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slides/slide28.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slides/slide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24.xml" ContentType="application/vnd.openxmlformats-officedocument.presentationml.slide+xml"/>
  <Override PartName="/ppt/slides/slide4.xml" ContentType="application/vnd.openxmlformats-officedocument.presentationml.slide+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slideLayouts/slideLayout28.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notesSlides/notesSlide2.xml" ContentType="application/vnd.openxmlformats-officedocument.presentationml.notesSlide+xml"/>
  <Override PartName="/ppt/slideLayouts/slideLayout14.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slideLayouts/slideLayout2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0.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slideLayouts/slideLayout34.xml" ContentType="application/vnd.openxmlformats-officedocument.presentationml.slideLayout+xml"/>
  <Override PartName="/ppt/notesSlides/notesSlide4.xml" ContentType="application/vnd.openxmlformats-officedocument.presentationml.notesSlide+xml"/>
  <Override PartName="/ppt/slideLayouts/slideLayout13.xml" ContentType="application/vnd.openxmlformats-officedocument.presentationml.slideLayout+xml"/>
  <Override PartName="/ppt/notesSlides/notesSlide5.xml" ContentType="application/vnd.openxmlformats-officedocument.presentationml.notesSlide+xml"/>
  <Override PartName="/ppt/notesSlides/notesSlide8.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notesSlides/notesSlide9.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9.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olors3.xml" ContentType="application/vnd.ms-office.chartcolorstyle+xml"/>
  <Override PartName="/ppt/theme/theme2.xml" ContentType="application/vnd.openxmlformats-officedocument.theme+xml"/>
  <Override PartName="/ppt/theme/theme4.xml" ContentType="application/vnd.openxmlformats-officedocument.theme+xml"/>
  <Override PartName="/ppt/charts/chart2.xml" ContentType="application/vnd.openxmlformats-officedocument.drawingml.chart+xml"/>
  <Override PartName="/ppt/diagrams/drawing2.xml" ContentType="application/vnd.ms-office.drawingml.diagramDrawing+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5.xml" ContentType="application/vnd.openxmlformats-officedocument.theme+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charts/style3.xml" ContentType="application/vnd.ms-office.chartstyle+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 id="2147483717" r:id="rId3"/>
    <p:sldMasterId id="2147483662" r:id="rId4"/>
    <p:sldMasterId id="2147483684" r:id="rId5"/>
    <p:sldMasterId id="2147483695" r:id="rId6"/>
  </p:sldMasterIdLst>
  <p:notesMasterIdLst>
    <p:notesMasterId r:id="rId35"/>
  </p:notesMasterIdLst>
  <p:handoutMasterIdLst>
    <p:handoutMasterId r:id="rId36"/>
  </p:handoutMasterIdLst>
  <p:sldIdLst>
    <p:sldId id="286" r:id="rId7"/>
    <p:sldId id="374" r:id="rId8"/>
    <p:sldId id="377" r:id="rId9"/>
    <p:sldId id="378" r:id="rId10"/>
    <p:sldId id="375" r:id="rId11"/>
    <p:sldId id="379" r:id="rId12"/>
    <p:sldId id="380" r:id="rId13"/>
    <p:sldId id="381" r:id="rId14"/>
    <p:sldId id="382" r:id="rId15"/>
    <p:sldId id="309" r:id="rId16"/>
    <p:sldId id="358" r:id="rId17"/>
    <p:sldId id="333" r:id="rId18"/>
    <p:sldId id="359" r:id="rId19"/>
    <p:sldId id="360" r:id="rId20"/>
    <p:sldId id="338" r:id="rId21"/>
    <p:sldId id="366" r:id="rId22"/>
    <p:sldId id="348" r:id="rId23"/>
    <p:sldId id="349" r:id="rId24"/>
    <p:sldId id="363" r:id="rId25"/>
    <p:sldId id="394" r:id="rId26"/>
    <p:sldId id="371" r:id="rId27"/>
    <p:sldId id="385" r:id="rId28"/>
    <p:sldId id="372" r:id="rId29"/>
    <p:sldId id="393" r:id="rId30"/>
    <p:sldId id="391" r:id="rId31"/>
    <p:sldId id="361" r:id="rId32"/>
    <p:sldId id="335" r:id="rId33"/>
    <p:sldId id="392" r:id="rId3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 userDrawn="1">
          <p15:clr>
            <a:srgbClr val="A4A3A4"/>
          </p15:clr>
        </p15:guide>
        <p15:guide id="2" orient="horz" pos="1933" userDrawn="1">
          <p15:clr>
            <a:srgbClr val="A4A3A4"/>
          </p15:clr>
        </p15:guide>
        <p15:guide id="3" orient="horz" pos="4088" userDrawn="1">
          <p15:clr>
            <a:srgbClr val="A4A3A4"/>
          </p15:clr>
        </p15:guide>
        <p15:guide id="4" orient="horz" pos="663" userDrawn="1">
          <p15:clr>
            <a:srgbClr val="A4A3A4"/>
          </p15:clr>
        </p15:guide>
        <p15:guide id="5" orient="horz" pos="3317" userDrawn="1">
          <p15:clr>
            <a:srgbClr val="A4A3A4"/>
          </p15:clr>
        </p15:guide>
        <p15:guide id="6" pos="4021" userDrawn="1">
          <p15:clr>
            <a:srgbClr val="A4A3A4"/>
          </p15:clr>
        </p15:guide>
        <p15:guide id="7" pos="393" userDrawn="1">
          <p15:clr>
            <a:srgbClr val="A4A3A4"/>
          </p15:clr>
        </p15:guide>
        <p15:guide id="8" pos="7379" userDrawn="1">
          <p15:clr>
            <a:srgbClr val="A4A3A4"/>
          </p15:clr>
        </p15:guide>
        <p15:guide id="9" pos="3689" userDrawn="1">
          <p15:clr>
            <a:srgbClr val="A4A3A4"/>
          </p15:clr>
        </p15:guide>
        <p15:guide id="10" pos="63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Engels" initials="TE" lastIdx="7" clrIdx="0">
    <p:extLst/>
  </p:cmAuthor>
  <p:cmAuthor id="2" name="Guillaume Trotignon" initials="GT"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B22"/>
    <a:srgbClr val="EFE7E9"/>
    <a:srgbClr val="612141"/>
    <a:srgbClr val="000000"/>
    <a:srgbClr val="960051"/>
    <a:srgbClr val="FEBB22"/>
    <a:srgbClr val="403A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83072" autoAdjust="0"/>
  </p:normalViewPr>
  <p:slideViewPr>
    <p:cSldViewPr showGuides="1">
      <p:cViewPr varScale="1">
        <p:scale>
          <a:sx n="71" d="100"/>
          <a:sy n="71" d="100"/>
        </p:scale>
        <p:origin x="1230" y="72"/>
      </p:cViewPr>
      <p:guideLst>
        <p:guide orient="horz" pos="210"/>
        <p:guide orient="horz" pos="1933"/>
        <p:guide orient="horz" pos="4088"/>
        <p:guide orient="horz" pos="663"/>
        <p:guide orient="horz" pos="3317"/>
        <p:guide pos="4021"/>
        <p:guide pos="393"/>
        <p:guide pos="7379"/>
        <p:guide pos="3689"/>
        <p:guide pos="6380"/>
      </p:guideLst>
    </p:cSldViewPr>
  </p:slideViewPr>
  <p:outlineViewPr>
    <p:cViewPr>
      <p:scale>
        <a:sx n="33" d="100"/>
        <a:sy n="33" d="100"/>
      </p:scale>
      <p:origin x="0" y="652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ustomXml" Target="../customXml/item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43" Type="http://schemas.openxmlformats.org/officeDocument/2006/relationships/customXml" Target="../customXml/item2.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trotignon\ShareFile\Shared%20With%20Me\SHIP%202\SHIP2%20Costing\5.%20Data%20analysis\Consolidated%20expenditure%20data%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trotignon\ShareFile\Shared%20With%20Me\SHIP%202\SHIP2%20Costing\5.%20Data%20analysis\Consolidated%20expenditure%20data%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gtrotignon\ShareFile\Shared%20With%20Me\SHIP%202\SHIP2%20Costing\5.%20Data%20analysis\Consolidated%20expenditure%20data%20(Analy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gtrotignon\ShareFile\Shared%20With%20Me\SHIP%202\SHIP2%20Costing\5.%20Data%20analysis\Consolidated%20expenditure%20data%20(Analysi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gtrotignon\ShareFile\Shared%20With%20Me\SHIP%202\SHIP2%20Costing\5.%20Data%20analysis\Consolidated%20expenditure%20data%20(Analysi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446160323594421E-2"/>
          <c:y val="3.0353512411952225E-2"/>
          <c:w val="0.38724244155766041"/>
          <c:h val="0.95361436949066891"/>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2C5-4996-9D9E-5F46075526B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2C5-4996-9D9E-5F46075526B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2C5-4996-9D9E-5F46075526B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2C5-4996-9D9E-5F46075526B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2C5-4996-9D9E-5F46075526B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2C5-4996-9D9E-5F46075526B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2C5-4996-9D9E-5F46075526BC}"/>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B2C5-4996-9D9E-5F46075526BC}"/>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B2C5-4996-9D9E-5F46075526BC}"/>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B2C5-4996-9D9E-5F46075526BC}"/>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B2C5-4996-9D9E-5F46075526BC}"/>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B2C5-4996-9D9E-5F46075526BC}"/>
              </c:ext>
            </c:extLst>
          </c:dPt>
          <c:dLbls>
            <c:dLbl>
              <c:idx val="2"/>
              <c:layout>
                <c:manualLayout>
                  <c:x val="-2.2786053397454348E-2"/>
                  <c:y val="-0.15497714160799619"/>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2C5-4996-9D9E-5F46075526BC}"/>
                </c:ext>
              </c:extLst>
            </c:dLbl>
            <c:dLbl>
              <c:idx val="3"/>
              <c:delete val="1"/>
              <c:extLst>
                <c:ext xmlns:c15="http://schemas.microsoft.com/office/drawing/2012/chart" uri="{CE6537A1-D6FC-4f65-9D91-7224C49458BB}"/>
                <c:ext xmlns:c16="http://schemas.microsoft.com/office/drawing/2014/chart" uri="{C3380CC4-5D6E-409C-BE32-E72D297353CC}">
                  <c16:uniqueId val="{00000007-B2C5-4996-9D9E-5F46075526BC}"/>
                </c:ext>
              </c:extLst>
            </c:dLbl>
            <c:dLbl>
              <c:idx val="10"/>
              <c:layout>
                <c:manualLayout>
                  <c:x val="1.7730496453900058E-3"/>
                  <c:y val="0.13263522875225411"/>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5-B2C5-4996-9D9E-5F46075526BC}"/>
                </c:ext>
              </c:extLst>
            </c:dLbl>
            <c:dLbl>
              <c:idx val="11"/>
              <c:layout>
                <c:manualLayout>
                  <c:x val="2.7126254044588516E-2"/>
                  <c:y val="0.16299320065668566"/>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7-B2C5-4996-9D9E-5F46075526B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'Pivot table by activity'!$AM$3:$AM$14</c:f>
              <c:strCache>
                <c:ptCount val="12"/>
                <c:pt idx="0">
                  <c:v>Set-up cost</c:v>
                </c:pt>
                <c:pt idx="1">
                  <c:v>Training of teachers</c:v>
                </c:pt>
                <c:pt idx="2">
                  <c:v>Capacity and partnership strengthening (workshop)</c:v>
                </c:pt>
                <c:pt idx="3">
                  <c:v>Training of trainers</c:v>
                </c:pt>
                <c:pt idx="4">
                  <c:v>Implementation cost</c:v>
                </c:pt>
                <c:pt idx="5">
                  <c:v>Coordination</c:v>
                </c:pt>
                <c:pt idx="6">
                  <c:v>Eye examination (failed screening)</c:v>
                </c:pt>
                <c:pt idx="7">
                  <c:v>Supervision</c:v>
                </c:pt>
                <c:pt idx="8">
                  <c:v>Follow-up intervention</c:v>
                </c:pt>
                <c:pt idx="9">
                  <c:v>Sensitisation/social mobilisation</c:v>
                </c:pt>
                <c:pt idx="10">
                  <c:v>Vision screening at school</c:v>
                </c:pt>
                <c:pt idx="11">
                  <c:v>Referral at eye clinic</c:v>
                </c:pt>
              </c:strCache>
            </c:strRef>
          </c:cat>
          <c:val>
            <c:numRef>
              <c:f>'Pivot table by activity'!$AN$3:$AN$14</c:f>
              <c:numCache>
                <c:formatCode>0%</c:formatCode>
                <c:ptCount val="12"/>
                <c:pt idx="1">
                  <c:v>0.38322685806713797</c:v>
                </c:pt>
                <c:pt idx="2">
                  <c:v>2.8467030122160255E-2</c:v>
                </c:pt>
                <c:pt idx="3" formatCode="0.0%">
                  <c:v>0</c:v>
                </c:pt>
                <c:pt idx="5">
                  <c:v>0.25816856091241069</c:v>
                </c:pt>
                <c:pt idx="6">
                  <c:v>9.8174323051127832E-2</c:v>
                </c:pt>
                <c:pt idx="7">
                  <c:v>5.9850200781690815E-2</c:v>
                </c:pt>
                <c:pt idx="8">
                  <c:v>6.0340539776046843E-2</c:v>
                </c:pt>
                <c:pt idx="9">
                  <c:v>5.8575950669116542E-2</c:v>
                </c:pt>
                <c:pt idx="10">
                  <c:v>3.3432204160637809E-2</c:v>
                </c:pt>
                <c:pt idx="11">
                  <c:v>1.9764332459671175E-2</c:v>
                </c:pt>
              </c:numCache>
            </c:numRef>
          </c:val>
          <c:extLst>
            <c:ext xmlns:c16="http://schemas.microsoft.com/office/drawing/2014/chart" uri="{C3380CC4-5D6E-409C-BE32-E72D297353CC}">
              <c16:uniqueId val="{00000018-B2C5-4996-9D9E-5F46075526BC}"/>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1A-B2C5-4996-9D9E-5F46075526B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C-B2C5-4996-9D9E-5F46075526B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E-B2C5-4996-9D9E-5F46075526B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0-B2C5-4996-9D9E-5F46075526B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2-B2C5-4996-9D9E-5F46075526B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4-B2C5-4996-9D9E-5F46075526B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6-B2C5-4996-9D9E-5F46075526BC}"/>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8-B2C5-4996-9D9E-5F46075526BC}"/>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A-B2C5-4996-9D9E-5F46075526BC}"/>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2C-B2C5-4996-9D9E-5F46075526BC}"/>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2E-B2C5-4996-9D9E-5F46075526BC}"/>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30-B2C5-4996-9D9E-5F46075526BC}"/>
              </c:ext>
            </c:extLst>
          </c:dPt>
          <c:dLbls>
            <c:dLbl>
              <c:idx val="0"/>
              <c:layout>
                <c:manualLayout>
                  <c:x val="5.0997357603826482E-2"/>
                  <c:y val="-0.35003457845943969"/>
                </c:manualLayout>
              </c:layout>
              <c:tx>
                <c:rich>
                  <a:bodyPr/>
                  <a:lstStyle/>
                  <a:p>
                    <a:fld id="{6A85744B-9019-41EA-9814-1B66FF20EA98}" type="CATEGORYNAME">
                      <a:rPr lang="en-US" smtClean="0"/>
                      <a:pPr/>
                      <a:t>[CATEGORY NAME]</a:t>
                    </a:fld>
                    <a:endParaRPr lang="en-US" baseline="0" dirty="0"/>
                  </a:p>
                  <a:p>
                    <a:r>
                      <a:rPr lang="en-US" baseline="0" dirty="0"/>
                      <a:t> </a:t>
                    </a:r>
                    <a:fld id="{C6766B68-228A-4853-AB78-264285089A5C}"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B2C5-4996-9D9E-5F46075526BC}"/>
                </c:ext>
              </c:extLst>
            </c:dLbl>
            <c:dLbl>
              <c:idx val="4"/>
              <c:layout>
                <c:manualLayout>
                  <c:x val="-5.0754203843162239E-2"/>
                  <c:y val="-0.4542433460924026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2-B2C5-4996-9D9E-5F46075526B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'Pivot table by activity'!$AM$3:$AM$14</c:f>
              <c:strCache>
                <c:ptCount val="12"/>
                <c:pt idx="0">
                  <c:v>Set-up cost</c:v>
                </c:pt>
                <c:pt idx="1">
                  <c:v>Training of teachers</c:v>
                </c:pt>
                <c:pt idx="2">
                  <c:v>Capacity and partnership strengthening (workshop)</c:v>
                </c:pt>
                <c:pt idx="3">
                  <c:v>Training of trainers</c:v>
                </c:pt>
                <c:pt idx="4">
                  <c:v>Implementation cost</c:v>
                </c:pt>
                <c:pt idx="5">
                  <c:v>Coordination</c:v>
                </c:pt>
                <c:pt idx="6">
                  <c:v>Eye examination (failed screening)</c:v>
                </c:pt>
                <c:pt idx="7">
                  <c:v>Supervision</c:v>
                </c:pt>
                <c:pt idx="8">
                  <c:v>Follow-up intervention</c:v>
                </c:pt>
                <c:pt idx="9">
                  <c:v>Sensitisation/social mobilisation</c:v>
                </c:pt>
                <c:pt idx="10">
                  <c:v>Vision screening at school</c:v>
                </c:pt>
                <c:pt idx="11">
                  <c:v>Referral at eye clinic</c:v>
                </c:pt>
              </c:strCache>
            </c:strRef>
          </c:cat>
          <c:val>
            <c:numRef>
              <c:f>'Pivot table by activity'!$AO$3:$AO$15</c:f>
              <c:numCache>
                <c:formatCode>General</c:formatCode>
                <c:ptCount val="12"/>
                <c:pt idx="0" formatCode="0%">
                  <c:v>0.4116938881892982</c:v>
                </c:pt>
                <c:pt idx="4" formatCode="0%">
                  <c:v>0.58830611181070169</c:v>
                </c:pt>
              </c:numCache>
            </c:numRef>
          </c:val>
          <c:extLst>
            <c:ext xmlns:c16="http://schemas.microsoft.com/office/drawing/2014/chart" uri="{C3380CC4-5D6E-409C-BE32-E72D297353CC}">
              <c16:uniqueId val="{00000031-B2C5-4996-9D9E-5F46075526BC}"/>
            </c:ext>
          </c:extLst>
        </c:ser>
        <c:dLbls>
          <c:showLegendKey val="0"/>
          <c:showVal val="0"/>
          <c:showCatName val="0"/>
          <c:showSerName val="0"/>
          <c:showPercent val="1"/>
          <c:showBubbleSize val="0"/>
          <c:showLeaderLines val="1"/>
        </c:dLbls>
        <c:firstSliceAng val="8"/>
        <c:holeSize val="28"/>
      </c:doughnutChart>
      <c:spPr>
        <a:noFill/>
        <a:ln>
          <a:noFill/>
        </a:ln>
        <a:effectLst/>
      </c:spPr>
    </c:plotArea>
    <c:legend>
      <c:legendPos val="r"/>
      <c:legendEntry>
        <c:idx val="0"/>
        <c:txPr>
          <a:bodyPr rot="0" spcFirstLastPara="1" vertOverflow="ellipsis" vert="horz" wrap="square" anchor="ctr" anchorCtr="1"/>
          <a:lstStyle/>
          <a:p>
            <a:pPr>
              <a:defRPr sz="1600" b="1" i="0" u="sng"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600" b="1" i="0" u="sng"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5503572016443079"/>
          <c:y val="0"/>
          <c:w val="0.43368531890593165"/>
          <c:h val="0.9859571270880639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676957218694118E-2"/>
          <c:y val="3.6463770350246054E-2"/>
          <c:w val="0.39335380954911153"/>
          <c:h val="0.93489643341257622"/>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DAF-45D2-8D48-72CDE5F18F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DAF-45D2-8D48-72CDE5F18F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DAF-45D2-8D48-72CDE5F18FF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DAF-45D2-8D48-72CDE5F18FF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DAF-45D2-8D48-72CDE5F18FF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DAF-45D2-8D48-72CDE5F18FF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DAF-45D2-8D48-72CDE5F18FF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ADAF-45D2-8D48-72CDE5F18FF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ADAF-45D2-8D48-72CDE5F18FF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ADAF-45D2-8D48-72CDE5F18FF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ADAF-45D2-8D48-72CDE5F18FF9}"/>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ADAF-45D2-8D48-72CDE5F18FF9}"/>
              </c:ext>
            </c:extLst>
          </c:dPt>
          <c:dLbls>
            <c:dLbl>
              <c:idx val="10"/>
              <c:layout>
                <c:manualLayout>
                  <c:x val="-7.6682301000371936E-3"/>
                  <c:y val="0.15100983470511875"/>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5-ADAF-45D2-8D48-72CDE5F18FF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'Pivot table by activity'!$AM$3:$AM$14</c:f>
              <c:strCache>
                <c:ptCount val="12"/>
                <c:pt idx="0">
                  <c:v>Set-up cost</c:v>
                </c:pt>
                <c:pt idx="1">
                  <c:v>Training of teachers</c:v>
                </c:pt>
                <c:pt idx="2">
                  <c:v>Capacity and partnership strengthening (workshop)</c:v>
                </c:pt>
                <c:pt idx="3">
                  <c:v>Training of trainers</c:v>
                </c:pt>
                <c:pt idx="4">
                  <c:v>Implementation cost</c:v>
                </c:pt>
                <c:pt idx="5">
                  <c:v>Coordination</c:v>
                </c:pt>
                <c:pt idx="6">
                  <c:v>Eye examination (failed screening)</c:v>
                </c:pt>
                <c:pt idx="7">
                  <c:v>Supervision</c:v>
                </c:pt>
                <c:pt idx="8">
                  <c:v>Follow-up intervention</c:v>
                </c:pt>
                <c:pt idx="9">
                  <c:v>Sensitisation/social mobilisation</c:v>
                </c:pt>
                <c:pt idx="10">
                  <c:v>Vision screening at school</c:v>
                </c:pt>
                <c:pt idx="11">
                  <c:v>Referral at eye clinic</c:v>
                </c:pt>
              </c:strCache>
            </c:strRef>
          </c:cat>
          <c:val>
            <c:numRef>
              <c:f>'Pivot table by activity'!$AN$36:$AN$47</c:f>
              <c:numCache>
                <c:formatCode>0%</c:formatCode>
                <c:ptCount val="12"/>
                <c:pt idx="1">
                  <c:v>0.13095371197523048</c:v>
                </c:pt>
                <c:pt idx="2">
                  <c:v>0.29122796907080195</c:v>
                </c:pt>
                <c:pt idx="3">
                  <c:v>8.9182597323473348E-2</c:v>
                </c:pt>
                <c:pt idx="5">
                  <c:v>0.24226047502714171</c:v>
                </c:pt>
                <c:pt idx="6">
                  <c:v>0.16150332727212557</c:v>
                </c:pt>
                <c:pt idx="7">
                  <c:v>8.0948803585018519E-2</c:v>
                </c:pt>
                <c:pt idx="8">
                  <c:v>#N/A</c:v>
                </c:pt>
                <c:pt idx="9">
                  <c:v>#N/A</c:v>
                </c:pt>
                <c:pt idx="10">
                  <c:v>3.9231157462083308E-3</c:v>
                </c:pt>
                <c:pt idx="11">
                  <c:v>#N/A</c:v>
                </c:pt>
              </c:numCache>
            </c:numRef>
          </c:val>
          <c:extLst>
            <c:ext xmlns:c16="http://schemas.microsoft.com/office/drawing/2014/chart" uri="{C3380CC4-5D6E-409C-BE32-E72D297353CC}">
              <c16:uniqueId val="{00000018-ADAF-45D2-8D48-72CDE5F18FF9}"/>
            </c:ext>
          </c:extLst>
        </c:ser>
        <c:ser>
          <c:idx val="1"/>
          <c:order val="1"/>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1A-ADAF-45D2-8D48-72CDE5F18F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C-ADAF-45D2-8D48-72CDE5F18F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E-ADAF-45D2-8D48-72CDE5F18FF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0-ADAF-45D2-8D48-72CDE5F18FF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2-ADAF-45D2-8D48-72CDE5F18FF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4-ADAF-45D2-8D48-72CDE5F18FF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6-ADAF-45D2-8D48-72CDE5F18FF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8-ADAF-45D2-8D48-72CDE5F18FF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A-ADAF-45D2-8D48-72CDE5F18FF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2C-ADAF-45D2-8D48-72CDE5F18FF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2E-ADAF-45D2-8D48-72CDE5F18FF9}"/>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30-ADAF-45D2-8D48-72CDE5F18FF9}"/>
              </c:ext>
            </c:extLst>
          </c:dPt>
          <c:dLbls>
            <c:dLbl>
              <c:idx val="0"/>
              <c:layout>
                <c:manualLayout>
                  <c:x val="5.1486687814535442E-2"/>
                  <c:y val="-0.4894801538717642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A-ADAF-45D2-8D48-72CDE5F18FF9}"/>
                </c:ext>
              </c:extLst>
            </c:dLbl>
            <c:dLbl>
              <c:idx val="4"/>
              <c:layout>
                <c:manualLayout>
                  <c:x val="-2.5195613185836494E-2"/>
                  <c:y val="-0.3566956440448494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2-ADAF-45D2-8D48-72CDE5F18FF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'Pivot table by activity'!$AM$3:$AM$14</c:f>
              <c:strCache>
                <c:ptCount val="12"/>
                <c:pt idx="0">
                  <c:v>Set-up cost</c:v>
                </c:pt>
                <c:pt idx="1">
                  <c:v>Training of teachers</c:v>
                </c:pt>
                <c:pt idx="2">
                  <c:v>Capacity and partnership strengthening (workshop)</c:v>
                </c:pt>
                <c:pt idx="3">
                  <c:v>Training of trainers</c:v>
                </c:pt>
                <c:pt idx="4">
                  <c:v>Implementation cost</c:v>
                </c:pt>
                <c:pt idx="5">
                  <c:v>Coordination</c:v>
                </c:pt>
                <c:pt idx="6">
                  <c:v>Eye examination (failed screening)</c:v>
                </c:pt>
                <c:pt idx="7">
                  <c:v>Supervision</c:v>
                </c:pt>
                <c:pt idx="8">
                  <c:v>Follow-up intervention</c:v>
                </c:pt>
                <c:pt idx="9">
                  <c:v>Sensitisation/social mobilisation</c:v>
                </c:pt>
                <c:pt idx="10">
                  <c:v>Vision screening at school</c:v>
                </c:pt>
                <c:pt idx="11">
                  <c:v>Referral at eye clinic</c:v>
                </c:pt>
              </c:strCache>
            </c:strRef>
          </c:cat>
          <c:val>
            <c:numRef>
              <c:f>'Pivot table by activity'!$AO$36:$AO$47</c:f>
              <c:numCache>
                <c:formatCode>General</c:formatCode>
                <c:ptCount val="12"/>
                <c:pt idx="0" formatCode="0%">
                  <c:v>0.51136427836950571</c:v>
                </c:pt>
                <c:pt idx="4" formatCode="0%">
                  <c:v>0.48863572163049407</c:v>
                </c:pt>
              </c:numCache>
            </c:numRef>
          </c:val>
          <c:extLst>
            <c:ext xmlns:c16="http://schemas.microsoft.com/office/drawing/2014/chart" uri="{C3380CC4-5D6E-409C-BE32-E72D297353CC}">
              <c16:uniqueId val="{00000031-ADAF-45D2-8D48-72CDE5F18FF9}"/>
            </c:ext>
          </c:extLst>
        </c:ser>
        <c:dLbls>
          <c:showLegendKey val="0"/>
          <c:showVal val="0"/>
          <c:showCatName val="0"/>
          <c:showSerName val="0"/>
          <c:showPercent val="1"/>
          <c:showBubbleSize val="0"/>
          <c:showLeaderLines val="1"/>
        </c:dLbls>
        <c:firstSliceAng val="8"/>
        <c:holeSize val="28"/>
      </c:doughnutChart>
      <c:spPr>
        <a:noFill/>
        <a:ln>
          <a:noFill/>
        </a:ln>
        <a:effectLst/>
      </c:spPr>
    </c:plotArea>
    <c:legend>
      <c:legendPos val="r"/>
      <c:legendEntry>
        <c:idx val="0"/>
        <c:txPr>
          <a:bodyPr rot="0" spcFirstLastPara="1" vertOverflow="ellipsis" vert="horz" wrap="square" anchor="ctr" anchorCtr="1"/>
          <a:lstStyle/>
          <a:p>
            <a:pPr>
              <a:defRPr sz="1600" b="1" i="0" u="sng"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600" b="1" i="0" u="sng" strike="noStrike" kern="1200" baseline="0">
                <a:solidFill>
                  <a:schemeClr val="tx1">
                    <a:lumMod val="65000"/>
                    <a:lumOff val="35000"/>
                  </a:schemeClr>
                </a:solidFill>
                <a:latin typeface="+mn-lt"/>
                <a:ea typeface="+mn-ea"/>
                <a:cs typeface="+mn-cs"/>
              </a:defRPr>
            </a:pPr>
            <a:endParaRPr lang="en-US"/>
          </a:p>
        </c:txPr>
      </c:legendEntry>
      <c:legendEntry>
        <c:idx val="8"/>
        <c:delete val="1"/>
      </c:legendEntry>
      <c:legendEntry>
        <c:idx val="9"/>
        <c:delete val="1"/>
      </c:legendEntry>
      <c:legendEntry>
        <c:idx val="11"/>
        <c:delete val="1"/>
      </c:legendEntry>
      <c:layout>
        <c:manualLayout>
          <c:xMode val="edge"/>
          <c:yMode val="edge"/>
          <c:x val="0.5580346145114311"/>
          <c:y val="0"/>
          <c:w val="0.4260079625383239"/>
          <c:h val="0.9748367511113552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[Consolidated expenditure data (Analysis).xlsx]Pivot table by activity!PivotTable1</c:name>
    <c:fmtId val="9"/>
  </c:pivotSource>
  <c:chart>
    <c:autoTitleDeleted val="1"/>
    <c:pivotFmts>
      <c:pivotFmt>
        <c:idx val="0"/>
        <c:spPr>
          <a:solidFill>
            <a:schemeClr val="accent1"/>
          </a:solidFill>
          <a:ln w="25400">
            <a:solidFill>
              <a:schemeClr val="lt1"/>
            </a:solidFill>
          </a:ln>
          <a:effectLst/>
          <a:sp3d contourW="25400">
            <a:contourClr>
              <a:schemeClr val="lt1"/>
            </a:contourClr>
          </a:sp3d>
        </c:spPr>
        <c:marker>
          <c:symbol val="none"/>
        </c:marker>
      </c:pivotFmt>
      <c:pivotFmt>
        <c:idx val="1"/>
        <c:spPr>
          <a:solidFill>
            <a:schemeClr val="accent1"/>
          </a:solidFill>
          <a:ln w="25400">
            <a:solidFill>
              <a:schemeClr val="lt1"/>
            </a:solidFill>
          </a:ln>
          <a:effectLst/>
          <a:sp3d contourW="25400">
            <a:contourClr>
              <a:schemeClr val="lt1"/>
            </a:contourClr>
          </a:sp3d>
        </c:spPr>
        <c:marker>
          <c:symbol val="none"/>
        </c:marker>
      </c:pivotFmt>
      <c:pivotFmt>
        <c:idx val="2"/>
        <c:spPr>
          <a:solidFill>
            <a:schemeClr val="accent1"/>
          </a:solidFill>
          <a:ln w="25400">
            <a:solidFill>
              <a:schemeClr val="lt1"/>
            </a:solidFill>
          </a:ln>
          <a:effectLst/>
          <a:sp3d contourW="25400">
            <a:contourClr>
              <a:schemeClr val="lt1"/>
            </a:contourClr>
          </a:sp3d>
        </c:spPr>
      </c:pivotFmt>
      <c:pivotFmt>
        <c:idx val="3"/>
        <c:spPr>
          <a:solidFill>
            <a:schemeClr val="accent1"/>
          </a:solidFill>
          <a:ln w="25400">
            <a:solidFill>
              <a:schemeClr val="lt1"/>
            </a:solidFill>
          </a:ln>
          <a:effectLst/>
          <a:sp3d contourW="25400">
            <a:contourClr>
              <a:schemeClr val="lt1"/>
            </a:contourClr>
          </a:sp3d>
        </c:spPr>
      </c:pivotFmt>
      <c:pivotFmt>
        <c:idx val="4"/>
        <c:spPr>
          <a:solidFill>
            <a:schemeClr val="accent1"/>
          </a:solidFill>
          <a:ln w="25400">
            <a:solidFill>
              <a:schemeClr val="lt1"/>
            </a:solidFill>
          </a:ln>
          <a:effectLst/>
          <a:sp3d contourW="25400">
            <a:contourClr>
              <a:schemeClr val="lt1"/>
            </a:contourClr>
          </a:sp3d>
        </c:spPr>
      </c:pivotFmt>
      <c:pivotFmt>
        <c:idx val="5"/>
        <c:spPr>
          <a:solidFill>
            <a:schemeClr val="accent1"/>
          </a:solidFill>
          <a:ln w="25400">
            <a:solidFill>
              <a:schemeClr val="lt1"/>
            </a:solidFill>
          </a:ln>
          <a:effectLst/>
          <a:sp3d contourW="25400">
            <a:contourClr>
              <a:schemeClr val="lt1"/>
            </a:contourClr>
          </a:sp3d>
        </c:spPr>
      </c:pivotFmt>
      <c:pivotFmt>
        <c:idx val="6"/>
        <c:spPr>
          <a:solidFill>
            <a:schemeClr val="accent1"/>
          </a:solidFill>
          <a:ln w="25400">
            <a:solidFill>
              <a:schemeClr val="lt1"/>
            </a:solidFill>
          </a:ln>
          <a:effectLst/>
          <a:sp3d contourW="25400">
            <a:contourClr>
              <a:schemeClr val="lt1"/>
            </a:contourClr>
          </a:sp3d>
        </c:spPr>
      </c:pivotFmt>
      <c:pivotFmt>
        <c:idx val="7"/>
        <c:spPr>
          <a:solidFill>
            <a:schemeClr val="accent1"/>
          </a:solidFill>
          <a:ln w="25400">
            <a:solidFill>
              <a:schemeClr val="lt1"/>
            </a:solidFill>
          </a:ln>
          <a:effectLst/>
          <a:sp3d contourW="25400">
            <a:contourClr>
              <a:schemeClr val="lt1"/>
            </a:contourClr>
          </a:sp3d>
        </c:spPr>
        <c:marker>
          <c:symbol val="none"/>
        </c:marker>
      </c:pivotFmt>
      <c:pivotFmt>
        <c:idx val="8"/>
        <c:spPr>
          <a:solidFill>
            <a:schemeClr val="accent1"/>
          </a:solidFill>
          <a:ln w="25400">
            <a:solidFill>
              <a:schemeClr val="lt1"/>
            </a:solidFill>
          </a:ln>
          <a:effectLst/>
          <a:sp3d contourW="25400">
            <a:contourClr>
              <a:schemeClr val="lt1"/>
            </a:contourClr>
          </a:sp3d>
        </c:spPr>
      </c:pivotFmt>
      <c:pivotFmt>
        <c:idx val="9"/>
        <c:spPr>
          <a:solidFill>
            <a:schemeClr val="accent1"/>
          </a:solidFill>
          <a:ln w="25400">
            <a:solidFill>
              <a:schemeClr val="lt1"/>
            </a:solidFill>
          </a:ln>
          <a:effectLst/>
          <a:sp3d contourW="25400">
            <a:contourClr>
              <a:schemeClr val="lt1"/>
            </a:contourClr>
          </a:sp3d>
        </c:spPr>
      </c:pivotFmt>
      <c:pivotFmt>
        <c:idx val="10"/>
        <c:spPr>
          <a:solidFill>
            <a:schemeClr val="accent1"/>
          </a:solidFill>
          <a:ln w="25400">
            <a:solidFill>
              <a:schemeClr val="lt1"/>
            </a:solidFill>
          </a:ln>
          <a:effectLst/>
          <a:sp3d contourW="25400">
            <a:contourClr>
              <a:schemeClr val="lt1"/>
            </a:contourClr>
          </a:sp3d>
        </c:spPr>
      </c:pivotFmt>
      <c:pivotFmt>
        <c:idx val="11"/>
        <c:spPr>
          <a:solidFill>
            <a:schemeClr val="accent1"/>
          </a:solidFill>
          <a:ln w="25400">
            <a:solidFill>
              <a:schemeClr val="lt1"/>
            </a:solidFill>
          </a:ln>
          <a:effectLst/>
          <a:sp3d contourW="25400">
            <a:contourClr>
              <a:schemeClr val="lt1"/>
            </a:contourClr>
          </a:sp3d>
        </c:spPr>
      </c:pivotFmt>
      <c:pivotFmt>
        <c:idx val="12"/>
        <c:spPr>
          <a:solidFill>
            <a:schemeClr val="accent1"/>
          </a:solidFill>
          <a:ln w="25400">
            <a:solidFill>
              <a:schemeClr val="lt1"/>
            </a:solidFill>
          </a:ln>
          <a:effectLst/>
          <a:sp3d contourW="25400">
            <a:contourClr>
              <a:schemeClr val="lt1"/>
            </a:contourClr>
          </a:sp3d>
        </c:spPr>
      </c:pivotFmt>
    </c:pivotFmts>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974140751699993E-2"/>
          <c:y val="0.2440529198066296"/>
          <c:w val="0.47333493968190732"/>
          <c:h val="0.6985228637682811"/>
        </c:manualLayout>
      </c:layout>
      <c:pie3DChart>
        <c:varyColors val="1"/>
        <c:dLbls>
          <c:dLblPos val="ctr"/>
          <c:showLegendKey val="0"/>
          <c:showVal val="0"/>
          <c:showCatName val="0"/>
          <c:showSerName val="0"/>
          <c:showPercent val="1"/>
          <c:showBubbleSize val="0"/>
          <c:showLeaderLines val="0"/>
        </c:dLbls>
      </c:pie3DChart>
      <c:spPr>
        <a:noFill/>
        <a:ln>
          <a:noFill/>
        </a:ln>
        <a:effectLst/>
      </c:spPr>
    </c:plotArea>
    <c:legend>
      <c:legendPos val="r"/>
      <c:layout>
        <c:manualLayout>
          <c:xMode val="edge"/>
          <c:yMode val="edge"/>
          <c:x val="0.57640063518934759"/>
          <c:y val="0.20288382606250061"/>
          <c:w val="0.41665495988277812"/>
          <c:h val="0.65165633822049585"/>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[Consolidated expenditure data (Analysis).xlsx]Pivot table by categories!PivotTable1</c:name>
    <c:fmtId val="15"/>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s>
    <c:plotArea>
      <c:layout>
        <c:manualLayout>
          <c:layoutTarget val="inner"/>
          <c:xMode val="edge"/>
          <c:yMode val="edge"/>
          <c:x val="9.464112119432791E-2"/>
          <c:y val="0.110695587878198"/>
          <c:w val="0.38455604078374694"/>
          <c:h val="0.72513585060629371"/>
        </c:manualLayout>
      </c:layout>
      <c:pieChart>
        <c:varyColors val="1"/>
        <c:ser>
          <c:idx val="0"/>
          <c:order val="0"/>
          <c:tx>
            <c:strRef>
              <c:f>'Pivot table by categories'!$C$4</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AE1-48FF-915B-7CF7EE79F5D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AE1-48FF-915B-7CF7EE79F5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AE1-48FF-915B-7CF7EE79F5D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AE1-48FF-915B-7CF7EE79F5D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AE1-48FF-915B-7CF7EE79F5D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AE1-48FF-915B-7CF7EE79F5D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AE1-48FF-915B-7CF7EE79F5D8}"/>
              </c:ext>
            </c:extLst>
          </c:dPt>
          <c:dLbls>
            <c:dLbl>
              <c:idx val="0"/>
              <c:layout>
                <c:manualLayout>
                  <c:x val="-9.1501899443926116E-2"/>
                  <c:y val="-0.13658504126293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E1-48FF-915B-7CF7EE79F5D8}"/>
                </c:ext>
              </c:extLst>
            </c:dLbl>
            <c:dLbl>
              <c:idx val="1"/>
              <c:layout>
                <c:manualLayout>
                  <c:x val="0.10594626767738956"/>
                  <c:y val="2.8612424415021803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3118848086631502"/>
                      <c:h val="0.11036387553239087"/>
                    </c:manualLayout>
                  </c15:layout>
                </c:ext>
                <c:ext xmlns:c16="http://schemas.microsoft.com/office/drawing/2014/chart" uri="{C3380CC4-5D6E-409C-BE32-E72D297353CC}">
                  <c16:uniqueId val="{00000003-7AE1-48FF-915B-7CF7EE79F5D8}"/>
                </c:ext>
              </c:extLst>
            </c:dLbl>
            <c:dLbl>
              <c:idx val="2"/>
              <c:layout>
                <c:manualLayout>
                  <c:x val="6.1214766079575836E-2"/>
                  <c:y val="0.115598028198528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AE1-48FF-915B-7CF7EE79F5D8}"/>
                </c:ext>
              </c:extLst>
            </c:dLbl>
            <c:dLbl>
              <c:idx val="3"/>
              <c:layout>
                <c:manualLayout>
                  <c:x val="2.679183838240267E-2"/>
                  <c:y val="0.125464980760187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AE1-48FF-915B-7CF7EE79F5D8}"/>
                </c:ext>
              </c:extLst>
            </c:dLbl>
            <c:dLbl>
              <c:idx val="4"/>
              <c:layout>
                <c:manualLayout>
                  <c:x val="0.14955486818759917"/>
                  <c:y val="6.3065071732794778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AE1-48FF-915B-7CF7EE79F5D8}"/>
                </c:ext>
              </c:extLst>
            </c:dLbl>
            <c:dLbl>
              <c:idx val="5"/>
              <c:layout>
                <c:manualLayout>
                  <c:x val="-1.812368113423838E-2"/>
                  <c:y val="-1.2613014346558961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AE1-48FF-915B-7CF7EE79F5D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'Pivot table by categories'!$B$5:$B$11</c:f>
              <c:strCache>
                <c:ptCount val="6"/>
                <c:pt idx="0">
                  <c:v>Personnel</c:v>
                </c:pt>
                <c:pt idx="1">
                  <c:v>Venue rental and catering</c:v>
                </c:pt>
                <c:pt idx="2">
                  <c:v>Transportation</c:v>
                </c:pt>
                <c:pt idx="3">
                  <c:v>Material and supplies</c:v>
                </c:pt>
                <c:pt idx="4">
                  <c:v>Equipment and technologies</c:v>
                </c:pt>
                <c:pt idx="5">
                  <c:v>Services</c:v>
                </c:pt>
              </c:strCache>
            </c:strRef>
          </c:cat>
          <c:val>
            <c:numRef>
              <c:f>'Pivot table by categories'!$C$5:$C$11</c:f>
              <c:numCache>
                <c:formatCode>0.0%</c:formatCode>
                <c:ptCount val="6"/>
                <c:pt idx="0">
                  <c:v>0.67408107735605671</c:v>
                </c:pt>
                <c:pt idx="1">
                  <c:v>0.20241233019021451</c:v>
                </c:pt>
                <c:pt idx="2">
                  <c:v>6.0984273589492842E-2</c:v>
                </c:pt>
                <c:pt idx="3">
                  <c:v>5.8572730039376249E-2</c:v>
                </c:pt>
                <c:pt idx="4">
                  <c:v>2.3107552875734957E-3</c:v>
                </c:pt>
                <c:pt idx="5">
                  <c:v>1.6388335372861671E-3</c:v>
                </c:pt>
              </c:numCache>
            </c:numRef>
          </c:val>
          <c:extLst>
            <c:ext xmlns:c16="http://schemas.microsoft.com/office/drawing/2014/chart" uri="{C3380CC4-5D6E-409C-BE32-E72D297353CC}">
              <c16:uniqueId val="{0000000E-7AE1-48FF-915B-7CF7EE79F5D8}"/>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4752000834062486"/>
          <c:y val="5.5143751578318162E-2"/>
          <c:w val="0.4409059165305042"/>
          <c:h val="0.8983259032275349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[Consolidated expenditure data (Analysis).xlsx]Pivot table by categories!PivotTable1</c:name>
    <c:fmtId val="-1"/>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pivotFmt>
    </c:pivotFmts>
    <c:plotArea>
      <c:layout>
        <c:manualLayout>
          <c:layoutTarget val="inner"/>
          <c:xMode val="edge"/>
          <c:yMode val="edge"/>
          <c:x val="7.3403867884327997E-2"/>
          <c:y val="0.23743501365871597"/>
          <c:w val="0.86509984867942069"/>
          <c:h val="0.66708794446047726"/>
        </c:manualLayout>
      </c:layout>
      <c:pieChart>
        <c:varyColors val="1"/>
        <c:ser>
          <c:idx val="0"/>
          <c:order val="0"/>
          <c:tx>
            <c:strRef>
              <c:f>'Pivot table by categories'!$C$4</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CB6-499F-A140-3E8CC27634B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CB6-499F-A140-3E8CC27634B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CB6-499F-A140-3E8CC27634B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CB6-499F-A140-3E8CC27634B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CB6-499F-A140-3E8CC27634B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CB6-499F-A140-3E8CC27634BD}"/>
              </c:ext>
            </c:extLst>
          </c:dPt>
          <c:dLbls>
            <c:dLbl>
              <c:idx val="2"/>
              <c:layout>
                <c:manualLayout>
                  <c:x val="-4.7848850127763583E-2"/>
                  <c:y val="-6.2214503064267476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CB6-499F-A140-3E8CC27634BD}"/>
                </c:ext>
              </c:extLst>
            </c:dLbl>
            <c:dLbl>
              <c:idx val="3"/>
              <c:layout>
                <c:manualLayout>
                  <c:x val="-7.827761614450246E-2"/>
                  <c:y val="-5.8153862110592126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CB6-499F-A140-3E8CC27634BD}"/>
                </c:ext>
              </c:extLst>
            </c:dLbl>
            <c:dLbl>
              <c:idx val="4"/>
              <c:layout>
                <c:manualLayout>
                  <c:x val="-5.7704950137962702E-3"/>
                  <c:y val="-5.4514819070631104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6413164740954708"/>
                      <c:h val="6.860569694984954E-2"/>
                    </c:manualLayout>
                  </c15:layout>
                </c:ext>
                <c:ext xmlns:c16="http://schemas.microsoft.com/office/drawing/2014/chart" uri="{C3380CC4-5D6E-409C-BE32-E72D297353CC}">
                  <c16:uniqueId val="{00000009-0CB6-499F-A140-3E8CC27634BD}"/>
                </c:ext>
              </c:extLst>
            </c:dLbl>
            <c:dLbl>
              <c:idx val="5"/>
              <c:layout>
                <c:manualLayout>
                  <c:x val="3.88677699553042E-2"/>
                  <c:y val="1.729631850906075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CB6-499F-A140-3E8CC27634B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'Pivot table by categories'!$B$5:$B$11</c:f>
              <c:strCache>
                <c:ptCount val="6"/>
                <c:pt idx="0">
                  <c:v>Personnel</c:v>
                </c:pt>
                <c:pt idx="1">
                  <c:v>Transportation</c:v>
                </c:pt>
                <c:pt idx="2">
                  <c:v>Material and supplies</c:v>
                </c:pt>
                <c:pt idx="3">
                  <c:v>Venue rental and catering</c:v>
                </c:pt>
                <c:pt idx="4">
                  <c:v>Equipment and technologies</c:v>
                </c:pt>
                <c:pt idx="5">
                  <c:v>Services</c:v>
                </c:pt>
              </c:strCache>
            </c:strRef>
          </c:cat>
          <c:val>
            <c:numRef>
              <c:f>'Pivot table by categories'!$C$5:$C$11</c:f>
              <c:numCache>
                <c:formatCode>0.0%</c:formatCode>
                <c:ptCount val="6"/>
                <c:pt idx="0">
                  <c:v>0.72302827342158305</c:v>
                </c:pt>
                <c:pt idx="1">
                  <c:v>0.14601538115203619</c:v>
                </c:pt>
                <c:pt idx="2">
                  <c:v>5.7343270572586889E-2</c:v>
                </c:pt>
                <c:pt idx="3">
                  <c:v>3.92881228421516E-2</c:v>
                </c:pt>
                <c:pt idx="4">
                  <c:v>1.7396991377263644E-2</c:v>
                </c:pt>
                <c:pt idx="5">
                  <c:v>1.692796063437858E-2</c:v>
                </c:pt>
              </c:numCache>
            </c:numRef>
          </c:val>
          <c:extLst>
            <c:ext xmlns:c16="http://schemas.microsoft.com/office/drawing/2014/chart" uri="{C3380CC4-5D6E-409C-BE32-E72D297353CC}">
              <c16:uniqueId val="{0000000C-0CB6-499F-A140-3E8CC27634B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15B8FB-0E16-7F46-9F1D-C09A84FF231B}" type="doc">
      <dgm:prSet loTypeId="urn:microsoft.com/office/officeart/2009/layout/ReverseList" loCatId="relationship" qsTypeId="urn:microsoft.com/office/officeart/2005/8/quickstyle/simple4" qsCatId="simple" csTypeId="urn:microsoft.com/office/officeart/2005/8/colors/accent1_2" csCatId="accent1"/>
      <dgm:spPr/>
      <dgm:t>
        <a:bodyPr/>
        <a:lstStyle/>
        <a:p>
          <a:endParaRPr lang="en-US"/>
        </a:p>
      </dgm:t>
    </dgm:pt>
    <dgm:pt modelId="{7C0AE7EB-33CB-364B-948B-1EC095E2CAAE}">
      <dgm:prSet/>
      <dgm:spPr/>
      <dgm:t>
        <a:bodyPr/>
        <a:lstStyle/>
        <a:p>
          <a:pPr rtl="0"/>
          <a:r>
            <a:rPr lang="en-US" dirty="0"/>
            <a:t>Supply</a:t>
          </a:r>
        </a:p>
      </dgm:t>
    </dgm:pt>
    <dgm:pt modelId="{5D7DAAB1-3EB7-894F-A27C-224F04BC53AB}" type="parTrans" cxnId="{A2CF1B50-EC02-134E-ABCD-F338B1822DE3}">
      <dgm:prSet/>
      <dgm:spPr/>
      <dgm:t>
        <a:bodyPr/>
        <a:lstStyle/>
        <a:p>
          <a:endParaRPr lang="en-US"/>
        </a:p>
      </dgm:t>
    </dgm:pt>
    <dgm:pt modelId="{CC77B931-25A8-3648-B898-2D119984A192}" type="sibTrans" cxnId="{A2CF1B50-EC02-134E-ABCD-F338B1822DE3}">
      <dgm:prSet/>
      <dgm:spPr/>
      <dgm:t>
        <a:bodyPr/>
        <a:lstStyle/>
        <a:p>
          <a:endParaRPr lang="en-US"/>
        </a:p>
      </dgm:t>
    </dgm:pt>
    <dgm:pt modelId="{50C0D8F0-5FE0-6646-9168-B792DC9E4289}">
      <dgm:prSet/>
      <dgm:spPr/>
      <dgm:t>
        <a:bodyPr/>
        <a:lstStyle/>
        <a:p>
          <a:pPr rtl="0"/>
          <a:r>
            <a:rPr lang="en-US" dirty="0"/>
            <a:t>Human resources</a:t>
          </a:r>
        </a:p>
      </dgm:t>
    </dgm:pt>
    <dgm:pt modelId="{5E9A9D2C-58BB-8C40-BFF8-4A2F19A2545E}" type="parTrans" cxnId="{23E65F88-960A-B240-9443-40EDB914EE42}">
      <dgm:prSet/>
      <dgm:spPr/>
      <dgm:t>
        <a:bodyPr/>
        <a:lstStyle/>
        <a:p>
          <a:endParaRPr lang="en-US"/>
        </a:p>
      </dgm:t>
    </dgm:pt>
    <dgm:pt modelId="{4B87CA3C-3738-8F40-8DF7-52734759874B}" type="sibTrans" cxnId="{23E65F88-960A-B240-9443-40EDB914EE42}">
      <dgm:prSet/>
      <dgm:spPr/>
      <dgm:t>
        <a:bodyPr/>
        <a:lstStyle/>
        <a:p>
          <a:endParaRPr lang="en-US"/>
        </a:p>
      </dgm:t>
    </dgm:pt>
    <dgm:pt modelId="{21896BB6-2014-3A49-A072-E59AD284B2A8}">
      <dgm:prSet/>
      <dgm:spPr/>
      <dgm:t>
        <a:bodyPr/>
        <a:lstStyle/>
        <a:p>
          <a:pPr rtl="0"/>
          <a:r>
            <a:rPr lang="en-US" dirty="0"/>
            <a:t>Diagnostic equipment</a:t>
          </a:r>
        </a:p>
      </dgm:t>
    </dgm:pt>
    <dgm:pt modelId="{31CE1687-088A-E043-8F44-7A8D2142FC4C}" type="parTrans" cxnId="{75CA8EE4-6A78-3445-9067-5E31AD8F7257}">
      <dgm:prSet/>
      <dgm:spPr/>
      <dgm:t>
        <a:bodyPr/>
        <a:lstStyle/>
        <a:p>
          <a:endParaRPr lang="en-US"/>
        </a:p>
      </dgm:t>
    </dgm:pt>
    <dgm:pt modelId="{9ABD470F-E048-C44F-9F8C-9B8566F98F58}" type="sibTrans" cxnId="{75CA8EE4-6A78-3445-9067-5E31AD8F7257}">
      <dgm:prSet/>
      <dgm:spPr/>
      <dgm:t>
        <a:bodyPr/>
        <a:lstStyle/>
        <a:p>
          <a:endParaRPr lang="en-US"/>
        </a:p>
      </dgm:t>
    </dgm:pt>
    <dgm:pt modelId="{D512F534-0BD2-4840-A968-4E6247A7417D}">
      <dgm:prSet/>
      <dgm:spPr/>
      <dgm:t>
        <a:bodyPr/>
        <a:lstStyle/>
        <a:p>
          <a:pPr rtl="0"/>
          <a:r>
            <a:rPr lang="en-US" dirty="0"/>
            <a:t>Spectacles</a:t>
          </a:r>
        </a:p>
      </dgm:t>
    </dgm:pt>
    <dgm:pt modelId="{9CB68139-71CA-0E4C-B13A-076D34C12F70}" type="parTrans" cxnId="{4054ED78-77B4-2640-8675-1AFB215B6B87}">
      <dgm:prSet/>
      <dgm:spPr/>
      <dgm:t>
        <a:bodyPr/>
        <a:lstStyle/>
        <a:p>
          <a:endParaRPr lang="en-US"/>
        </a:p>
      </dgm:t>
    </dgm:pt>
    <dgm:pt modelId="{1568AF3A-9384-8443-9EC3-76F6D7090703}" type="sibTrans" cxnId="{4054ED78-77B4-2640-8675-1AFB215B6B87}">
      <dgm:prSet/>
      <dgm:spPr/>
      <dgm:t>
        <a:bodyPr/>
        <a:lstStyle/>
        <a:p>
          <a:endParaRPr lang="en-US"/>
        </a:p>
      </dgm:t>
    </dgm:pt>
    <dgm:pt modelId="{630BCD7B-2B5C-EB44-83CA-619518258CEF}">
      <dgm:prSet/>
      <dgm:spPr/>
      <dgm:t>
        <a:bodyPr/>
        <a:lstStyle/>
        <a:p>
          <a:pPr rtl="0"/>
          <a:r>
            <a:rPr lang="en-US" dirty="0"/>
            <a:t>Demand</a:t>
          </a:r>
        </a:p>
      </dgm:t>
    </dgm:pt>
    <dgm:pt modelId="{796604D4-1FA9-BE4A-B861-829AFB7DA0AC}" type="parTrans" cxnId="{AC915246-7308-AB4A-8650-3B5A7A0E6E7C}">
      <dgm:prSet/>
      <dgm:spPr/>
      <dgm:t>
        <a:bodyPr/>
        <a:lstStyle/>
        <a:p>
          <a:endParaRPr lang="en-US"/>
        </a:p>
      </dgm:t>
    </dgm:pt>
    <dgm:pt modelId="{81CC436B-9427-F449-837A-EAC90AF819F1}" type="sibTrans" cxnId="{AC915246-7308-AB4A-8650-3B5A7A0E6E7C}">
      <dgm:prSet/>
      <dgm:spPr/>
      <dgm:t>
        <a:bodyPr/>
        <a:lstStyle/>
        <a:p>
          <a:endParaRPr lang="en-US"/>
        </a:p>
      </dgm:t>
    </dgm:pt>
    <dgm:pt modelId="{0577A58B-1382-F94A-A995-40F26ABB15A3}">
      <dgm:prSet/>
      <dgm:spPr/>
      <dgm:t>
        <a:bodyPr/>
        <a:lstStyle/>
        <a:p>
          <a:pPr rtl="0"/>
          <a:r>
            <a:rPr lang="en-US" dirty="0"/>
            <a:t>Awareness of benefits</a:t>
          </a:r>
        </a:p>
      </dgm:t>
    </dgm:pt>
    <dgm:pt modelId="{834B7A99-066D-694D-BF0A-3B4B062D55EC}" type="parTrans" cxnId="{1DCEF258-672F-B646-BBAE-C6FE9E2FC537}">
      <dgm:prSet/>
      <dgm:spPr/>
      <dgm:t>
        <a:bodyPr/>
        <a:lstStyle/>
        <a:p>
          <a:endParaRPr lang="en-US"/>
        </a:p>
      </dgm:t>
    </dgm:pt>
    <dgm:pt modelId="{91BBBB3F-F266-F04D-8F77-C8AF30E314DF}" type="sibTrans" cxnId="{1DCEF258-672F-B646-BBAE-C6FE9E2FC537}">
      <dgm:prSet/>
      <dgm:spPr/>
      <dgm:t>
        <a:bodyPr/>
        <a:lstStyle/>
        <a:p>
          <a:endParaRPr lang="en-US"/>
        </a:p>
      </dgm:t>
    </dgm:pt>
    <dgm:pt modelId="{3E393389-CBEF-FA44-AD47-CF0206C749D8}">
      <dgm:prSet/>
      <dgm:spPr/>
      <dgm:t>
        <a:bodyPr/>
        <a:lstStyle/>
        <a:p>
          <a:pPr rtl="0"/>
          <a:r>
            <a:rPr lang="en-US" dirty="0"/>
            <a:t>Stigma</a:t>
          </a:r>
        </a:p>
      </dgm:t>
    </dgm:pt>
    <dgm:pt modelId="{F82D82CC-C895-3545-9EA3-B42729597D6C}" type="parTrans" cxnId="{7968F0C5-D772-0A4F-BC02-F0D2556C24AD}">
      <dgm:prSet/>
      <dgm:spPr/>
      <dgm:t>
        <a:bodyPr/>
        <a:lstStyle/>
        <a:p>
          <a:endParaRPr lang="en-US"/>
        </a:p>
      </dgm:t>
    </dgm:pt>
    <dgm:pt modelId="{891D48DD-4604-5742-A231-EB7AF5AA0215}" type="sibTrans" cxnId="{7968F0C5-D772-0A4F-BC02-F0D2556C24AD}">
      <dgm:prSet/>
      <dgm:spPr/>
      <dgm:t>
        <a:bodyPr/>
        <a:lstStyle/>
        <a:p>
          <a:endParaRPr lang="en-US"/>
        </a:p>
      </dgm:t>
    </dgm:pt>
    <dgm:pt modelId="{2D7F54A0-E91C-E84D-91A2-0A82F3AE9971}" type="pres">
      <dgm:prSet presAssocID="{6B15B8FB-0E16-7F46-9F1D-C09A84FF231B}" presName="Name0" presStyleCnt="0">
        <dgm:presLayoutVars>
          <dgm:chMax val="2"/>
          <dgm:chPref val="2"/>
          <dgm:animLvl val="lvl"/>
        </dgm:presLayoutVars>
      </dgm:prSet>
      <dgm:spPr/>
    </dgm:pt>
    <dgm:pt modelId="{86CFCFD5-23A2-BE4A-B22A-AE5CB496CE6F}" type="pres">
      <dgm:prSet presAssocID="{6B15B8FB-0E16-7F46-9F1D-C09A84FF231B}" presName="LeftText" presStyleLbl="revTx" presStyleIdx="0" presStyleCnt="0">
        <dgm:presLayoutVars>
          <dgm:bulletEnabled val="1"/>
        </dgm:presLayoutVars>
      </dgm:prSet>
      <dgm:spPr/>
    </dgm:pt>
    <dgm:pt modelId="{BDB44C2F-30B2-2449-BE58-C696E2028142}" type="pres">
      <dgm:prSet presAssocID="{6B15B8FB-0E16-7F46-9F1D-C09A84FF231B}" presName="LeftNode" presStyleLbl="bgImgPlace1" presStyleIdx="0" presStyleCnt="2">
        <dgm:presLayoutVars>
          <dgm:chMax val="2"/>
          <dgm:chPref val="2"/>
        </dgm:presLayoutVars>
      </dgm:prSet>
      <dgm:spPr/>
    </dgm:pt>
    <dgm:pt modelId="{329327AE-C903-2B45-A267-5D8BD63F9B9D}" type="pres">
      <dgm:prSet presAssocID="{6B15B8FB-0E16-7F46-9F1D-C09A84FF231B}" presName="RightText" presStyleLbl="revTx" presStyleIdx="0" presStyleCnt="0">
        <dgm:presLayoutVars>
          <dgm:bulletEnabled val="1"/>
        </dgm:presLayoutVars>
      </dgm:prSet>
      <dgm:spPr/>
    </dgm:pt>
    <dgm:pt modelId="{021B12D8-0D74-404C-9EA9-305C61E977E3}" type="pres">
      <dgm:prSet presAssocID="{6B15B8FB-0E16-7F46-9F1D-C09A84FF231B}" presName="RightNode" presStyleLbl="bgImgPlace1" presStyleIdx="1" presStyleCnt="2" custLinFactNeighborX="1102" custLinFactNeighborY="-730">
        <dgm:presLayoutVars>
          <dgm:chMax val="0"/>
          <dgm:chPref val="0"/>
        </dgm:presLayoutVars>
      </dgm:prSet>
      <dgm:spPr/>
    </dgm:pt>
    <dgm:pt modelId="{E04E02B4-A8F5-5A49-840A-938261B96442}" type="pres">
      <dgm:prSet presAssocID="{6B15B8FB-0E16-7F46-9F1D-C09A84FF231B}" presName="TopArrow" presStyleLbl="node1" presStyleIdx="0" presStyleCnt="2"/>
      <dgm:spPr/>
    </dgm:pt>
    <dgm:pt modelId="{BA609DB2-F7D2-7341-A718-B2152AC533DE}" type="pres">
      <dgm:prSet presAssocID="{6B15B8FB-0E16-7F46-9F1D-C09A84FF231B}" presName="BottomArrow" presStyleLbl="node1" presStyleIdx="1" presStyleCnt="2"/>
      <dgm:spPr/>
    </dgm:pt>
  </dgm:ptLst>
  <dgm:cxnLst>
    <dgm:cxn modelId="{E391700E-0E4F-6741-A202-760197FDB7F7}" type="presOf" srcId="{D512F534-0BD2-4840-A968-4E6247A7417D}" destId="{86CFCFD5-23A2-BE4A-B22A-AE5CB496CE6F}" srcOrd="0" destOrd="3" presId="urn:microsoft.com/office/officeart/2009/layout/ReverseList"/>
    <dgm:cxn modelId="{F5898515-56B4-D242-BD50-FEDA0B4C7E34}" type="presOf" srcId="{630BCD7B-2B5C-EB44-83CA-619518258CEF}" destId="{021B12D8-0D74-404C-9EA9-305C61E977E3}" srcOrd="1" destOrd="0" presId="urn:microsoft.com/office/officeart/2009/layout/ReverseList"/>
    <dgm:cxn modelId="{FC63D618-6162-4242-988C-5C6B23C5233D}" type="presOf" srcId="{50C0D8F0-5FE0-6646-9168-B792DC9E4289}" destId="{BDB44C2F-30B2-2449-BE58-C696E2028142}" srcOrd="1" destOrd="1" presId="urn:microsoft.com/office/officeart/2009/layout/ReverseList"/>
    <dgm:cxn modelId="{FE73831E-C281-CD49-B1A7-D5C9946983AF}" type="presOf" srcId="{7C0AE7EB-33CB-364B-948B-1EC095E2CAAE}" destId="{BDB44C2F-30B2-2449-BE58-C696E2028142}" srcOrd="1" destOrd="0" presId="urn:microsoft.com/office/officeart/2009/layout/ReverseList"/>
    <dgm:cxn modelId="{32773820-9CEA-D64D-85B3-10C1A4462C11}" type="presOf" srcId="{0577A58B-1382-F94A-A995-40F26ABB15A3}" destId="{021B12D8-0D74-404C-9EA9-305C61E977E3}" srcOrd="1" destOrd="1" presId="urn:microsoft.com/office/officeart/2009/layout/ReverseList"/>
    <dgm:cxn modelId="{B299A42C-0161-774D-9ADE-C0EFABCDE189}" type="presOf" srcId="{6B15B8FB-0E16-7F46-9F1D-C09A84FF231B}" destId="{2D7F54A0-E91C-E84D-91A2-0A82F3AE9971}" srcOrd="0" destOrd="0" presId="urn:microsoft.com/office/officeart/2009/layout/ReverseList"/>
    <dgm:cxn modelId="{1B6BC936-8AF3-8746-97A4-50E358E7B1CF}" type="presOf" srcId="{3E393389-CBEF-FA44-AD47-CF0206C749D8}" destId="{329327AE-C903-2B45-A267-5D8BD63F9B9D}" srcOrd="0" destOrd="2" presId="urn:microsoft.com/office/officeart/2009/layout/ReverseList"/>
    <dgm:cxn modelId="{A538E541-D60B-8A40-BF57-E275EF9DC2B6}" type="presOf" srcId="{7C0AE7EB-33CB-364B-948B-1EC095E2CAAE}" destId="{86CFCFD5-23A2-BE4A-B22A-AE5CB496CE6F}" srcOrd="0" destOrd="0" presId="urn:microsoft.com/office/officeart/2009/layout/ReverseList"/>
    <dgm:cxn modelId="{AC915246-7308-AB4A-8650-3B5A7A0E6E7C}" srcId="{6B15B8FB-0E16-7F46-9F1D-C09A84FF231B}" destId="{630BCD7B-2B5C-EB44-83CA-619518258CEF}" srcOrd="1" destOrd="0" parTransId="{796604D4-1FA9-BE4A-B861-829AFB7DA0AC}" sibTransId="{81CC436B-9427-F449-837A-EAC90AF819F1}"/>
    <dgm:cxn modelId="{A2CF1B50-EC02-134E-ABCD-F338B1822DE3}" srcId="{6B15B8FB-0E16-7F46-9F1D-C09A84FF231B}" destId="{7C0AE7EB-33CB-364B-948B-1EC095E2CAAE}" srcOrd="0" destOrd="0" parTransId="{5D7DAAB1-3EB7-894F-A27C-224F04BC53AB}" sibTransId="{CC77B931-25A8-3648-B898-2D119984A192}"/>
    <dgm:cxn modelId="{B0099852-199C-A14D-AA3B-6DA774CCA580}" type="presOf" srcId="{21896BB6-2014-3A49-A072-E59AD284B2A8}" destId="{86CFCFD5-23A2-BE4A-B22A-AE5CB496CE6F}" srcOrd="0" destOrd="2" presId="urn:microsoft.com/office/officeart/2009/layout/ReverseList"/>
    <dgm:cxn modelId="{4054ED78-77B4-2640-8675-1AFB215B6B87}" srcId="{7C0AE7EB-33CB-364B-948B-1EC095E2CAAE}" destId="{D512F534-0BD2-4840-A968-4E6247A7417D}" srcOrd="2" destOrd="0" parTransId="{9CB68139-71CA-0E4C-B13A-076D34C12F70}" sibTransId="{1568AF3A-9384-8443-9EC3-76F6D7090703}"/>
    <dgm:cxn modelId="{1DCEF258-672F-B646-BBAE-C6FE9E2FC537}" srcId="{630BCD7B-2B5C-EB44-83CA-619518258CEF}" destId="{0577A58B-1382-F94A-A995-40F26ABB15A3}" srcOrd="0" destOrd="0" parTransId="{834B7A99-066D-694D-BF0A-3B4B062D55EC}" sibTransId="{91BBBB3F-F266-F04D-8F77-C8AF30E314DF}"/>
    <dgm:cxn modelId="{E368EF59-D622-1747-9160-DA8DC1352252}" type="presOf" srcId="{50C0D8F0-5FE0-6646-9168-B792DC9E4289}" destId="{86CFCFD5-23A2-BE4A-B22A-AE5CB496CE6F}" srcOrd="0" destOrd="1" presId="urn:microsoft.com/office/officeart/2009/layout/ReverseList"/>
    <dgm:cxn modelId="{23E65F88-960A-B240-9443-40EDB914EE42}" srcId="{7C0AE7EB-33CB-364B-948B-1EC095E2CAAE}" destId="{50C0D8F0-5FE0-6646-9168-B792DC9E4289}" srcOrd="0" destOrd="0" parTransId="{5E9A9D2C-58BB-8C40-BFF8-4A2F19A2545E}" sibTransId="{4B87CA3C-3738-8F40-8DF7-52734759874B}"/>
    <dgm:cxn modelId="{D1206B88-9C16-C145-A9C9-FF9954FA3A27}" type="presOf" srcId="{3E393389-CBEF-FA44-AD47-CF0206C749D8}" destId="{021B12D8-0D74-404C-9EA9-305C61E977E3}" srcOrd="1" destOrd="2" presId="urn:microsoft.com/office/officeart/2009/layout/ReverseList"/>
    <dgm:cxn modelId="{493C40B9-0703-3E4B-A6BA-2920B604B157}" type="presOf" srcId="{D512F534-0BD2-4840-A968-4E6247A7417D}" destId="{BDB44C2F-30B2-2449-BE58-C696E2028142}" srcOrd="1" destOrd="3" presId="urn:microsoft.com/office/officeart/2009/layout/ReverseList"/>
    <dgm:cxn modelId="{C27F04C1-8196-ED4F-B40C-CA6DAA38AFD5}" type="presOf" srcId="{21896BB6-2014-3A49-A072-E59AD284B2A8}" destId="{BDB44C2F-30B2-2449-BE58-C696E2028142}" srcOrd="1" destOrd="2" presId="urn:microsoft.com/office/officeart/2009/layout/ReverseList"/>
    <dgm:cxn modelId="{7968F0C5-D772-0A4F-BC02-F0D2556C24AD}" srcId="{630BCD7B-2B5C-EB44-83CA-619518258CEF}" destId="{3E393389-CBEF-FA44-AD47-CF0206C749D8}" srcOrd="1" destOrd="0" parTransId="{F82D82CC-C895-3545-9EA3-B42729597D6C}" sibTransId="{891D48DD-4604-5742-A231-EB7AF5AA0215}"/>
    <dgm:cxn modelId="{CF1AB7DC-522A-E44D-BADC-7EB0F28EF4A4}" type="presOf" srcId="{0577A58B-1382-F94A-A995-40F26ABB15A3}" destId="{329327AE-C903-2B45-A267-5D8BD63F9B9D}" srcOrd="0" destOrd="1" presId="urn:microsoft.com/office/officeart/2009/layout/ReverseList"/>
    <dgm:cxn modelId="{75CA8EE4-6A78-3445-9067-5E31AD8F7257}" srcId="{7C0AE7EB-33CB-364B-948B-1EC095E2CAAE}" destId="{21896BB6-2014-3A49-A072-E59AD284B2A8}" srcOrd="1" destOrd="0" parTransId="{31CE1687-088A-E043-8F44-7A8D2142FC4C}" sibTransId="{9ABD470F-E048-C44F-9F8C-9B8566F98F58}"/>
    <dgm:cxn modelId="{14F7FEFE-B9EC-C845-A12A-AF7FDC146148}" type="presOf" srcId="{630BCD7B-2B5C-EB44-83CA-619518258CEF}" destId="{329327AE-C903-2B45-A267-5D8BD63F9B9D}" srcOrd="0" destOrd="0" presId="urn:microsoft.com/office/officeart/2009/layout/ReverseList"/>
    <dgm:cxn modelId="{A6E990B9-55AA-6843-A683-4A154A38D89D}" type="presParOf" srcId="{2D7F54A0-E91C-E84D-91A2-0A82F3AE9971}" destId="{86CFCFD5-23A2-BE4A-B22A-AE5CB496CE6F}" srcOrd="0" destOrd="0" presId="urn:microsoft.com/office/officeart/2009/layout/ReverseList"/>
    <dgm:cxn modelId="{451EFDC6-9830-3D4F-B158-5D9D949CB256}" type="presParOf" srcId="{2D7F54A0-E91C-E84D-91A2-0A82F3AE9971}" destId="{BDB44C2F-30B2-2449-BE58-C696E2028142}" srcOrd="1" destOrd="0" presId="urn:microsoft.com/office/officeart/2009/layout/ReverseList"/>
    <dgm:cxn modelId="{2839D6A0-E9DD-C94F-8CA8-795D89170985}" type="presParOf" srcId="{2D7F54A0-E91C-E84D-91A2-0A82F3AE9971}" destId="{329327AE-C903-2B45-A267-5D8BD63F9B9D}" srcOrd="2" destOrd="0" presId="urn:microsoft.com/office/officeart/2009/layout/ReverseList"/>
    <dgm:cxn modelId="{E84C2E81-684A-7F44-B59E-6F5E00A71348}" type="presParOf" srcId="{2D7F54A0-E91C-E84D-91A2-0A82F3AE9971}" destId="{021B12D8-0D74-404C-9EA9-305C61E977E3}" srcOrd="3" destOrd="0" presId="urn:microsoft.com/office/officeart/2009/layout/ReverseList"/>
    <dgm:cxn modelId="{60AC45B9-F59B-B746-874E-C4390D6CCDED}" type="presParOf" srcId="{2D7F54A0-E91C-E84D-91A2-0A82F3AE9971}" destId="{E04E02B4-A8F5-5A49-840A-938261B96442}" srcOrd="4" destOrd="0" presId="urn:microsoft.com/office/officeart/2009/layout/ReverseList"/>
    <dgm:cxn modelId="{A3C70003-08EA-B747-A4A1-22DC15B8AFC9}" type="presParOf" srcId="{2D7F54A0-E91C-E84D-91A2-0A82F3AE9971}" destId="{BA609DB2-F7D2-7341-A718-B2152AC533DE}"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67E535-2A48-43CB-96DF-6052BF8163D4}"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C5A60646-57EA-41D2-A698-4D4F953C3132}">
      <dgm:prSet phldrT="[Text]"/>
      <dgm:spPr>
        <a:solidFill>
          <a:srgbClr val="FB6500"/>
        </a:solidFill>
      </dgm:spPr>
      <dgm:t>
        <a:bodyPr/>
        <a:lstStyle/>
        <a:p>
          <a:r>
            <a:rPr lang="en-US" dirty="0"/>
            <a:t>Assumptions</a:t>
          </a:r>
        </a:p>
      </dgm:t>
    </dgm:pt>
    <dgm:pt modelId="{75E04616-4BDD-4763-82E9-93D6CD739EB3}" type="parTrans" cxnId="{C9714294-83E7-4E1E-85F0-F6764C018196}">
      <dgm:prSet/>
      <dgm:spPr/>
      <dgm:t>
        <a:bodyPr/>
        <a:lstStyle/>
        <a:p>
          <a:endParaRPr lang="en-US"/>
        </a:p>
      </dgm:t>
    </dgm:pt>
    <dgm:pt modelId="{F8086DAD-F35C-4B40-A5D3-E1B0667D9930}" type="sibTrans" cxnId="{C9714294-83E7-4E1E-85F0-F6764C018196}">
      <dgm:prSet>
        <dgm:style>
          <a:lnRef idx="1">
            <a:schemeClr val="accent2"/>
          </a:lnRef>
          <a:fillRef idx="0">
            <a:schemeClr val="accent2"/>
          </a:fillRef>
          <a:effectRef idx="0">
            <a:schemeClr val="accent2"/>
          </a:effectRef>
          <a:fontRef idx="minor">
            <a:schemeClr val="tx1"/>
          </a:fontRef>
        </dgm:style>
      </dgm:prSet>
      <dgm:spPr>
        <a:ln>
          <a:solidFill>
            <a:srgbClr val="960051"/>
          </a:solidFill>
        </a:ln>
      </dgm:spPr>
      <dgm:t>
        <a:bodyPr/>
        <a:lstStyle/>
        <a:p>
          <a:endParaRPr lang="en-US" dirty="0"/>
        </a:p>
      </dgm:t>
    </dgm:pt>
    <dgm:pt modelId="{1B1DE8FD-D018-4E44-A931-7D2087868066}">
      <dgm:prSet phldrT="[Text]"/>
      <dgm:spPr>
        <a:solidFill>
          <a:srgbClr val="FFBB22"/>
        </a:solidFill>
      </dgm:spPr>
      <dgm:t>
        <a:bodyPr/>
        <a:lstStyle/>
        <a:p>
          <a:r>
            <a:rPr lang="en-US" dirty="0"/>
            <a:t>Standard costs</a:t>
          </a:r>
        </a:p>
      </dgm:t>
    </dgm:pt>
    <dgm:pt modelId="{B97EAFE8-BF73-423B-9B73-BB1EA7542221}" type="parTrans" cxnId="{910DF5CA-6365-4435-A684-428CD4F8AA51}">
      <dgm:prSet/>
      <dgm:spPr/>
      <dgm:t>
        <a:bodyPr/>
        <a:lstStyle/>
        <a:p>
          <a:endParaRPr lang="en-US"/>
        </a:p>
      </dgm:t>
    </dgm:pt>
    <dgm:pt modelId="{3D3D7039-29FD-4B6D-A89F-14704B510E2D}" type="sibTrans" cxnId="{910DF5CA-6365-4435-A684-428CD4F8AA51}">
      <dgm:prSet/>
      <dgm:spPr>
        <a:ln>
          <a:solidFill>
            <a:srgbClr val="960051"/>
          </a:solidFill>
        </a:ln>
      </dgm:spPr>
      <dgm:t>
        <a:bodyPr/>
        <a:lstStyle/>
        <a:p>
          <a:endParaRPr lang="en-US" dirty="0"/>
        </a:p>
      </dgm:t>
    </dgm:pt>
    <dgm:pt modelId="{E3D9E469-F535-4104-9C21-D78D01BC18AD}">
      <dgm:prSet phldrT="[Text]"/>
      <dgm:spPr>
        <a:solidFill>
          <a:srgbClr val="403A60"/>
        </a:solidFill>
      </dgm:spPr>
      <dgm:t>
        <a:bodyPr/>
        <a:lstStyle/>
        <a:p>
          <a:r>
            <a:rPr lang="en-US" dirty="0"/>
            <a:t>Education data</a:t>
          </a:r>
        </a:p>
      </dgm:t>
    </dgm:pt>
    <dgm:pt modelId="{586C8157-24B2-43AA-B826-D107CA6A3599}" type="parTrans" cxnId="{CE73C2A4-AD06-4614-B359-3F8681D49DFE}">
      <dgm:prSet/>
      <dgm:spPr/>
      <dgm:t>
        <a:bodyPr/>
        <a:lstStyle/>
        <a:p>
          <a:endParaRPr lang="en-US"/>
        </a:p>
      </dgm:t>
    </dgm:pt>
    <dgm:pt modelId="{CA27FEC6-D595-44AE-BAB4-514A228A8851}" type="sibTrans" cxnId="{CE73C2A4-AD06-4614-B359-3F8681D49DFE}">
      <dgm:prSet/>
      <dgm:spPr>
        <a:ln>
          <a:solidFill>
            <a:srgbClr val="960051"/>
          </a:solidFill>
        </a:ln>
      </dgm:spPr>
      <dgm:t>
        <a:bodyPr/>
        <a:lstStyle/>
        <a:p>
          <a:endParaRPr lang="en-US" dirty="0"/>
        </a:p>
      </dgm:t>
    </dgm:pt>
    <dgm:pt modelId="{9A98D593-9947-46CA-B82C-1D6B327118AF}">
      <dgm:prSet phldrT="[Text]"/>
      <dgm:spPr>
        <a:solidFill>
          <a:srgbClr val="006F62"/>
        </a:solidFill>
      </dgm:spPr>
      <dgm:t>
        <a:bodyPr/>
        <a:lstStyle/>
        <a:p>
          <a:r>
            <a:rPr lang="en-US" dirty="0"/>
            <a:t>Projection model</a:t>
          </a:r>
        </a:p>
      </dgm:t>
    </dgm:pt>
    <dgm:pt modelId="{F8EB54B0-3211-463A-87B2-2A934EF39BAB}" type="parTrans" cxnId="{77725FE9-57FB-465D-A4F3-3AFA9619632A}">
      <dgm:prSet/>
      <dgm:spPr/>
      <dgm:t>
        <a:bodyPr/>
        <a:lstStyle/>
        <a:p>
          <a:endParaRPr lang="en-US"/>
        </a:p>
      </dgm:t>
    </dgm:pt>
    <dgm:pt modelId="{77565427-6988-4EF8-9CEC-55B661B98EF0}" type="sibTrans" cxnId="{77725FE9-57FB-465D-A4F3-3AFA9619632A}">
      <dgm:prSet/>
      <dgm:spPr>
        <a:ln>
          <a:solidFill>
            <a:srgbClr val="960051"/>
          </a:solidFill>
        </a:ln>
      </dgm:spPr>
      <dgm:t>
        <a:bodyPr/>
        <a:lstStyle/>
        <a:p>
          <a:endParaRPr lang="en-US" dirty="0"/>
        </a:p>
      </dgm:t>
    </dgm:pt>
    <dgm:pt modelId="{6AAEC6D0-71EE-4287-A958-1321EFB71456}">
      <dgm:prSet phldrT="[Text]"/>
      <dgm:spPr>
        <a:solidFill>
          <a:srgbClr val="960051"/>
        </a:solidFill>
      </dgm:spPr>
      <dgm:t>
        <a:bodyPr/>
        <a:lstStyle/>
        <a:p>
          <a:r>
            <a:rPr lang="en-US" dirty="0"/>
            <a:t>Report</a:t>
          </a:r>
        </a:p>
      </dgm:t>
    </dgm:pt>
    <dgm:pt modelId="{34372F12-9E9E-4B15-8166-705CD692E409}" type="parTrans" cxnId="{344EA085-C9E2-4E87-9FA6-2E56155A0F1F}">
      <dgm:prSet/>
      <dgm:spPr/>
      <dgm:t>
        <a:bodyPr/>
        <a:lstStyle/>
        <a:p>
          <a:endParaRPr lang="en-US"/>
        </a:p>
      </dgm:t>
    </dgm:pt>
    <dgm:pt modelId="{35E272FD-420E-49B8-A712-C49118815914}" type="sibTrans" cxnId="{344EA085-C9E2-4E87-9FA6-2E56155A0F1F}">
      <dgm:prSet/>
      <dgm:spPr/>
      <dgm:t>
        <a:bodyPr/>
        <a:lstStyle/>
        <a:p>
          <a:endParaRPr lang="en-US"/>
        </a:p>
      </dgm:t>
    </dgm:pt>
    <dgm:pt modelId="{DFE3C0FE-0FC1-4AE7-9846-95F00D5C02D1}" type="pres">
      <dgm:prSet presAssocID="{9C67E535-2A48-43CB-96DF-6052BF8163D4}" presName="Name0" presStyleCnt="0">
        <dgm:presLayoutVars>
          <dgm:dir/>
          <dgm:resizeHandles val="exact"/>
        </dgm:presLayoutVars>
      </dgm:prSet>
      <dgm:spPr/>
    </dgm:pt>
    <dgm:pt modelId="{4E803A6C-BB43-46AE-B549-4326E7736633}" type="pres">
      <dgm:prSet presAssocID="{C5A60646-57EA-41D2-A698-4D4F953C3132}" presName="node" presStyleLbl="node1" presStyleIdx="0" presStyleCnt="5">
        <dgm:presLayoutVars>
          <dgm:bulletEnabled val="1"/>
        </dgm:presLayoutVars>
      </dgm:prSet>
      <dgm:spPr/>
    </dgm:pt>
    <dgm:pt modelId="{49502DAA-B08C-49E2-ACC1-BD4418741F7D}" type="pres">
      <dgm:prSet presAssocID="{F8086DAD-F35C-4B40-A5D3-E1B0667D9930}" presName="sibTrans" presStyleLbl="sibTrans1D1" presStyleIdx="0" presStyleCnt="4"/>
      <dgm:spPr/>
    </dgm:pt>
    <dgm:pt modelId="{B0E7AF03-2A05-41EC-B837-BEC3F14D3CA0}" type="pres">
      <dgm:prSet presAssocID="{F8086DAD-F35C-4B40-A5D3-E1B0667D9930}" presName="connectorText" presStyleLbl="sibTrans1D1" presStyleIdx="0" presStyleCnt="4"/>
      <dgm:spPr/>
    </dgm:pt>
    <dgm:pt modelId="{2EE802A7-7526-4981-802A-1729CD5713CA}" type="pres">
      <dgm:prSet presAssocID="{1B1DE8FD-D018-4E44-A931-7D2087868066}" presName="node" presStyleLbl="node1" presStyleIdx="1" presStyleCnt="5">
        <dgm:presLayoutVars>
          <dgm:bulletEnabled val="1"/>
        </dgm:presLayoutVars>
      </dgm:prSet>
      <dgm:spPr/>
    </dgm:pt>
    <dgm:pt modelId="{38A2A213-9B5E-4956-B732-E0FE72CE6E1D}" type="pres">
      <dgm:prSet presAssocID="{3D3D7039-29FD-4B6D-A89F-14704B510E2D}" presName="sibTrans" presStyleLbl="sibTrans1D1" presStyleIdx="1" presStyleCnt="4"/>
      <dgm:spPr/>
    </dgm:pt>
    <dgm:pt modelId="{B42640FC-15BD-4D4B-A0CE-633D12B97C38}" type="pres">
      <dgm:prSet presAssocID="{3D3D7039-29FD-4B6D-A89F-14704B510E2D}" presName="connectorText" presStyleLbl="sibTrans1D1" presStyleIdx="1" presStyleCnt="4"/>
      <dgm:spPr/>
    </dgm:pt>
    <dgm:pt modelId="{D2D35DE7-B962-4379-994B-D41581F886A9}" type="pres">
      <dgm:prSet presAssocID="{E3D9E469-F535-4104-9C21-D78D01BC18AD}" presName="node" presStyleLbl="node1" presStyleIdx="2" presStyleCnt="5">
        <dgm:presLayoutVars>
          <dgm:bulletEnabled val="1"/>
        </dgm:presLayoutVars>
      </dgm:prSet>
      <dgm:spPr/>
    </dgm:pt>
    <dgm:pt modelId="{42749930-CEBC-4ADC-AA4D-8341579ABF0C}" type="pres">
      <dgm:prSet presAssocID="{CA27FEC6-D595-44AE-BAB4-514A228A8851}" presName="sibTrans" presStyleLbl="sibTrans1D1" presStyleIdx="2" presStyleCnt="4"/>
      <dgm:spPr/>
    </dgm:pt>
    <dgm:pt modelId="{81B6FD17-250F-4851-B3A1-8C74D5E7E691}" type="pres">
      <dgm:prSet presAssocID="{CA27FEC6-D595-44AE-BAB4-514A228A8851}" presName="connectorText" presStyleLbl="sibTrans1D1" presStyleIdx="2" presStyleCnt="4"/>
      <dgm:spPr/>
    </dgm:pt>
    <dgm:pt modelId="{AA3530B8-599A-4868-A307-B2AECA81169A}" type="pres">
      <dgm:prSet presAssocID="{9A98D593-9947-46CA-B82C-1D6B327118AF}" presName="node" presStyleLbl="node1" presStyleIdx="3" presStyleCnt="5">
        <dgm:presLayoutVars>
          <dgm:bulletEnabled val="1"/>
        </dgm:presLayoutVars>
      </dgm:prSet>
      <dgm:spPr/>
    </dgm:pt>
    <dgm:pt modelId="{96C665F0-4EE1-417F-B17B-FA2A9BBDE157}" type="pres">
      <dgm:prSet presAssocID="{77565427-6988-4EF8-9CEC-55B661B98EF0}" presName="sibTrans" presStyleLbl="sibTrans1D1" presStyleIdx="3" presStyleCnt="4"/>
      <dgm:spPr/>
    </dgm:pt>
    <dgm:pt modelId="{6D9DF7A7-03F0-4E9C-901E-34070A6EA293}" type="pres">
      <dgm:prSet presAssocID="{77565427-6988-4EF8-9CEC-55B661B98EF0}" presName="connectorText" presStyleLbl="sibTrans1D1" presStyleIdx="3" presStyleCnt="4"/>
      <dgm:spPr/>
    </dgm:pt>
    <dgm:pt modelId="{D7624F75-A895-4BE7-B8E2-F64120562371}" type="pres">
      <dgm:prSet presAssocID="{6AAEC6D0-71EE-4287-A958-1321EFB71456}" presName="node" presStyleLbl="node1" presStyleIdx="4" presStyleCnt="5">
        <dgm:presLayoutVars>
          <dgm:bulletEnabled val="1"/>
        </dgm:presLayoutVars>
      </dgm:prSet>
      <dgm:spPr/>
    </dgm:pt>
  </dgm:ptLst>
  <dgm:cxnLst>
    <dgm:cxn modelId="{0C20D701-0767-4B3D-B6BE-CF080A19B9B6}" type="presOf" srcId="{E3D9E469-F535-4104-9C21-D78D01BC18AD}" destId="{D2D35DE7-B962-4379-994B-D41581F886A9}" srcOrd="0" destOrd="0" presId="urn:microsoft.com/office/officeart/2005/8/layout/bProcess3"/>
    <dgm:cxn modelId="{844CC403-14F8-427D-B8AD-16064D55D84B}" type="presOf" srcId="{1B1DE8FD-D018-4E44-A931-7D2087868066}" destId="{2EE802A7-7526-4981-802A-1729CD5713CA}" srcOrd="0" destOrd="0" presId="urn:microsoft.com/office/officeart/2005/8/layout/bProcess3"/>
    <dgm:cxn modelId="{68AAD960-A4C6-4F49-8A86-4F5DC93F3122}" type="presOf" srcId="{6AAEC6D0-71EE-4287-A958-1321EFB71456}" destId="{D7624F75-A895-4BE7-B8E2-F64120562371}" srcOrd="0" destOrd="0" presId="urn:microsoft.com/office/officeart/2005/8/layout/bProcess3"/>
    <dgm:cxn modelId="{CC3BDD4A-6D32-4D18-806D-5D10B3B48B2E}" type="presOf" srcId="{F8086DAD-F35C-4B40-A5D3-E1B0667D9930}" destId="{B0E7AF03-2A05-41EC-B837-BEC3F14D3CA0}" srcOrd="1" destOrd="0" presId="urn:microsoft.com/office/officeart/2005/8/layout/bProcess3"/>
    <dgm:cxn modelId="{BDA5E46B-EEA1-4A4C-B7D2-E04E61030D67}" type="presOf" srcId="{9C67E535-2A48-43CB-96DF-6052BF8163D4}" destId="{DFE3C0FE-0FC1-4AE7-9846-95F00D5C02D1}" srcOrd="0" destOrd="0" presId="urn:microsoft.com/office/officeart/2005/8/layout/bProcess3"/>
    <dgm:cxn modelId="{CDC18872-6500-476E-9FB2-6A75D877ABC6}" type="presOf" srcId="{9A98D593-9947-46CA-B82C-1D6B327118AF}" destId="{AA3530B8-599A-4868-A307-B2AECA81169A}" srcOrd="0" destOrd="0" presId="urn:microsoft.com/office/officeart/2005/8/layout/bProcess3"/>
    <dgm:cxn modelId="{0532EC7D-D84F-4159-86CE-A42A5B47F1B6}" type="presOf" srcId="{77565427-6988-4EF8-9CEC-55B661B98EF0}" destId="{96C665F0-4EE1-417F-B17B-FA2A9BBDE157}" srcOrd="0" destOrd="0" presId="urn:microsoft.com/office/officeart/2005/8/layout/bProcess3"/>
    <dgm:cxn modelId="{344EA085-C9E2-4E87-9FA6-2E56155A0F1F}" srcId="{9C67E535-2A48-43CB-96DF-6052BF8163D4}" destId="{6AAEC6D0-71EE-4287-A958-1321EFB71456}" srcOrd="4" destOrd="0" parTransId="{34372F12-9E9E-4B15-8166-705CD692E409}" sibTransId="{35E272FD-420E-49B8-A712-C49118815914}"/>
    <dgm:cxn modelId="{074E9F88-A4C6-4173-9A2B-0A2EB4B4A92C}" type="presOf" srcId="{CA27FEC6-D595-44AE-BAB4-514A228A8851}" destId="{81B6FD17-250F-4851-B3A1-8C74D5E7E691}" srcOrd="1" destOrd="0" presId="urn:microsoft.com/office/officeart/2005/8/layout/bProcess3"/>
    <dgm:cxn modelId="{C9714294-83E7-4E1E-85F0-F6764C018196}" srcId="{9C67E535-2A48-43CB-96DF-6052BF8163D4}" destId="{C5A60646-57EA-41D2-A698-4D4F953C3132}" srcOrd="0" destOrd="0" parTransId="{75E04616-4BDD-4763-82E9-93D6CD739EB3}" sibTransId="{F8086DAD-F35C-4B40-A5D3-E1B0667D9930}"/>
    <dgm:cxn modelId="{34C53197-759E-4F4C-86F5-F3B6EFE6D7FD}" type="presOf" srcId="{F8086DAD-F35C-4B40-A5D3-E1B0667D9930}" destId="{49502DAA-B08C-49E2-ACC1-BD4418741F7D}" srcOrd="0" destOrd="0" presId="urn:microsoft.com/office/officeart/2005/8/layout/bProcess3"/>
    <dgm:cxn modelId="{CE73C2A4-AD06-4614-B359-3F8681D49DFE}" srcId="{9C67E535-2A48-43CB-96DF-6052BF8163D4}" destId="{E3D9E469-F535-4104-9C21-D78D01BC18AD}" srcOrd="2" destOrd="0" parTransId="{586C8157-24B2-43AA-B826-D107CA6A3599}" sibTransId="{CA27FEC6-D595-44AE-BAB4-514A228A8851}"/>
    <dgm:cxn modelId="{6E0046C5-E805-469B-B53E-8D5CCE7B8732}" type="presOf" srcId="{C5A60646-57EA-41D2-A698-4D4F953C3132}" destId="{4E803A6C-BB43-46AE-B549-4326E7736633}" srcOrd="0" destOrd="0" presId="urn:microsoft.com/office/officeart/2005/8/layout/bProcess3"/>
    <dgm:cxn modelId="{910DF5CA-6365-4435-A684-428CD4F8AA51}" srcId="{9C67E535-2A48-43CB-96DF-6052BF8163D4}" destId="{1B1DE8FD-D018-4E44-A931-7D2087868066}" srcOrd="1" destOrd="0" parTransId="{B97EAFE8-BF73-423B-9B73-BB1EA7542221}" sibTransId="{3D3D7039-29FD-4B6D-A89F-14704B510E2D}"/>
    <dgm:cxn modelId="{800596E7-7ED2-429C-9469-D1E34D7564F7}" type="presOf" srcId="{3D3D7039-29FD-4B6D-A89F-14704B510E2D}" destId="{B42640FC-15BD-4D4B-A0CE-633D12B97C38}" srcOrd="1" destOrd="0" presId="urn:microsoft.com/office/officeart/2005/8/layout/bProcess3"/>
    <dgm:cxn modelId="{77725FE9-57FB-465D-A4F3-3AFA9619632A}" srcId="{9C67E535-2A48-43CB-96DF-6052BF8163D4}" destId="{9A98D593-9947-46CA-B82C-1D6B327118AF}" srcOrd="3" destOrd="0" parTransId="{F8EB54B0-3211-463A-87B2-2A934EF39BAB}" sibTransId="{77565427-6988-4EF8-9CEC-55B661B98EF0}"/>
    <dgm:cxn modelId="{A78600EC-B0C3-4EE3-A5EB-A3522DAF0CBE}" type="presOf" srcId="{CA27FEC6-D595-44AE-BAB4-514A228A8851}" destId="{42749930-CEBC-4ADC-AA4D-8341579ABF0C}" srcOrd="0" destOrd="0" presId="urn:microsoft.com/office/officeart/2005/8/layout/bProcess3"/>
    <dgm:cxn modelId="{9025E0F8-7BD7-4175-BD4E-D45C88BF184A}" type="presOf" srcId="{77565427-6988-4EF8-9CEC-55B661B98EF0}" destId="{6D9DF7A7-03F0-4E9C-901E-34070A6EA293}" srcOrd="1" destOrd="0" presId="urn:microsoft.com/office/officeart/2005/8/layout/bProcess3"/>
    <dgm:cxn modelId="{32F7D0FC-12A2-48ED-BA71-EDCA4D30ABAA}" type="presOf" srcId="{3D3D7039-29FD-4B6D-A89F-14704B510E2D}" destId="{38A2A213-9B5E-4956-B732-E0FE72CE6E1D}" srcOrd="0" destOrd="0" presId="urn:microsoft.com/office/officeart/2005/8/layout/bProcess3"/>
    <dgm:cxn modelId="{F7A48B2C-976D-4477-9F86-4B82B624CD49}" type="presParOf" srcId="{DFE3C0FE-0FC1-4AE7-9846-95F00D5C02D1}" destId="{4E803A6C-BB43-46AE-B549-4326E7736633}" srcOrd="0" destOrd="0" presId="urn:microsoft.com/office/officeart/2005/8/layout/bProcess3"/>
    <dgm:cxn modelId="{1EDB3C8F-28EB-4178-A16C-E878AF4A265D}" type="presParOf" srcId="{DFE3C0FE-0FC1-4AE7-9846-95F00D5C02D1}" destId="{49502DAA-B08C-49E2-ACC1-BD4418741F7D}" srcOrd="1" destOrd="0" presId="urn:microsoft.com/office/officeart/2005/8/layout/bProcess3"/>
    <dgm:cxn modelId="{12BCB215-D99E-41ED-B34E-85811A574403}" type="presParOf" srcId="{49502DAA-B08C-49E2-ACC1-BD4418741F7D}" destId="{B0E7AF03-2A05-41EC-B837-BEC3F14D3CA0}" srcOrd="0" destOrd="0" presId="urn:microsoft.com/office/officeart/2005/8/layout/bProcess3"/>
    <dgm:cxn modelId="{4B9DD4B3-3AB9-4994-A8F2-B62B9B5F473E}" type="presParOf" srcId="{DFE3C0FE-0FC1-4AE7-9846-95F00D5C02D1}" destId="{2EE802A7-7526-4981-802A-1729CD5713CA}" srcOrd="2" destOrd="0" presId="urn:microsoft.com/office/officeart/2005/8/layout/bProcess3"/>
    <dgm:cxn modelId="{F40ED431-C972-4FFE-A605-7A3BCBFCD40D}" type="presParOf" srcId="{DFE3C0FE-0FC1-4AE7-9846-95F00D5C02D1}" destId="{38A2A213-9B5E-4956-B732-E0FE72CE6E1D}" srcOrd="3" destOrd="0" presId="urn:microsoft.com/office/officeart/2005/8/layout/bProcess3"/>
    <dgm:cxn modelId="{D616020B-DEC4-4CA7-8E7A-6EBB6C990FF5}" type="presParOf" srcId="{38A2A213-9B5E-4956-B732-E0FE72CE6E1D}" destId="{B42640FC-15BD-4D4B-A0CE-633D12B97C38}" srcOrd="0" destOrd="0" presId="urn:microsoft.com/office/officeart/2005/8/layout/bProcess3"/>
    <dgm:cxn modelId="{1531AF86-9FC1-4DB5-A879-E2376E5A4C1A}" type="presParOf" srcId="{DFE3C0FE-0FC1-4AE7-9846-95F00D5C02D1}" destId="{D2D35DE7-B962-4379-994B-D41581F886A9}" srcOrd="4" destOrd="0" presId="urn:microsoft.com/office/officeart/2005/8/layout/bProcess3"/>
    <dgm:cxn modelId="{BCD7AE8A-28EC-49A7-8FF8-88A5839081C3}" type="presParOf" srcId="{DFE3C0FE-0FC1-4AE7-9846-95F00D5C02D1}" destId="{42749930-CEBC-4ADC-AA4D-8341579ABF0C}" srcOrd="5" destOrd="0" presId="urn:microsoft.com/office/officeart/2005/8/layout/bProcess3"/>
    <dgm:cxn modelId="{572FAD5D-8BF9-4C27-8612-4654A63AC1D3}" type="presParOf" srcId="{42749930-CEBC-4ADC-AA4D-8341579ABF0C}" destId="{81B6FD17-250F-4851-B3A1-8C74D5E7E691}" srcOrd="0" destOrd="0" presId="urn:microsoft.com/office/officeart/2005/8/layout/bProcess3"/>
    <dgm:cxn modelId="{EC1D5408-6CF6-4E35-A717-B73264A67B02}" type="presParOf" srcId="{DFE3C0FE-0FC1-4AE7-9846-95F00D5C02D1}" destId="{AA3530B8-599A-4868-A307-B2AECA81169A}" srcOrd="6" destOrd="0" presId="urn:microsoft.com/office/officeart/2005/8/layout/bProcess3"/>
    <dgm:cxn modelId="{3B86ACF0-3695-4FE6-8D9C-9466C8B93A95}" type="presParOf" srcId="{DFE3C0FE-0FC1-4AE7-9846-95F00D5C02D1}" destId="{96C665F0-4EE1-417F-B17B-FA2A9BBDE157}" srcOrd="7" destOrd="0" presId="urn:microsoft.com/office/officeart/2005/8/layout/bProcess3"/>
    <dgm:cxn modelId="{6A75CDA3-4395-41DA-8480-39BB4797501E}" type="presParOf" srcId="{96C665F0-4EE1-417F-B17B-FA2A9BBDE157}" destId="{6D9DF7A7-03F0-4E9C-901E-34070A6EA293}" srcOrd="0" destOrd="0" presId="urn:microsoft.com/office/officeart/2005/8/layout/bProcess3"/>
    <dgm:cxn modelId="{25BD2E7F-61BB-46D3-BD09-895504F8AC73}" type="presParOf" srcId="{DFE3C0FE-0FC1-4AE7-9846-95F00D5C02D1}" destId="{D7624F75-A895-4BE7-B8E2-F64120562371}"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44C2F-30B2-2449-BE58-C696E2028142}">
      <dsp:nvSpPr>
        <dsp:cNvPr id="0" name=""/>
        <dsp:cNvSpPr/>
      </dsp:nvSpPr>
      <dsp:spPr>
        <a:xfrm rot="16200000">
          <a:off x="1248519" y="1336660"/>
          <a:ext cx="2830403" cy="1729676"/>
        </a:xfrm>
        <a:prstGeom prst="round2SameRect">
          <a:avLst>
            <a:gd name="adj1" fmla="val 16670"/>
            <a:gd name="adj2" fmla="val 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1440" tIns="152400" rIns="137160" bIns="152400" numCol="1" spcCol="1270" anchor="t" anchorCtr="0">
          <a:noAutofit/>
        </a:bodyPr>
        <a:lstStyle/>
        <a:p>
          <a:pPr marL="0" lvl="0" indent="0" algn="l" defTabSz="1066800" rtl="0">
            <a:lnSpc>
              <a:spcPct val="90000"/>
            </a:lnSpc>
            <a:spcBef>
              <a:spcPct val="0"/>
            </a:spcBef>
            <a:spcAft>
              <a:spcPct val="35000"/>
            </a:spcAft>
            <a:buNone/>
          </a:pPr>
          <a:r>
            <a:rPr lang="en-US" sz="2400" kern="1200" dirty="0"/>
            <a:t>Supply</a:t>
          </a:r>
        </a:p>
        <a:p>
          <a:pPr marL="171450" lvl="1" indent="-171450" algn="l" defTabSz="844550" rtl="0">
            <a:lnSpc>
              <a:spcPct val="90000"/>
            </a:lnSpc>
            <a:spcBef>
              <a:spcPct val="0"/>
            </a:spcBef>
            <a:spcAft>
              <a:spcPct val="15000"/>
            </a:spcAft>
            <a:buChar char="•"/>
          </a:pPr>
          <a:r>
            <a:rPr lang="en-US" sz="1900" kern="1200" dirty="0"/>
            <a:t>Human resources</a:t>
          </a:r>
        </a:p>
        <a:p>
          <a:pPr marL="171450" lvl="1" indent="-171450" algn="l" defTabSz="844550" rtl="0">
            <a:lnSpc>
              <a:spcPct val="90000"/>
            </a:lnSpc>
            <a:spcBef>
              <a:spcPct val="0"/>
            </a:spcBef>
            <a:spcAft>
              <a:spcPct val="15000"/>
            </a:spcAft>
            <a:buChar char="•"/>
          </a:pPr>
          <a:r>
            <a:rPr lang="en-US" sz="1900" kern="1200" dirty="0"/>
            <a:t>Diagnostic equipment</a:t>
          </a:r>
        </a:p>
        <a:p>
          <a:pPr marL="171450" lvl="1" indent="-171450" algn="l" defTabSz="844550" rtl="0">
            <a:lnSpc>
              <a:spcPct val="90000"/>
            </a:lnSpc>
            <a:spcBef>
              <a:spcPct val="0"/>
            </a:spcBef>
            <a:spcAft>
              <a:spcPct val="15000"/>
            </a:spcAft>
            <a:buChar char="•"/>
          </a:pPr>
          <a:r>
            <a:rPr lang="en-US" sz="1900" kern="1200" dirty="0"/>
            <a:t>Spectacles</a:t>
          </a:r>
        </a:p>
      </dsp:txBody>
      <dsp:txXfrm rot="5400000">
        <a:off x="1883334" y="870748"/>
        <a:ext cx="1645225" cy="2661501"/>
      </dsp:txXfrm>
    </dsp:sp>
    <dsp:sp modelId="{021B12D8-0D74-404C-9EA9-305C61E977E3}">
      <dsp:nvSpPr>
        <dsp:cNvPr id="0" name=""/>
        <dsp:cNvSpPr/>
      </dsp:nvSpPr>
      <dsp:spPr>
        <a:xfrm rot="5400000">
          <a:off x="3075798" y="1315998"/>
          <a:ext cx="2830403" cy="1729676"/>
        </a:xfrm>
        <a:prstGeom prst="round2SameRect">
          <a:avLst>
            <a:gd name="adj1" fmla="val 16670"/>
            <a:gd name="adj2" fmla="val 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37160" tIns="152400" rIns="91440" bIns="152400" numCol="1" spcCol="1270" anchor="t" anchorCtr="0">
          <a:noAutofit/>
        </a:bodyPr>
        <a:lstStyle/>
        <a:p>
          <a:pPr marL="0" lvl="0" indent="0" algn="l" defTabSz="1066800" rtl="0">
            <a:lnSpc>
              <a:spcPct val="90000"/>
            </a:lnSpc>
            <a:spcBef>
              <a:spcPct val="0"/>
            </a:spcBef>
            <a:spcAft>
              <a:spcPct val="35000"/>
            </a:spcAft>
            <a:buNone/>
          </a:pPr>
          <a:r>
            <a:rPr lang="en-US" sz="2400" kern="1200" dirty="0"/>
            <a:t>Demand</a:t>
          </a:r>
        </a:p>
        <a:p>
          <a:pPr marL="171450" lvl="1" indent="-171450" algn="l" defTabSz="844550" rtl="0">
            <a:lnSpc>
              <a:spcPct val="90000"/>
            </a:lnSpc>
            <a:spcBef>
              <a:spcPct val="0"/>
            </a:spcBef>
            <a:spcAft>
              <a:spcPct val="15000"/>
            </a:spcAft>
            <a:buChar char="•"/>
          </a:pPr>
          <a:r>
            <a:rPr lang="en-US" sz="1900" kern="1200" dirty="0"/>
            <a:t>Awareness of benefits</a:t>
          </a:r>
        </a:p>
        <a:p>
          <a:pPr marL="171450" lvl="1" indent="-171450" algn="l" defTabSz="844550" rtl="0">
            <a:lnSpc>
              <a:spcPct val="90000"/>
            </a:lnSpc>
            <a:spcBef>
              <a:spcPct val="0"/>
            </a:spcBef>
            <a:spcAft>
              <a:spcPct val="15000"/>
            </a:spcAft>
            <a:buChar char="•"/>
          </a:pPr>
          <a:r>
            <a:rPr lang="en-US" sz="1900" kern="1200" dirty="0"/>
            <a:t>Stigma</a:t>
          </a:r>
        </a:p>
      </dsp:txBody>
      <dsp:txXfrm rot="-5400000">
        <a:off x="3626162" y="850086"/>
        <a:ext cx="1645225" cy="2661501"/>
      </dsp:txXfrm>
    </dsp:sp>
    <dsp:sp modelId="{E04E02B4-A8F5-5A49-840A-938261B96442}">
      <dsp:nvSpPr>
        <dsp:cNvPr id="0" name=""/>
        <dsp:cNvSpPr/>
      </dsp:nvSpPr>
      <dsp:spPr>
        <a:xfrm>
          <a:off x="2663544" y="0"/>
          <a:ext cx="1808218" cy="1808130"/>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A609DB2-F7D2-7341-A718-B2152AC533DE}">
      <dsp:nvSpPr>
        <dsp:cNvPr id="0" name=""/>
        <dsp:cNvSpPr/>
      </dsp:nvSpPr>
      <dsp:spPr>
        <a:xfrm rot="10800000">
          <a:off x="2663544" y="2594426"/>
          <a:ext cx="1808218" cy="1808130"/>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02DAA-B08C-49E2-ACC1-BD4418741F7D}">
      <dsp:nvSpPr>
        <dsp:cNvPr id="0" name=""/>
        <dsp:cNvSpPr/>
      </dsp:nvSpPr>
      <dsp:spPr>
        <a:xfrm>
          <a:off x="1321066" y="778345"/>
          <a:ext cx="272853" cy="91440"/>
        </a:xfrm>
        <a:custGeom>
          <a:avLst/>
          <a:gdLst/>
          <a:ahLst/>
          <a:cxnLst/>
          <a:rect l="0" t="0" r="0" b="0"/>
          <a:pathLst>
            <a:path>
              <a:moveTo>
                <a:pt x="0" y="45720"/>
              </a:moveTo>
              <a:lnTo>
                <a:pt x="272853" y="45720"/>
              </a:lnTo>
            </a:path>
          </a:pathLst>
        </a:custGeom>
        <a:noFill/>
        <a:ln w="9525" cap="flat" cmpd="sng" algn="ctr">
          <a:solidFill>
            <a:srgbClr val="960051"/>
          </a:solidFill>
          <a:prstDash val="solid"/>
          <a:tailEnd type="arrow"/>
        </a:ln>
        <a:effectLst/>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449906" y="822547"/>
        <a:ext cx="15172" cy="3034"/>
      </dsp:txXfrm>
    </dsp:sp>
    <dsp:sp modelId="{4E803A6C-BB43-46AE-B549-4326E7736633}">
      <dsp:nvSpPr>
        <dsp:cNvPr id="0" name=""/>
        <dsp:cNvSpPr/>
      </dsp:nvSpPr>
      <dsp:spPr>
        <a:xfrm>
          <a:off x="3504" y="428256"/>
          <a:ext cx="1319361" cy="791616"/>
        </a:xfrm>
        <a:prstGeom prst="rect">
          <a:avLst/>
        </a:prstGeom>
        <a:solidFill>
          <a:srgbClr val="FB65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Assumptions</a:t>
          </a:r>
        </a:p>
      </dsp:txBody>
      <dsp:txXfrm>
        <a:off x="3504" y="428256"/>
        <a:ext cx="1319361" cy="791616"/>
      </dsp:txXfrm>
    </dsp:sp>
    <dsp:sp modelId="{38A2A213-9B5E-4956-B732-E0FE72CE6E1D}">
      <dsp:nvSpPr>
        <dsp:cNvPr id="0" name=""/>
        <dsp:cNvSpPr/>
      </dsp:nvSpPr>
      <dsp:spPr>
        <a:xfrm>
          <a:off x="2943880" y="778345"/>
          <a:ext cx="272853" cy="91440"/>
        </a:xfrm>
        <a:custGeom>
          <a:avLst/>
          <a:gdLst/>
          <a:ahLst/>
          <a:cxnLst/>
          <a:rect l="0" t="0" r="0" b="0"/>
          <a:pathLst>
            <a:path>
              <a:moveTo>
                <a:pt x="0" y="45720"/>
              </a:moveTo>
              <a:lnTo>
                <a:pt x="272853" y="45720"/>
              </a:lnTo>
            </a:path>
          </a:pathLst>
        </a:custGeom>
        <a:noFill/>
        <a:ln w="9525" cap="flat" cmpd="sng" algn="ctr">
          <a:solidFill>
            <a:srgbClr val="96005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072720" y="822547"/>
        <a:ext cx="15172" cy="3034"/>
      </dsp:txXfrm>
    </dsp:sp>
    <dsp:sp modelId="{2EE802A7-7526-4981-802A-1729CD5713CA}">
      <dsp:nvSpPr>
        <dsp:cNvPr id="0" name=""/>
        <dsp:cNvSpPr/>
      </dsp:nvSpPr>
      <dsp:spPr>
        <a:xfrm>
          <a:off x="1626319" y="428256"/>
          <a:ext cx="1319361" cy="791616"/>
        </a:xfrm>
        <a:prstGeom prst="rect">
          <a:avLst/>
        </a:prstGeom>
        <a:solidFill>
          <a:srgbClr val="FFBB2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Standard costs</a:t>
          </a:r>
        </a:p>
      </dsp:txBody>
      <dsp:txXfrm>
        <a:off x="1626319" y="428256"/>
        <a:ext cx="1319361" cy="791616"/>
      </dsp:txXfrm>
    </dsp:sp>
    <dsp:sp modelId="{42749930-CEBC-4ADC-AA4D-8341579ABF0C}">
      <dsp:nvSpPr>
        <dsp:cNvPr id="0" name=""/>
        <dsp:cNvSpPr/>
      </dsp:nvSpPr>
      <dsp:spPr>
        <a:xfrm>
          <a:off x="663185" y="1218073"/>
          <a:ext cx="3245628" cy="272853"/>
        </a:xfrm>
        <a:custGeom>
          <a:avLst/>
          <a:gdLst/>
          <a:ahLst/>
          <a:cxnLst/>
          <a:rect l="0" t="0" r="0" b="0"/>
          <a:pathLst>
            <a:path>
              <a:moveTo>
                <a:pt x="3245628" y="0"/>
              </a:moveTo>
              <a:lnTo>
                <a:pt x="3245628" y="153526"/>
              </a:lnTo>
              <a:lnTo>
                <a:pt x="0" y="153526"/>
              </a:lnTo>
              <a:lnTo>
                <a:pt x="0" y="272853"/>
              </a:lnTo>
            </a:path>
          </a:pathLst>
        </a:custGeom>
        <a:noFill/>
        <a:ln w="9525" cap="flat" cmpd="sng" algn="ctr">
          <a:solidFill>
            <a:srgbClr val="96005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04505" y="1352982"/>
        <a:ext cx="162989" cy="3034"/>
      </dsp:txXfrm>
    </dsp:sp>
    <dsp:sp modelId="{D2D35DE7-B962-4379-994B-D41581F886A9}">
      <dsp:nvSpPr>
        <dsp:cNvPr id="0" name=""/>
        <dsp:cNvSpPr/>
      </dsp:nvSpPr>
      <dsp:spPr>
        <a:xfrm>
          <a:off x="3249133" y="428256"/>
          <a:ext cx="1319361" cy="791616"/>
        </a:xfrm>
        <a:prstGeom prst="rect">
          <a:avLst/>
        </a:prstGeom>
        <a:solidFill>
          <a:srgbClr val="403A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Education data</a:t>
          </a:r>
        </a:p>
      </dsp:txBody>
      <dsp:txXfrm>
        <a:off x="3249133" y="428256"/>
        <a:ext cx="1319361" cy="791616"/>
      </dsp:txXfrm>
    </dsp:sp>
    <dsp:sp modelId="{96C665F0-4EE1-417F-B17B-FA2A9BBDE157}">
      <dsp:nvSpPr>
        <dsp:cNvPr id="0" name=""/>
        <dsp:cNvSpPr/>
      </dsp:nvSpPr>
      <dsp:spPr>
        <a:xfrm>
          <a:off x="1321066" y="1873414"/>
          <a:ext cx="272853" cy="91440"/>
        </a:xfrm>
        <a:custGeom>
          <a:avLst/>
          <a:gdLst/>
          <a:ahLst/>
          <a:cxnLst/>
          <a:rect l="0" t="0" r="0" b="0"/>
          <a:pathLst>
            <a:path>
              <a:moveTo>
                <a:pt x="0" y="45720"/>
              </a:moveTo>
              <a:lnTo>
                <a:pt x="272853" y="45720"/>
              </a:lnTo>
            </a:path>
          </a:pathLst>
        </a:custGeom>
        <a:noFill/>
        <a:ln w="9525" cap="flat" cmpd="sng" algn="ctr">
          <a:solidFill>
            <a:srgbClr val="96005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449906" y="1917617"/>
        <a:ext cx="15172" cy="3034"/>
      </dsp:txXfrm>
    </dsp:sp>
    <dsp:sp modelId="{AA3530B8-599A-4868-A307-B2AECA81169A}">
      <dsp:nvSpPr>
        <dsp:cNvPr id="0" name=""/>
        <dsp:cNvSpPr/>
      </dsp:nvSpPr>
      <dsp:spPr>
        <a:xfrm>
          <a:off x="3504" y="1523326"/>
          <a:ext cx="1319361" cy="791616"/>
        </a:xfrm>
        <a:prstGeom prst="rect">
          <a:avLst/>
        </a:prstGeom>
        <a:solidFill>
          <a:srgbClr val="006F6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Projection model</a:t>
          </a:r>
        </a:p>
      </dsp:txBody>
      <dsp:txXfrm>
        <a:off x="3504" y="1523326"/>
        <a:ext cx="1319361" cy="791616"/>
      </dsp:txXfrm>
    </dsp:sp>
    <dsp:sp modelId="{D7624F75-A895-4BE7-B8E2-F64120562371}">
      <dsp:nvSpPr>
        <dsp:cNvPr id="0" name=""/>
        <dsp:cNvSpPr/>
      </dsp:nvSpPr>
      <dsp:spPr>
        <a:xfrm>
          <a:off x="1626319" y="1523326"/>
          <a:ext cx="1319361" cy="791616"/>
        </a:xfrm>
        <a:prstGeom prst="rect">
          <a:avLst/>
        </a:prstGeom>
        <a:solidFill>
          <a:srgbClr val="9600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Report</a:t>
          </a:r>
        </a:p>
      </dsp:txBody>
      <dsp:txXfrm>
        <a:off x="1626319" y="1523326"/>
        <a:ext cx="1319361" cy="791616"/>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8315B37-1C3D-431B-B077-0CF12669CC01}" type="datetimeFigureOut">
              <a:rPr lang="en-GB" smtClean="0"/>
              <a:t>26/09/2018</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EA6C23C-EDCE-45EA-9389-0A99F1B79178}" type="slidenum">
              <a:rPr lang="en-GB" smtClean="0"/>
              <a:t>‹#›</a:t>
            </a:fld>
            <a:endParaRPr lang="en-GB" dirty="0"/>
          </a:p>
        </p:txBody>
      </p:sp>
    </p:spTree>
    <p:extLst>
      <p:ext uri="{BB962C8B-B14F-4D97-AF65-F5344CB8AC3E}">
        <p14:creationId xmlns:p14="http://schemas.microsoft.com/office/powerpoint/2010/main" val="31731314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3E59FAD-FA19-47F6-B153-D8DB534FE9B1}" type="datetimeFigureOut">
              <a:rPr lang="en-GB" smtClean="0"/>
              <a:t>26/09/2018</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A29817B-5DB6-4D2B-84BC-1D19D1553F8F}" type="slidenum">
              <a:rPr lang="en-GB" smtClean="0"/>
              <a:t>‹#›</a:t>
            </a:fld>
            <a:endParaRPr lang="en-GB" dirty="0"/>
          </a:p>
        </p:txBody>
      </p:sp>
    </p:spTree>
    <p:extLst>
      <p:ext uri="{BB962C8B-B14F-4D97-AF65-F5344CB8AC3E}">
        <p14:creationId xmlns:p14="http://schemas.microsoft.com/office/powerpoint/2010/main" val="13445495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29817B-5DB6-4D2B-84BC-1D19D1553F8F}" type="slidenum">
              <a:rPr lang="en-GB" smtClean="0"/>
              <a:t>1</a:t>
            </a:fld>
            <a:endParaRPr lang="en-GB" dirty="0"/>
          </a:p>
        </p:txBody>
      </p:sp>
    </p:spTree>
    <p:extLst>
      <p:ext uri="{BB962C8B-B14F-4D97-AF65-F5344CB8AC3E}">
        <p14:creationId xmlns:p14="http://schemas.microsoft.com/office/powerpoint/2010/main" val="215260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29817B-5DB6-4D2B-84BC-1D19D1553F8F}" type="slidenum">
              <a:rPr lang="en-GB" smtClean="0"/>
              <a:t>18</a:t>
            </a:fld>
            <a:endParaRPr lang="en-GB" dirty="0"/>
          </a:p>
        </p:txBody>
      </p:sp>
    </p:spTree>
    <p:extLst>
      <p:ext uri="{BB962C8B-B14F-4D97-AF65-F5344CB8AC3E}">
        <p14:creationId xmlns:p14="http://schemas.microsoft.com/office/powerpoint/2010/main" val="2200648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r>
              <a:rPr lang="en-GB" dirty="0"/>
              <a:t>Cost by activity and inputs similar in both countries due</a:t>
            </a:r>
            <a:r>
              <a:rPr lang="en-GB" baseline="0" dirty="0"/>
              <a:t> to standard procedure but…</a:t>
            </a:r>
            <a:endParaRPr lang="en-GB" dirty="0"/>
          </a:p>
          <a:p>
            <a:pPr>
              <a:spcAft>
                <a:spcPts val="800"/>
              </a:spcAft>
            </a:pPr>
            <a:r>
              <a:rPr lang="en-GB" dirty="0"/>
              <a:t>Context-specific differences</a:t>
            </a:r>
          </a:p>
          <a:p>
            <a:pPr marL="285750" indent="-285750">
              <a:spcAft>
                <a:spcPts val="800"/>
              </a:spcAft>
              <a:buFont typeface="Arial" panose="020B0604020202020204" pitchFamily="34" charset="0"/>
              <a:buChar char="•"/>
            </a:pPr>
            <a:r>
              <a:rPr lang="en-GB" dirty="0"/>
              <a:t>Higher daily cost of the refraction mobile team in Cambodia</a:t>
            </a:r>
          </a:p>
          <a:p>
            <a:pPr marL="285750" indent="-285750">
              <a:spcAft>
                <a:spcPts val="800"/>
              </a:spcAft>
              <a:buFont typeface="Arial" panose="020B0604020202020204" pitchFamily="34" charset="0"/>
              <a:buChar char="•"/>
            </a:pPr>
            <a:r>
              <a:rPr lang="en-GB" dirty="0"/>
              <a:t>Costs of custom-made spectacles higher in Ghana</a:t>
            </a:r>
          </a:p>
          <a:p>
            <a:pPr marL="285750" indent="-285750">
              <a:spcAft>
                <a:spcPts val="800"/>
              </a:spcAft>
              <a:buFont typeface="Arial" panose="020B0604020202020204" pitchFamily="34" charset="0"/>
              <a:buChar char="•"/>
            </a:pPr>
            <a:r>
              <a:rPr lang="en-GB" dirty="0"/>
              <a:t>Different salary levels, per diem rates, accommodation or equipment costs (</a:t>
            </a:r>
            <a:r>
              <a:rPr lang="en-GB" u="sng" dirty="0"/>
              <a:t>The results show the importance of using context-specific expenditure information when planning and budgeting interventions at scale.)</a:t>
            </a:r>
          </a:p>
          <a:p>
            <a:endParaRPr lang="en-GB" dirty="0"/>
          </a:p>
          <a:p>
            <a:endParaRPr lang="en-GB" dirty="0"/>
          </a:p>
          <a:p>
            <a:r>
              <a:rPr lang="en-GB" baseline="30000" dirty="0"/>
              <a:t>Notes:</a:t>
            </a:r>
          </a:p>
          <a:p>
            <a:r>
              <a:rPr lang="en-GB" sz="1200" baseline="30000" dirty="0"/>
              <a:t>a</a:t>
            </a:r>
            <a:r>
              <a:rPr lang="en-GB" sz="1200" dirty="0"/>
              <a:t> The unit costs presented in this table are calculated by dividing the activity total cost by the number of units for different outputs. Total training costs amounted to $23,384 in Cambodia and $13,485 in Ghana. Vision screening and correction of refractive error (provision of spectacles) activities amounted to $35,898 in Cambodia and 29,933 in Ghana.</a:t>
            </a:r>
          </a:p>
          <a:p>
            <a:endParaRPr lang="en-GB" sz="1200" dirty="0"/>
          </a:p>
          <a:p>
            <a:r>
              <a:rPr lang="en-GB" sz="1200" baseline="30000" dirty="0"/>
              <a:t>b </a:t>
            </a:r>
            <a:r>
              <a:rPr lang="en-GB" sz="1200" dirty="0"/>
              <a:t>No trainers’ training necessary in Cambodia</a:t>
            </a:r>
          </a:p>
          <a:p>
            <a:endParaRPr lang="en-GB" sz="1200" dirty="0"/>
          </a:p>
          <a:p>
            <a:r>
              <a:rPr lang="en-GB" sz="1200" baseline="30000" dirty="0"/>
              <a:t>c</a:t>
            </a:r>
            <a:r>
              <a:rPr lang="en-GB" sz="1200" dirty="0"/>
              <a:t> Unit cost per child reflects the high number children referred by teachers to the mobile refraction team in Ghana compared to Cambodia (due to a higher prevalence of eye conditions but also higher false positive rate for children referred by teachers)</a:t>
            </a:r>
          </a:p>
          <a:p>
            <a:endParaRPr lang="en-GB" dirty="0"/>
          </a:p>
          <a:p>
            <a:endParaRPr lang="en-GB" dirty="0"/>
          </a:p>
        </p:txBody>
      </p:sp>
      <p:sp>
        <p:nvSpPr>
          <p:cNvPr id="4" name="Slide Number Placeholder 3"/>
          <p:cNvSpPr>
            <a:spLocks noGrp="1"/>
          </p:cNvSpPr>
          <p:nvPr>
            <p:ph type="sldNum" sz="quarter" idx="10"/>
          </p:nvPr>
        </p:nvSpPr>
        <p:spPr/>
        <p:txBody>
          <a:bodyPr/>
          <a:lstStyle/>
          <a:p>
            <a:fld id="{9A29817B-5DB6-4D2B-84BC-1D19D1553F8F}" type="slidenum">
              <a:rPr lang="en-GB" smtClean="0"/>
              <a:t>19</a:t>
            </a:fld>
            <a:endParaRPr lang="en-GB" dirty="0"/>
          </a:p>
        </p:txBody>
      </p:sp>
    </p:spTree>
    <p:extLst>
      <p:ext uri="{BB962C8B-B14F-4D97-AF65-F5344CB8AC3E}">
        <p14:creationId xmlns:p14="http://schemas.microsoft.com/office/powerpoint/2010/main" val="1811934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 Cost include costs for radio messages, posters, and other activities for reaching out of school children and building awareness amongst school and community on eye health</a:t>
            </a:r>
          </a:p>
          <a:p>
            <a:pPr marL="228600" indent="-228600">
              <a:buAutoNum type="alphaLcParenBoth"/>
            </a:pPr>
            <a:endParaRPr lang="en-GB" sz="1200" dirty="0"/>
          </a:p>
          <a:p>
            <a:r>
              <a:rPr lang="en-GB" sz="1200" dirty="0"/>
              <a:t>(b) One kit per school, screening kit for teachers includes a vision screener for three meters (6/9 </a:t>
            </a:r>
            <a:r>
              <a:rPr lang="en-GB" sz="1200" dirty="0" err="1"/>
              <a:t>optotype</a:t>
            </a:r>
            <a:r>
              <a:rPr lang="en-GB" sz="1200" dirty="0"/>
              <a:t>), three meter rope and record forms</a:t>
            </a:r>
          </a:p>
          <a:p>
            <a:endParaRPr lang="en-GB" sz="1200" dirty="0"/>
          </a:p>
          <a:p>
            <a:r>
              <a:rPr lang="en-GB" sz="1200" dirty="0"/>
              <a:t>(c) Based on project actuals expenditure per day worked</a:t>
            </a:r>
          </a:p>
          <a:p>
            <a:endParaRPr lang="en-GB" sz="1200" dirty="0"/>
          </a:p>
          <a:p>
            <a:r>
              <a:rPr lang="en-GB" sz="1200" dirty="0"/>
              <a:t>(d) Ready-to-clip spectacles used in SHIP were donated by </a:t>
            </a:r>
            <a:r>
              <a:rPr lang="en-GB" sz="1200" dirty="0" err="1"/>
              <a:t>Essilor</a:t>
            </a:r>
            <a:r>
              <a:rPr lang="en-GB" sz="1200" dirty="0"/>
              <a:t>; spectacles can be purchased for a unit price of 2USD</a:t>
            </a:r>
          </a:p>
          <a:p>
            <a:endParaRPr lang="en-GB" sz="1200" dirty="0"/>
          </a:p>
          <a:p>
            <a:r>
              <a:rPr lang="en-GB" sz="1200" dirty="0"/>
              <a:t>(e) Personnel involved in eye health program as per SHIP guidelines: one program manager and one technical manager (at central level), and one coordinator per administrative unit (either province or region)</a:t>
            </a:r>
          </a:p>
          <a:p>
            <a:endParaRPr lang="en-GB" sz="1200" dirty="0"/>
          </a:p>
          <a:p>
            <a:endParaRPr lang="en-GB" dirty="0"/>
          </a:p>
        </p:txBody>
      </p:sp>
      <p:sp>
        <p:nvSpPr>
          <p:cNvPr id="4" name="Slide Number Placeholder 3"/>
          <p:cNvSpPr>
            <a:spLocks noGrp="1"/>
          </p:cNvSpPr>
          <p:nvPr>
            <p:ph type="sldNum" sz="quarter" idx="10"/>
          </p:nvPr>
        </p:nvSpPr>
        <p:spPr/>
        <p:txBody>
          <a:bodyPr/>
          <a:lstStyle/>
          <a:p>
            <a:fld id="{9A29817B-5DB6-4D2B-84BC-1D19D1553F8F}" type="slidenum">
              <a:rPr lang="en-GB" smtClean="0"/>
              <a:t>20</a:t>
            </a:fld>
            <a:endParaRPr lang="en-GB" dirty="0"/>
          </a:p>
        </p:txBody>
      </p:sp>
    </p:spTree>
    <p:extLst>
      <p:ext uri="{BB962C8B-B14F-4D97-AF65-F5344CB8AC3E}">
        <p14:creationId xmlns:p14="http://schemas.microsoft.com/office/powerpoint/2010/main" val="1838027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dirty="0">
                <a:solidFill>
                  <a:srgbClr val="000000"/>
                </a:solidFill>
              </a:rPr>
              <a:t>Cost per child screened, </a:t>
            </a:r>
            <a:r>
              <a:rPr lang="en-GB" sz="1200" dirty="0">
                <a:solidFill>
                  <a:srgbClr val="000000"/>
                </a:solidFill>
              </a:rPr>
              <a:t>$1.33 </a:t>
            </a:r>
            <a:r>
              <a:rPr lang="en-GB" sz="1200" b="0" dirty="0">
                <a:solidFill>
                  <a:srgbClr val="000000"/>
                </a:solidFill>
              </a:rPr>
              <a:t>in Cambodia and </a:t>
            </a:r>
            <a:r>
              <a:rPr lang="en-GB" sz="1200" dirty="0">
                <a:solidFill>
                  <a:srgbClr val="000000"/>
                </a:solidFill>
              </a:rPr>
              <a:t>$1.84 </a:t>
            </a:r>
            <a:r>
              <a:rPr lang="en-GB" sz="1200" b="0" dirty="0">
                <a:solidFill>
                  <a:srgbClr val="000000"/>
                </a:solidFill>
              </a:rPr>
              <a:t>in Ghana projected</a:t>
            </a:r>
            <a:r>
              <a:rPr lang="en-GB" sz="1200" b="0" baseline="0" dirty="0">
                <a:solidFill>
                  <a:srgbClr val="000000"/>
                </a:solidFill>
              </a:rPr>
              <a:t> instead of 2.9 and 3.0 for actual expenditure.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dirty="0">
                <a:solidFill>
                  <a:srgbClr val="000000"/>
                </a:solidFill>
              </a:rPr>
              <a:t>Cost per child with corrected refractive error; </a:t>
            </a:r>
            <a:r>
              <a:rPr lang="en-GB" sz="1200" dirty="0">
                <a:solidFill>
                  <a:srgbClr val="000000"/>
                </a:solidFill>
              </a:rPr>
              <a:t>$230 </a:t>
            </a:r>
            <a:r>
              <a:rPr lang="en-GB" sz="1200" b="0" dirty="0">
                <a:solidFill>
                  <a:srgbClr val="000000"/>
                </a:solidFill>
              </a:rPr>
              <a:t>in Cambodia and </a:t>
            </a:r>
            <a:r>
              <a:rPr lang="en-GB" sz="1200" dirty="0">
                <a:solidFill>
                  <a:srgbClr val="000000"/>
                </a:solidFill>
              </a:rPr>
              <a:t>$238 </a:t>
            </a:r>
            <a:r>
              <a:rPr lang="en-GB" sz="1200" b="0" dirty="0">
                <a:solidFill>
                  <a:srgbClr val="000000"/>
                </a:solidFill>
              </a:rPr>
              <a:t>in Ghana instead of </a:t>
            </a:r>
            <a:r>
              <a:rPr lang="en-GB" sz="1200" b="0" baseline="0" dirty="0">
                <a:solidFill>
                  <a:srgbClr val="000000"/>
                </a:solidFill>
              </a:rPr>
              <a:t>499 and 404 for actual expenditure</a:t>
            </a:r>
            <a:endParaRPr lang="en-GB" sz="1200" b="0" dirty="0">
              <a:solidFill>
                <a:srgbClr val="000000"/>
              </a:solidFill>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is difficult to place our estimates and projections in the context of other studies, as evidence on cost of school-based vision screening is scarce and the differences in methodological approaches of the few studies available limit opportunities for meaningful comparisons. In addition, this analysis did not aim to calculate the number of DALYs averted by correction of RE. Therefore, at this stage it is not possible to do a comparison with the WHO cost-effectiveness thresholds (Marseille et al., 2015) or cost per DALY presented in earlier studies (Baltussen, Naus &amp; Limburg, 2009; Baltussen &amp; Smith 2012).</a:t>
            </a:r>
            <a:endParaRPr lang="en-GB" dirty="0"/>
          </a:p>
        </p:txBody>
      </p:sp>
      <p:sp>
        <p:nvSpPr>
          <p:cNvPr id="4" name="Slide Number Placeholder 3"/>
          <p:cNvSpPr>
            <a:spLocks noGrp="1"/>
          </p:cNvSpPr>
          <p:nvPr>
            <p:ph type="sldNum" sz="quarter" idx="10"/>
          </p:nvPr>
        </p:nvSpPr>
        <p:spPr/>
        <p:txBody>
          <a:bodyPr/>
          <a:lstStyle/>
          <a:p>
            <a:fld id="{9A29817B-5DB6-4D2B-84BC-1D19D1553F8F}" type="slidenum">
              <a:rPr lang="en-GB" smtClean="0"/>
              <a:t>23</a:t>
            </a:fld>
            <a:endParaRPr lang="en-GB" dirty="0"/>
          </a:p>
        </p:txBody>
      </p:sp>
    </p:spTree>
    <p:extLst>
      <p:ext uri="{BB962C8B-B14F-4D97-AF65-F5344CB8AC3E}">
        <p14:creationId xmlns:p14="http://schemas.microsoft.com/office/powerpoint/2010/main" val="3079609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Firstly, the majority of children with RE identified by the SHIP project were eligible for ready-made spectacles. Considering the price difference between ready-made and custom-made spectacles ($2 vs $6.5 in Cambodia and $2 vs $25 in Ghana), the use of ready-made spectacles provided on site should be prioritised, as it can generate substantial savings. Secondly, the use of teachers for conducting vision screening is essential, as it significantly reduces the cost of the overall programme (Keeffe 2013; SHIP 2017). Based on our findings, we estimated that the cost per child treated for RE would rise more than two-fold to $500 in Cambodia and $549 in Ghana if screening of school children was done by mobile refraction teams only. Thirdly, the recommendation from the SHIP guidelines to screen and distribute spectacles to the teachers is important and, although it may represent an additional cost, can maximise the benefits of the programme. Children often refuse to wear spectacles for a variety of reasons including: no perceived benefit, parental disapproval, and fear of being teased (Smith et al., 2016). </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A29817B-5DB6-4D2B-84BC-1D19D1553F8F}" type="slidenum">
              <a:rPr lang="en-GB" smtClean="0"/>
              <a:t>24</a:t>
            </a:fld>
            <a:endParaRPr lang="en-GB" dirty="0"/>
          </a:p>
        </p:txBody>
      </p:sp>
    </p:spTree>
    <p:extLst>
      <p:ext uri="{BB962C8B-B14F-4D97-AF65-F5344CB8AC3E}">
        <p14:creationId xmlns:p14="http://schemas.microsoft.com/office/powerpoint/2010/main" val="914132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Year</a:t>
            </a:r>
            <a:r>
              <a:rPr lang="en-GB" sz="1200" b="1" kern="1200" baseline="0" dirty="0">
                <a:solidFill>
                  <a:schemeClr val="tx1"/>
                </a:solidFill>
                <a:effectLst/>
                <a:latin typeface="+mn-lt"/>
                <a:ea typeface="+mn-ea"/>
                <a:cs typeface="+mn-cs"/>
              </a:rPr>
              <a:t> 1 would correspond to 0.2% of combined annual budget (Cambodia and Ghana) and following years 0.08% of combined annual budget (in Cambodia and Ghana)</a:t>
            </a:r>
            <a:endParaRPr lang="en-GB" sz="1200" b="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One of the main purposes of conducting a budget impact analysis is to assess the affordability of a new intervention in a specific setting. The total budgets required to implement the national school-based vision screening programmes in Cambodia and Ghana were $7,285,244 and $16,706,133 over five years (2019-2023) respectively. It is important to put the projected budget estimates in the perspective of the education and health sector financing in each country, as implementation and funding for school-based health and nutrition programmes typically involves (but is not limited to) these two ministries.</a:t>
            </a:r>
          </a:p>
          <a:p>
            <a:r>
              <a:rPr lang="en-GB" sz="1200" kern="1200" dirty="0">
                <a:solidFill>
                  <a:schemeClr val="tx1"/>
                </a:solidFill>
                <a:effectLst/>
                <a:latin typeface="+mn-lt"/>
                <a:ea typeface="+mn-ea"/>
                <a:cs typeface="+mn-cs"/>
              </a:rPr>
              <a:t>In Cambodia, the National Budget Law for 2018 was adopted for a total amount of $6.018billion, including $485million for the health and $848million for the education sector (Nary, 2017; Sokhean, 2017; Sophirom, 2017). The total budget estimated for implementing the five-year vision screening programme ($7,285,244) hence represents 1.5% of the current health budget, 0.9% of the education budget and 0.5% of the combined (health and education) budget ($1.333billion). The funding need for the vision screening programme will be the highest in the first year ($2,919,843) representing about 0.2% of the combined annual budget (0.6% of health and 0.3% of education sector budget). For the following years, the maximum annual budget of $1,104,041 would constitute 0.08% of the combined annual budget, assuming the government allocations in the next five years are similar to 2018. </a:t>
            </a:r>
          </a:p>
          <a:p>
            <a:r>
              <a:rPr lang="en-GB" sz="1200" kern="1200" dirty="0">
                <a:solidFill>
                  <a:schemeClr val="tx1"/>
                </a:solidFill>
                <a:effectLst/>
                <a:latin typeface="+mn-lt"/>
                <a:ea typeface="+mn-ea"/>
                <a:cs typeface="+mn-cs"/>
              </a:rPr>
              <a:t>In Ghana, the total government budget for 2018 is equivalent to US$15,074billion; including $991million for health and $2.074billion for education (MOF, 2017). The estimated total (five year) vision screening budget ($16,706,133) would represent 1.7% of the health budget, 0.8% of the education budget and 0.5% of the combined budget ($3.065billion). Assuming that the government budget remains constant in the coming years, the first year of the programme ($7,288,381) would amount to 0.2% of the combined budget (0.7% of health and 0.4% of education). For the following four years, the highest budget required per year would be $2,488,328 or 0.08% of the combined annual budget (0.25% of health and 0.12% of education budget). </a:t>
            </a:r>
          </a:p>
          <a:p>
            <a:r>
              <a:rPr lang="en-GB" sz="1200" kern="1200" dirty="0">
                <a:solidFill>
                  <a:schemeClr val="tx1"/>
                </a:solidFill>
                <a:effectLst/>
                <a:latin typeface="+mn-lt"/>
                <a:ea typeface="+mn-ea"/>
                <a:cs typeface="+mn-cs"/>
              </a:rPr>
              <a:t>When considering the governments’ current budgets for health and education sectors in Cambodia and Ghana, the implementation of a national school-based vision screening programme appears to be affordable in both countries. However, more detailed information on the breakdown of these budgets by programmes and cost type would be required. Also, information on the specific budgets allocated to different departments involved in the implementation of the school-based screening would need to be considered. Given that a set-up of such programmes would require substantial investments to be made in the first year of the project, support from external donors may be required to cover start-up costs in the first year, while government funding could be used to cover recurrent expenditures of the programme annually. </a:t>
            </a:r>
          </a:p>
          <a:p>
            <a:endParaRPr lang="en-GB" dirty="0"/>
          </a:p>
        </p:txBody>
      </p:sp>
      <p:sp>
        <p:nvSpPr>
          <p:cNvPr id="4" name="Slide Number Placeholder 3"/>
          <p:cNvSpPr>
            <a:spLocks noGrp="1"/>
          </p:cNvSpPr>
          <p:nvPr>
            <p:ph type="sldNum" sz="quarter" idx="10"/>
          </p:nvPr>
        </p:nvSpPr>
        <p:spPr/>
        <p:txBody>
          <a:bodyPr/>
          <a:lstStyle/>
          <a:p>
            <a:fld id="{9A29817B-5DB6-4D2B-84BC-1D19D1553F8F}" type="slidenum">
              <a:rPr lang="en-GB" smtClean="0"/>
              <a:t>25</a:t>
            </a:fld>
            <a:endParaRPr lang="en-GB" dirty="0"/>
          </a:p>
        </p:txBody>
      </p:sp>
    </p:spTree>
    <p:extLst>
      <p:ext uri="{BB962C8B-B14F-4D97-AF65-F5344CB8AC3E}">
        <p14:creationId xmlns:p14="http://schemas.microsoft.com/office/powerpoint/2010/main" val="2100284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chemeClr val="bg2"/>
              </a:buClr>
              <a:buFont typeface="Arial" panose="020B0604020202020204" pitchFamily="34" charset="0"/>
              <a:buChar char="•"/>
            </a:pPr>
            <a:r>
              <a:rPr lang="en-GB" sz="1200" dirty="0"/>
              <a:t>The results show the importance of using </a:t>
            </a:r>
            <a:r>
              <a:rPr lang="en-GB" sz="1200" b="1" dirty="0"/>
              <a:t>context-specific expenditure information </a:t>
            </a:r>
            <a:r>
              <a:rPr lang="en-GB" sz="1200" dirty="0"/>
              <a:t>(salary levels, price level, equipment availability, etc.) when planning and budgeting interventions at scale.</a:t>
            </a:r>
          </a:p>
          <a:p>
            <a:pPr marL="285750" indent="-285750">
              <a:buClr>
                <a:schemeClr val="bg2"/>
              </a:buClr>
              <a:buFont typeface="Arial" panose="020B0604020202020204" pitchFamily="34" charset="0"/>
              <a:buChar char="•"/>
            </a:pPr>
            <a:r>
              <a:rPr lang="en-GB" sz="1200" dirty="0"/>
              <a:t>The costing tool could help policy-makers and planners to identify </a:t>
            </a:r>
            <a:r>
              <a:rPr lang="en-GB" sz="1200" b="1" dirty="0"/>
              <a:t>cost drivers</a:t>
            </a:r>
            <a:r>
              <a:rPr lang="en-GB" sz="1200" dirty="0"/>
              <a:t>, to minimize, and, potentially, to include school based vision screening into sector planning</a:t>
            </a:r>
          </a:p>
          <a:p>
            <a:pPr marL="285750" indent="-285750">
              <a:buClr>
                <a:schemeClr val="bg2"/>
              </a:buClr>
              <a:buFont typeface="Arial" panose="020B0604020202020204" pitchFamily="34" charset="0"/>
              <a:buChar char="•"/>
            </a:pPr>
            <a:r>
              <a:rPr lang="en-GB" sz="1200" dirty="0"/>
              <a:t>Results confirm that vision screening of schoolchildren (DCP 3, 2017), as part of a school-based health package, is a </a:t>
            </a:r>
            <a:r>
              <a:rPr lang="en-GB" sz="1200" b="1" dirty="0"/>
              <a:t>cost-effective</a:t>
            </a:r>
            <a:r>
              <a:rPr lang="en-GB" sz="1200" dirty="0"/>
              <a:t> way to identify and treat children with visual impairments. </a:t>
            </a:r>
          </a:p>
          <a:p>
            <a:pPr marL="285750" indent="-285750">
              <a:buClr>
                <a:schemeClr val="bg2"/>
              </a:buClr>
              <a:buFont typeface="Arial" panose="020B0604020202020204" pitchFamily="34" charset="0"/>
              <a:buChar char="•"/>
            </a:pPr>
            <a:r>
              <a:rPr lang="en-GB" sz="1200" dirty="0"/>
              <a:t>Study suggested that integrating vision screening with other school-based interventions identified in the essential package of school age child health and delivering this at scale can maximize both the </a:t>
            </a:r>
            <a:r>
              <a:rPr lang="en-GB" sz="1200" b="1" dirty="0"/>
              <a:t>economies of scale</a:t>
            </a:r>
            <a:r>
              <a:rPr lang="en-GB" sz="1200" dirty="0"/>
              <a:t> and </a:t>
            </a:r>
            <a:r>
              <a:rPr lang="en-GB" sz="1200" b="1" dirty="0"/>
              <a:t>economies of scope</a:t>
            </a:r>
            <a:r>
              <a:rPr lang="en-GB" sz="1200" dirty="0"/>
              <a:t>.  </a:t>
            </a:r>
          </a:p>
          <a:p>
            <a:pPr marL="285750" indent="-285750">
              <a:buClr>
                <a:schemeClr val="bg2"/>
              </a:buClr>
              <a:buFont typeface="Arial" panose="020B0604020202020204" pitchFamily="34" charset="0"/>
              <a:buChar char="•"/>
            </a:pPr>
            <a:r>
              <a:rPr lang="en-GB" sz="1200" dirty="0"/>
              <a:t>The analysis shows that the scale up of the programmes in Ghana and Cambodia is </a:t>
            </a:r>
            <a:r>
              <a:rPr lang="en-GB" sz="1200" b="1" dirty="0"/>
              <a:t>affordable</a:t>
            </a:r>
            <a:r>
              <a:rPr lang="en-GB" sz="1200" dirty="0"/>
              <a:t>, if the costs are shared between the health and education budgets</a:t>
            </a:r>
          </a:p>
          <a:p>
            <a:endParaRPr lang="en-GB" dirty="0"/>
          </a:p>
        </p:txBody>
      </p:sp>
      <p:sp>
        <p:nvSpPr>
          <p:cNvPr id="4" name="Slide Number Placeholder 3"/>
          <p:cNvSpPr>
            <a:spLocks noGrp="1"/>
          </p:cNvSpPr>
          <p:nvPr>
            <p:ph type="sldNum" sz="quarter" idx="10"/>
          </p:nvPr>
        </p:nvSpPr>
        <p:spPr/>
        <p:txBody>
          <a:bodyPr/>
          <a:lstStyle/>
          <a:p>
            <a:fld id="{9A29817B-5DB6-4D2B-84BC-1D19D1553F8F}" type="slidenum">
              <a:rPr lang="en-GB" smtClean="0"/>
              <a:t>26</a:t>
            </a:fld>
            <a:endParaRPr lang="en-GB" dirty="0"/>
          </a:p>
        </p:txBody>
      </p:sp>
    </p:spTree>
    <p:extLst>
      <p:ext uri="{BB962C8B-B14F-4D97-AF65-F5344CB8AC3E}">
        <p14:creationId xmlns:p14="http://schemas.microsoft.com/office/powerpoint/2010/main" val="3420062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29817B-5DB6-4D2B-84BC-1D19D1553F8F}" type="slidenum">
              <a:rPr lang="en-GB" smtClean="0"/>
              <a:t>27</a:t>
            </a:fld>
            <a:endParaRPr lang="en-GB" dirty="0"/>
          </a:p>
        </p:txBody>
      </p:sp>
    </p:spTree>
    <p:extLst>
      <p:ext uri="{BB962C8B-B14F-4D97-AF65-F5344CB8AC3E}">
        <p14:creationId xmlns:p14="http://schemas.microsoft.com/office/powerpoint/2010/main" val="310288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29817B-5DB6-4D2B-84BC-1D19D1553F8F}" type="slidenum">
              <a:rPr lang="en-GB" smtClean="0"/>
              <a:t>28</a:t>
            </a:fld>
            <a:endParaRPr lang="en-GB" dirty="0"/>
          </a:p>
        </p:txBody>
      </p:sp>
    </p:spTree>
    <p:extLst>
      <p:ext uri="{BB962C8B-B14F-4D97-AF65-F5344CB8AC3E}">
        <p14:creationId xmlns:p14="http://schemas.microsoft.com/office/powerpoint/2010/main" val="2300809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29817B-5DB6-4D2B-84BC-1D19D1553F8F}" type="slidenum">
              <a:rPr lang="en-GB" smtClean="0"/>
              <a:t>7</a:t>
            </a:fld>
            <a:endParaRPr lang="en-GB" dirty="0"/>
          </a:p>
        </p:txBody>
      </p:sp>
    </p:spTree>
    <p:extLst>
      <p:ext uri="{BB962C8B-B14F-4D97-AF65-F5344CB8AC3E}">
        <p14:creationId xmlns:p14="http://schemas.microsoft.com/office/powerpoint/2010/main" val="2499776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29817B-5DB6-4D2B-84BC-1D19D1553F8F}" type="slidenum">
              <a:rPr lang="en-GB" smtClean="0"/>
              <a:t>9</a:t>
            </a:fld>
            <a:endParaRPr lang="en-GB" dirty="0"/>
          </a:p>
        </p:txBody>
      </p:sp>
    </p:spTree>
    <p:extLst>
      <p:ext uri="{BB962C8B-B14F-4D97-AF65-F5344CB8AC3E}">
        <p14:creationId xmlns:p14="http://schemas.microsoft.com/office/powerpoint/2010/main" val="2999869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29817B-5DB6-4D2B-84BC-1D19D1553F8F}" type="slidenum">
              <a:rPr lang="en-GB" smtClean="0"/>
              <a:t>10</a:t>
            </a:fld>
            <a:endParaRPr lang="en-GB" dirty="0"/>
          </a:p>
        </p:txBody>
      </p:sp>
    </p:spTree>
    <p:extLst>
      <p:ext uri="{BB962C8B-B14F-4D97-AF65-F5344CB8AC3E}">
        <p14:creationId xmlns:p14="http://schemas.microsoft.com/office/powerpoint/2010/main" val="1907927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29817B-5DB6-4D2B-84BC-1D19D1553F8F}" type="slidenum">
              <a:rPr lang="en-GB" smtClean="0"/>
              <a:t>11</a:t>
            </a:fld>
            <a:endParaRPr lang="en-GB" dirty="0"/>
          </a:p>
        </p:txBody>
      </p:sp>
    </p:spTree>
    <p:extLst>
      <p:ext uri="{BB962C8B-B14F-4D97-AF65-F5344CB8AC3E}">
        <p14:creationId xmlns:p14="http://schemas.microsoft.com/office/powerpoint/2010/main" val="765166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29817B-5DB6-4D2B-84BC-1D19D1553F8F}" type="slidenum">
              <a:rPr lang="en-GB" smtClean="0"/>
              <a:t>12</a:t>
            </a:fld>
            <a:endParaRPr lang="en-GB" dirty="0"/>
          </a:p>
        </p:txBody>
      </p:sp>
    </p:spTree>
    <p:extLst>
      <p:ext uri="{BB962C8B-B14F-4D97-AF65-F5344CB8AC3E}">
        <p14:creationId xmlns:p14="http://schemas.microsoft.com/office/powerpoint/2010/main" val="443541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29817B-5DB6-4D2B-84BC-1D19D1553F8F}" type="slidenum">
              <a:rPr lang="en-GB" smtClean="0"/>
              <a:t>15</a:t>
            </a:fld>
            <a:endParaRPr lang="en-GB" dirty="0"/>
          </a:p>
        </p:txBody>
      </p:sp>
    </p:spTree>
    <p:extLst>
      <p:ext uri="{BB962C8B-B14F-4D97-AF65-F5344CB8AC3E}">
        <p14:creationId xmlns:p14="http://schemas.microsoft.com/office/powerpoint/2010/main" val="1517485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29817B-5DB6-4D2B-84BC-1D19D1553F8F}" type="slidenum">
              <a:rPr lang="en-GB" smtClean="0"/>
              <a:t>16</a:t>
            </a:fld>
            <a:endParaRPr lang="en-GB" dirty="0"/>
          </a:p>
        </p:txBody>
      </p:sp>
    </p:spTree>
    <p:extLst>
      <p:ext uri="{BB962C8B-B14F-4D97-AF65-F5344CB8AC3E}">
        <p14:creationId xmlns:p14="http://schemas.microsoft.com/office/powerpoint/2010/main" val="3608285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29817B-5DB6-4D2B-84BC-1D19D1553F8F}" type="slidenum">
              <a:rPr lang="en-GB" smtClean="0"/>
              <a:t>17</a:t>
            </a:fld>
            <a:endParaRPr lang="en-GB" dirty="0"/>
          </a:p>
        </p:txBody>
      </p:sp>
    </p:spTree>
    <p:extLst>
      <p:ext uri="{BB962C8B-B14F-4D97-AF65-F5344CB8AC3E}">
        <p14:creationId xmlns:p14="http://schemas.microsoft.com/office/powerpoint/2010/main" val="717390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One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41785"/>
            <a:ext cx="10972800" cy="71072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160463"/>
            <a:ext cx="10972800" cy="4573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p:cNvSpPr>
            <a:spLocks noGrp="1"/>
          </p:cNvSpPr>
          <p:nvPr>
            <p:ph type="ftr" sz="quarter" idx="11"/>
          </p:nvPr>
        </p:nvSpPr>
        <p:spPr>
          <a:xfrm>
            <a:off x="623392" y="6309321"/>
            <a:ext cx="7488832" cy="365125"/>
          </a:xfrm>
          <a:prstGeom prst="rect">
            <a:avLst/>
          </a:prstGeom>
        </p:spPr>
        <p:txBody>
          <a:bodyPr/>
          <a:lstStyle/>
          <a:p>
            <a:r>
              <a:rPr lang="en-US" dirty="0"/>
              <a:t>Go to Insert Header&amp;Footer to edit footer text</a:t>
            </a:r>
            <a:endParaRPr lang="en-GB" dirty="0"/>
          </a:p>
        </p:txBody>
      </p:sp>
    </p:spTree>
    <p:extLst>
      <p:ext uri="{BB962C8B-B14F-4D97-AF65-F5344CB8AC3E}">
        <p14:creationId xmlns:p14="http://schemas.microsoft.com/office/powerpoint/2010/main" val="1709789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rgbClr val="FEBB2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6629" y="1"/>
            <a:ext cx="6624000" cy="5846511"/>
          </a:xfrm>
          <a:prstGeom prst="rect">
            <a:avLst/>
          </a:prstGeom>
        </p:spPr>
      </p:pic>
      <p:sp>
        <p:nvSpPr>
          <p:cNvPr id="6" name="TextBox 5"/>
          <p:cNvSpPr txBox="1"/>
          <p:nvPr userDrawn="1"/>
        </p:nvSpPr>
        <p:spPr>
          <a:xfrm>
            <a:off x="624418" y="2420889"/>
            <a:ext cx="6479695" cy="1384995"/>
          </a:xfrm>
          <a:prstGeom prst="rect">
            <a:avLst/>
          </a:prstGeom>
          <a:noFill/>
        </p:spPr>
        <p:txBody>
          <a:bodyPr wrap="square" rtlCol="0">
            <a:spAutoFit/>
          </a:bodyPr>
          <a:lstStyle/>
          <a:p>
            <a:r>
              <a:rPr lang="en-GB" sz="2800" dirty="0"/>
              <a:t>For more information:</a:t>
            </a:r>
          </a:p>
          <a:p>
            <a:r>
              <a:rPr lang="en-GB" sz="2800" dirty="0"/>
              <a:t>Email:</a:t>
            </a:r>
          </a:p>
          <a:p>
            <a:r>
              <a:rPr lang="en-GB" sz="2800" dirty="0"/>
              <a:t>Visit:</a:t>
            </a:r>
          </a:p>
        </p:txBody>
      </p:sp>
      <p:sp>
        <p:nvSpPr>
          <p:cNvPr id="2" name="Title 1"/>
          <p:cNvSpPr>
            <a:spLocks noGrp="1"/>
          </p:cNvSpPr>
          <p:nvPr>
            <p:ph type="ctrTitle"/>
          </p:nvPr>
        </p:nvSpPr>
        <p:spPr>
          <a:xfrm>
            <a:off x="622431" y="333376"/>
            <a:ext cx="10363200" cy="605929"/>
          </a:xfrm>
        </p:spPr>
        <p:txBody>
          <a:bodyPr/>
          <a:lstStyle>
            <a:lvl1pPr algn="l">
              <a:defRPr>
                <a:solidFill>
                  <a:schemeClr val="tx1"/>
                </a:solidFill>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2063552" y="2897361"/>
            <a:ext cx="8534400" cy="432048"/>
          </a:xfrm>
        </p:spPr>
        <p:txBody>
          <a:bodyPr/>
          <a:lstStyle>
            <a:lvl1pPr marL="0" indent="0" algn="l">
              <a:buNone/>
              <a:defRPr sz="28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email address</a:t>
            </a:r>
            <a:endParaRPr lang="en-GB"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0629" y="6201308"/>
            <a:ext cx="2160000" cy="392918"/>
          </a:xfrm>
          <a:prstGeom prst="rect">
            <a:avLst/>
          </a:prstGeom>
        </p:spPr>
      </p:pic>
      <p:sp>
        <p:nvSpPr>
          <p:cNvPr id="8" name="Text Placeholder 7"/>
          <p:cNvSpPr>
            <a:spLocks noGrp="1"/>
          </p:cNvSpPr>
          <p:nvPr>
            <p:ph type="body" sz="quarter" idx="10" hasCustomPrompt="1"/>
          </p:nvPr>
        </p:nvSpPr>
        <p:spPr>
          <a:xfrm>
            <a:off x="1789969" y="3321050"/>
            <a:ext cx="6470651" cy="484188"/>
          </a:xfrm>
        </p:spPr>
        <p:txBody>
          <a:bodyPr/>
          <a:lstStyle>
            <a:lvl1pPr>
              <a:spcAft>
                <a:spcPts val="0"/>
              </a:spcAft>
              <a:defRPr sz="2800" b="1">
                <a:latin typeface="Arial" panose="020B0604020202020204" pitchFamily="34" charset="0"/>
                <a:cs typeface="Arial" panose="020B0604020202020204" pitchFamily="34" charset="0"/>
              </a:defRPr>
            </a:lvl1pPr>
            <a:lvl2pPr marL="0" indent="0">
              <a:spcAft>
                <a:spcPts val="0"/>
              </a:spcAft>
              <a:buNone/>
              <a:defRPr sz="2800" b="1">
                <a:latin typeface="Arial" panose="020B0604020202020204" pitchFamily="34" charset="0"/>
                <a:cs typeface="Arial" panose="020B0604020202020204" pitchFamily="34" charset="0"/>
              </a:defRPr>
            </a:lvl2pPr>
            <a:lvl3pPr marL="0" indent="0">
              <a:spcAft>
                <a:spcPts val="0"/>
              </a:spcAft>
              <a:buNone/>
              <a:defRPr sz="2800" b="1">
                <a:latin typeface="Arial" panose="020B0604020202020204" pitchFamily="34" charset="0"/>
                <a:cs typeface="Arial" panose="020B0604020202020204" pitchFamily="34" charset="0"/>
              </a:defRPr>
            </a:lvl3pPr>
            <a:lvl4pPr marL="0" indent="0">
              <a:spcAft>
                <a:spcPts val="0"/>
              </a:spcAft>
              <a:buNone/>
              <a:defRPr sz="2800" b="1">
                <a:latin typeface="Arial" panose="020B0604020202020204" pitchFamily="34" charset="0"/>
                <a:cs typeface="Arial" panose="020B0604020202020204" pitchFamily="34" charset="0"/>
              </a:defRPr>
            </a:lvl4pPr>
            <a:lvl5pPr marL="0" indent="0">
              <a:spcAft>
                <a:spcPts val="0"/>
              </a:spcAft>
              <a:buNone/>
              <a:defRPr sz="2800" b="1">
                <a:latin typeface="Arial" panose="020B0604020202020204" pitchFamily="34" charset="0"/>
                <a:cs typeface="Arial" panose="020B0604020202020204" pitchFamily="34" charset="0"/>
              </a:defRPr>
            </a:lvl5pPr>
          </a:lstStyle>
          <a:p>
            <a:pPr lvl="0"/>
            <a:r>
              <a:rPr lang="en-US" dirty="0"/>
              <a:t>Click to add web address</a:t>
            </a:r>
            <a:endParaRPr lang="en-GB" dirty="0"/>
          </a:p>
        </p:txBody>
      </p:sp>
      <p:cxnSp>
        <p:nvCxnSpPr>
          <p:cNvPr id="5" name="Straight Connector 4"/>
          <p:cNvCxnSpPr/>
          <p:nvPr userDrawn="1"/>
        </p:nvCxnSpPr>
        <p:spPr>
          <a:xfrm>
            <a:off x="0" y="5985284"/>
            <a:ext cx="12192000"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22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 out blue">
    <p:spTree>
      <p:nvGrpSpPr>
        <p:cNvPr id="1" name=""/>
        <p:cNvGrpSpPr/>
        <p:nvPr/>
      </p:nvGrpSpPr>
      <p:grpSpPr>
        <a:xfrm>
          <a:off x="0" y="0"/>
          <a:ext cx="0" cy="0"/>
          <a:chOff x="0" y="0"/>
          <a:chExt cx="0" cy="0"/>
        </a:xfrm>
      </p:grpSpPr>
      <p:sp>
        <p:nvSpPr>
          <p:cNvPr id="2" name="Title 1"/>
          <p:cNvSpPr>
            <a:spLocks noGrp="1"/>
          </p:cNvSpPr>
          <p:nvPr>
            <p:ph type="title"/>
          </p:nvPr>
        </p:nvSpPr>
        <p:spPr>
          <a:xfrm>
            <a:off x="609600" y="341785"/>
            <a:ext cx="10972800" cy="710729"/>
          </a:xfrm>
        </p:spPr>
        <p:txBody>
          <a:bodyPr/>
          <a:lstStyle/>
          <a:p>
            <a:r>
              <a:rPr lang="en-US" dirty="0"/>
              <a:t>Click to edit Master title style</a:t>
            </a:r>
            <a:endParaRPr lang="en-GB" dirty="0"/>
          </a:p>
        </p:txBody>
      </p:sp>
      <p:sp>
        <p:nvSpPr>
          <p:cNvPr id="8" name="Footer Placeholder 7"/>
          <p:cNvSpPr>
            <a:spLocks noGrp="1"/>
          </p:cNvSpPr>
          <p:nvPr>
            <p:ph type="ftr" sz="quarter" idx="11"/>
          </p:nvPr>
        </p:nvSpPr>
        <p:spPr/>
        <p:txBody>
          <a:bodyPr/>
          <a:lstStyle/>
          <a:p>
            <a:r>
              <a:rPr lang="en-US" dirty="0"/>
              <a:t>Go to Insert Header&amp;Footer to edit footer text</a:t>
            </a:r>
            <a:endParaRPr lang="en-GB" dirty="0"/>
          </a:p>
        </p:txBody>
      </p:sp>
      <p:sp>
        <p:nvSpPr>
          <p:cNvPr id="10" name="Content Placeholder 2"/>
          <p:cNvSpPr>
            <a:spLocks noGrp="1"/>
          </p:cNvSpPr>
          <p:nvPr>
            <p:ph idx="13"/>
          </p:nvPr>
        </p:nvSpPr>
        <p:spPr>
          <a:xfrm>
            <a:off x="6392723" y="1155174"/>
            <a:ext cx="5232000" cy="45735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624415" y="1197520"/>
            <a:ext cx="3360000" cy="2520000"/>
          </a:xfrm>
          <a:prstGeom prst="rect">
            <a:avLst/>
          </a:prstGeom>
        </p:spPr>
      </p:pic>
      <p:sp>
        <p:nvSpPr>
          <p:cNvPr id="6" name="Text Placeholder 5"/>
          <p:cNvSpPr>
            <a:spLocks noGrp="1"/>
          </p:cNvSpPr>
          <p:nvPr>
            <p:ph type="body" sz="quarter" idx="14"/>
          </p:nvPr>
        </p:nvSpPr>
        <p:spPr>
          <a:xfrm>
            <a:off x="1294755" y="1628776"/>
            <a:ext cx="2448984" cy="1800225"/>
          </a:xfrm>
        </p:spPr>
        <p:txBody>
          <a:bodyPr/>
          <a:lstStyle>
            <a:lvl1pPr>
              <a:spcAft>
                <a:spcPts val="0"/>
              </a:spcAft>
              <a:defRPr sz="2200">
                <a:solidFill>
                  <a:schemeClr val="bg1"/>
                </a:solidFill>
              </a:defRPr>
            </a:lvl1pPr>
            <a:lvl2pPr marL="0" indent="0">
              <a:spcAft>
                <a:spcPts val="0"/>
              </a:spcAft>
              <a:buNone/>
              <a:defRPr sz="2200">
                <a:solidFill>
                  <a:schemeClr val="bg1"/>
                </a:solidFill>
              </a:defRPr>
            </a:lvl2pPr>
            <a:lvl3pPr marL="0" indent="0">
              <a:spcAft>
                <a:spcPts val="0"/>
              </a:spcAft>
              <a:buNone/>
              <a:defRPr sz="2200">
                <a:solidFill>
                  <a:schemeClr val="bg1"/>
                </a:solidFill>
              </a:defRPr>
            </a:lvl3pPr>
            <a:lvl4pPr marL="0" indent="0">
              <a:spcAft>
                <a:spcPts val="0"/>
              </a:spcAft>
              <a:buNone/>
              <a:defRPr sz="2200">
                <a:solidFill>
                  <a:schemeClr val="bg1"/>
                </a:solidFill>
              </a:defRPr>
            </a:lvl4pPr>
            <a:lvl5pPr marL="0" indent="0">
              <a:spcAft>
                <a:spcPts val="0"/>
              </a:spcAft>
              <a:buNone/>
              <a:defRPr sz="2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04738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 out red">
    <p:spTree>
      <p:nvGrpSpPr>
        <p:cNvPr id="1" name=""/>
        <p:cNvGrpSpPr/>
        <p:nvPr/>
      </p:nvGrpSpPr>
      <p:grpSpPr>
        <a:xfrm>
          <a:off x="0" y="0"/>
          <a:ext cx="0" cy="0"/>
          <a:chOff x="0" y="0"/>
          <a:chExt cx="0" cy="0"/>
        </a:xfrm>
      </p:grpSpPr>
      <p:sp>
        <p:nvSpPr>
          <p:cNvPr id="2" name="Title 1"/>
          <p:cNvSpPr>
            <a:spLocks noGrp="1"/>
          </p:cNvSpPr>
          <p:nvPr>
            <p:ph type="title"/>
          </p:nvPr>
        </p:nvSpPr>
        <p:spPr>
          <a:xfrm>
            <a:off x="609600" y="341785"/>
            <a:ext cx="10972800" cy="710729"/>
          </a:xfrm>
        </p:spPr>
        <p:txBody>
          <a:bodyPr/>
          <a:lstStyle/>
          <a:p>
            <a:r>
              <a:rPr lang="en-US" dirty="0"/>
              <a:t>Click to edit Master title style</a:t>
            </a:r>
            <a:endParaRPr lang="en-GB" dirty="0"/>
          </a:p>
        </p:txBody>
      </p:sp>
      <p:sp>
        <p:nvSpPr>
          <p:cNvPr id="8" name="Footer Placeholder 7"/>
          <p:cNvSpPr>
            <a:spLocks noGrp="1"/>
          </p:cNvSpPr>
          <p:nvPr>
            <p:ph type="ftr" sz="quarter" idx="11"/>
          </p:nvPr>
        </p:nvSpPr>
        <p:spPr/>
        <p:txBody>
          <a:bodyPr/>
          <a:lstStyle/>
          <a:p>
            <a:r>
              <a:rPr lang="en-US" dirty="0"/>
              <a:t>Go to Insert Header&amp;Footer to edit footer text</a:t>
            </a:r>
            <a:endParaRPr lang="en-GB" dirty="0"/>
          </a:p>
        </p:txBody>
      </p:sp>
      <p:sp>
        <p:nvSpPr>
          <p:cNvPr id="10" name="Content Placeholder 2"/>
          <p:cNvSpPr>
            <a:spLocks noGrp="1"/>
          </p:cNvSpPr>
          <p:nvPr>
            <p:ph idx="13"/>
          </p:nvPr>
        </p:nvSpPr>
        <p:spPr>
          <a:xfrm>
            <a:off x="6392723" y="1155174"/>
            <a:ext cx="5232000" cy="45735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624415" y="1197520"/>
            <a:ext cx="3360000" cy="2520000"/>
          </a:xfrm>
          <a:prstGeom prst="rect">
            <a:avLst/>
          </a:prstGeom>
        </p:spPr>
      </p:pic>
      <p:sp>
        <p:nvSpPr>
          <p:cNvPr id="6" name="Text Placeholder 5"/>
          <p:cNvSpPr>
            <a:spLocks noGrp="1"/>
          </p:cNvSpPr>
          <p:nvPr>
            <p:ph type="body" sz="quarter" idx="14"/>
          </p:nvPr>
        </p:nvSpPr>
        <p:spPr>
          <a:xfrm>
            <a:off x="1294755" y="1628776"/>
            <a:ext cx="2448984" cy="1800225"/>
          </a:xfrm>
        </p:spPr>
        <p:txBody>
          <a:bodyPr/>
          <a:lstStyle>
            <a:lvl1pPr>
              <a:spcAft>
                <a:spcPts val="0"/>
              </a:spcAft>
              <a:defRPr sz="1600">
                <a:solidFill>
                  <a:schemeClr val="bg1"/>
                </a:solidFill>
              </a:defRPr>
            </a:lvl1pPr>
            <a:lvl2pPr marL="0" indent="0">
              <a:spcAft>
                <a:spcPts val="0"/>
              </a:spcAft>
              <a:buNone/>
              <a:defRPr sz="1600">
                <a:solidFill>
                  <a:schemeClr val="bg1"/>
                </a:solidFill>
              </a:defRPr>
            </a:lvl2pPr>
            <a:lvl3pPr marL="0" indent="0">
              <a:spcAft>
                <a:spcPts val="0"/>
              </a:spcAft>
              <a:buNone/>
              <a:defRPr sz="1600">
                <a:solidFill>
                  <a:schemeClr val="bg1"/>
                </a:solidFill>
              </a:defRPr>
            </a:lvl3pPr>
            <a:lvl4pPr marL="0" indent="0">
              <a:spcAft>
                <a:spcPts val="0"/>
              </a:spcAft>
              <a:buNone/>
              <a:defRPr sz="1600">
                <a:solidFill>
                  <a:schemeClr val="bg1"/>
                </a:solidFill>
              </a:defRPr>
            </a:lvl4pPr>
            <a:lvl5pPr marL="0" indent="0">
              <a:spcAft>
                <a:spcPts val="0"/>
              </a:spcAft>
              <a:buNone/>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74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ll out yellow">
    <p:spTree>
      <p:nvGrpSpPr>
        <p:cNvPr id="1" name=""/>
        <p:cNvGrpSpPr/>
        <p:nvPr/>
      </p:nvGrpSpPr>
      <p:grpSpPr>
        <a:xfrm>
          <a:off x="0" y="0"/>
          <a:ext cx="0" cy="0"/>
          <a:chOff x="0" y="0"/>
          <a:chExt cx="0" cy="0"/>
        </a:xfrm>
      </p:grpSpPr>
      <p:sp>
        <p:nvSpPr>
          <p:cNvPr id="2" name="Title 1"/>
          <p:cNvSpPr>
            <a:spLocks noGrp="1"/>
          </p:cNvSpPr>
          <p:nvPr>
            <p:ph type="title"/>
          </p:nvPr>
        </p:nvSpPr>
        <p:spPr>
          <a:xfrm>
            <a:off x="609600" y="341785"/>
            <a:ext cx="10972800" cy="710729"/>
          </a:xfrm>
        </p:spPr>
        <p:txBody>
          <a:bodyPr/>
          <a:lstStyle/>
          <a:p>
            <a:r>
              <a:rPr lang="en-US" dirty="0"/>
              <a:t>Click to edit Master title style</a:t>
            </a:r>
            <a:endParaRPr lang="en-GB" dirty="0"/>
          </a:p>
        </p:txBody>
      </p:sp>
      <p:sp>
        <p:nvSpPr>
          <p:cNvPr id="8" name="Footer Placeholder 7"/>
          <p:cNvSpPr>
            <a:spLocks noGrp="1"/>
          </p:cNvSpPr>
          <p:nvPr>
            <p:ph type="ftr" sz="quarter" idx="11"/>
          </p:nvPr>
        </p:nvSpPr>
        <p:spPr/>
        <p:txBody>
          <a:bodyPr/>
          <a:lstStyle/>
          <a:p>
            <a:r>
              <a:rPr lang="en-US" dirty="0"/>
              <a:t>Go to Insert Header&amp;Footer to edit footer text</a:t>
            </a:r>
            <a:endParaRPr lang="en-GB" dirty="0"/>
          </a:p>
        </p:txBody>
      </p:sp>
      <p:sp>
        <p:nvSpPr>
          <p:cNvPr id="10" name="Content Placeholder 2"/>
          <p:cNvSpPr>
            <a:spLocks noGrp="1"/>
          </p:cNvSpPr>
          <p:nvPr>
            <p:ph idx="13"/>
          </p:nvPr>
        </p:nvSpPr>
        <p:spPr>
          <a:xfrm>
            <a:off x="6392723" y="1155174"/>
            <a:ext cx="5232000" cy="45735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624415" y="1197520"/>
            <a:ext cx="3360000" cy="2520000"/>
          </a:xfrm>
          <a:prstGeom prst="rect">
            <a:avLst/>
          </a:prstGeom>
        </p:spPr>
      </p:pic>
      <p:sp>
        <p:nvSpPr>
          <p:cNvPr id="6" name="Text Placeholder 5"/>
          <p:cNvSpPr>
            <a:spLocks noGrp="1"/>
          </p:cNvSpPr>
          <p:nvPr>
            <p:ph type="body" sz="quarter" idx="14"/>
          </p:nvPr>
        </p:nvSpPr>
        <p:spPr>
          <a:xfrm>
            <a:off x="1294755" y="1628776"/>
            <a:ext cx="2448984" cy="1800225"/>
          </a:xfrm>
        </p:spPr>
        <p:txBody>
          <a:bodyPr/>
          <a:lstStyle>
            <a:lvl1pPr>
              <a:spcAft>
                <a:spcPts val="0"/>
              </a:spcAft>
              <a:defRPr sz="2200">
                <a:solidFill>
                  <a:srgbClr val="000000"/>
                </a:solidFill>
              </a:defRPr>
            </a:lvl1pPr>
            <a:lvl2pPr marL="0" indent="0">
              <a:spcAft>
                <a:spcPts val="0"/>
              </a:spcAft>
              <a:buNone/>
              <a:defRPr sz="2200">
                <a:solidFill>
                  <a:srgbClr val="000000"/>
                </a:solidFill>
              </a:defRPr>
            </a:lvl2pPr>
            <a:lvl3pPr marL="0" indent="0">
              <a:spcAft>
                <a:spcPts val="0"/>
              </a:spcAft>
              <a:buNone/>
              <a:defRPr sz="2200">
                <a:solidFill>
                  <a:srgbClr val="000000"/>
                </a:solidFill>
              </a:defRPr>
            </a:lvl3pPr>
            <a:lvl4pPr marL="0" indent="0">
              <a:spcAft>
                <a:spcPts val="0"/>
              </a:spcAft>
              <a:buNone/>
              <a:defRPr sz="2200">
                <a:solidFill>
                  <a:srgbClr val="000000"/>
                </a:solidFill>
              </a:defRPr>
            </a:lvl4pPr>
            <a:lvl5pPr marL="0" indent="0">
              <a:spcAft>
                <a:spcPts val="0"/>
              </a:spcAft>
              <a:buNone/>
              <a:defRPr sz="22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06688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6383867" y="1160463"/>
            <a:ext cx="5232400" cy="4176000"/>
          </a:xfrm>
          <a:prstGeom prst="roundRect">
            <a:avLst>
              <a:gd name="adj" fmla="val 2552"/>
            </a:avLst>
          </a:prstGeom>
        </p:spPr>
        <p:txBody>
          <a:bodyPr/>
          <a:lstStyle/>
          <a:p>
            <a:endParaRPr lang="en-GB" dirty="0"/>
          </a:p>
        </p:txBody>
      </p:sp>
      <p:sp>
        <p:nvSpPr>
          <p:cNvPr id="2" name="Title 1"/>
          <p:cNvSpPr>
            <a:spLocks noGrp="1"/>
          </p:cNvSpPr>
          <p:nvPr>
            <p:ph type="title"/>
          </p:nvPr>
        </p:nvSpPr>
        <p:spPr>
          <a:xfrm>
            <a:off x="609600" y="341785"/>
            <a:ext cx="10972800" cy="710729"/>
          </a:xfrm>
        </p:spPr>
        <p:txBody>
          <a:bodyPr/>
          <a:lstStyle/>
          <a:p>
            <a:r>
              <a:rPr lang="en-US" dirty="0"/>
              <a:t>Click to edit Master title style</a:t>
            </a:r>
            <a:endParaRPr lang="en-GB" dirty="0"/>
          </a:p>
        </p:txBody>
      </p:sp>
      <p:sp>
        <p:nvSpPr>
          <p:cNvPr id="3" name="Content Placeholder 2"/>
          <p:cNvSpPr>
            <a:spLocks noGrp="1"/>
          </p:cNvSpPr>
          <p:nvPr>
            <p:ph idx="1"/>
          </p:nvPr>
        </p:nvSpPr>
        <p:spPr>
          <a:xfrm>
            <a:off x="609600" y="1160463"/>
            <a:ext cx="5232000" cy="45735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7"/>
          <p:cNvSpPr>
            <a:spLocks noGrp="1"/>
          </p:cNvSpPr>
          <p:nvPr>
            <p:ph type="ftr" sz="quarter" idx="11"/>
          </p:nvPr>
        </p:nvSpPr>
        <p:spPr/>
        <p:txBody>
          <a:bodyPr/>
          <a:lstStyle/>
          <a:p>
            <a:r>
              <a:rPr lang="en-US" dirty="0"/>
              <a:t>Go to Insert Header&amp;Footer to edit footer text</a:t>
            </a:r>
            <a:endParaRPr lang="en-GB" dirty="0"/>
          </a:p>
        </p:txBody>
      </p:sp>
      <p:sp>
        <p:nvSpPr>
          <p:cNvPr id="11" name="Text Placeholder 10"/>
          <p:cNvSpPr>
            <a:spLocks noGrp="1"/>
          </p:cNvSpPr>
          <p:nvPr>
            <p:ph type="body" sz="quarter" idx="14"/>
          </p:nvPr>
        </p:nvSpPr>
        <p:spPr>
          <a:xfrm>
            <a:off x="6383867" y="5229200"/>
            <a:ext cx="5232400" cy="504850"/>
          </a:xfrm>
          <a:prstGeom prst="roundRect">
            <a:avLst>
              <a:gd name="adj" fmla="val 11007"/>
            </a:avLst>
          </a:prstGeom>
          <a:solidFill>
            <a:srgbClr val="FFBB22"/>
          </a:solidFill>
        </p:spPr>
        <p:txBody>
          <a:bodyPr lIns="72000" tIns="72000" rIns="72000" bIns="72000" anchor="ctr" anchorCtr="0"/>
          <a:lstStyle>
            <a:lvl1pPr>
              <a:spcAft>
                <a:spcPts val="0"/>
              </a:spcAft>
              <a:defRPr sz="1200"/>
            </a:lvl1pPr>
            <a:lvl2pPr marL="0" indent="0">
              <a:spcAft>
                <a:spcPts val="0"/>
              </a:spcAft>
              <a:buNone/>
              <a:defRPr sz="1200"/>
            </a:lvl2pPr>
            <a:lvl3pPr marL="0" indent="0">
              <a:spcAft>
                <a:spcPts val="0"/>
              </a:spcAft>
              <a:buNone/>
              <a:defRPr sz="1200"/>
            </a:lvl3pPr>
            <a:lvl4pPr marL="0" indent="0">
              <a:spcAft>
                <a:spcPts val="0"/>
              </a:spcAft>
              <a:buNone/>
              <a:defRPr sz="1200"/>
            </a:lvl4pPr>
            <a:lvl5pPr marL="0" indent="0">
              <a:spcAft>
                <a:spcPts val="0"/>
              </a:spcAft>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41999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images + commentary">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6383867" y="2528900"/>
            <a:ext cx="5232400" cy="2772000"/>
          </a:xfrm>
          <a:prstGeom prst="roundRect">
            <a:avLst>
              <a:gd name="adj" fmla="val 2552"/>
            </a:avLst>
          </a:prstGeom>
        </p:spPr>
        <p:txBody>
          <a:bodyPr/>
          <a:lstStyle/>
          <a:p>
            <a:endParaRPr lang="en-GB" dirty="0"/>
          </a:p>
        </p:txBody>
      </p:sp>
      <p:sp>
        <p:nvSpPr>
          <p:cNvPr id="2" name="Title 1"/>
          <p:cNvSpPr>
            <a:spLocks noGrp="1"/>
          </p:cNvSpPr>
          <p:nvPr>
            <p:ph type="title"/>
          </p:nvPr>
        </p:nvSpPr>
        <p:spPr>
          <a:xfrm>
            <a:off x="609600" y="341785"/>
            <a:ext cx="10972800" cy="710729"/>
          </a:xfrm>
        </p:spPr>
        <p:txBody>
          <a:bodyPr/>
          <a:lstStyle/>
          <a:p>
            <a:r>
              <a:rPr lang="en-US" dirty="0"/>
              <a:t>Click to edit Master title style</a:t>
            </a:r>
            <a:endParaRPr lang="en-GB" dirty="0"/>
          </a:p>
        </p:txBody>
      </p:sp>
      <p:sp>
        <p:nvSpPr>
          <p:cNvPr id="8" name="Footer Placeholder 7"/>
          <p:cNvSpPr>
            <a:spLocks noGrp="1"/>
          </p:cNvSpPr>
          <p:nvPr>
            <p:ph type="ftr" sz="quarter" idx="11"/>
          </p:nvPr>
        </p:nvSpPr>
        <p:spPr/>
        <p:txBody>
          <a:bodyPr/>
          <a:lstStyle/>
          <a:p>
            <a:r>
              <a:rPr lang="en-US" dirty="0"/>
              <a:t>Go to Insert Header&amp;Footer to edit footer text</a:t>
            </a:r>
            <a:endParaRPr lang="en-GB" dirty="0"/>
          </a:p>
        </p:txBody>
      </p:sp>
      <p:sp>
        <p:nvSpPr>
          <p:cNvPr id="11" name="Text Placeholder 10"/>
          <p:cNvSpPr>
            <a:spLocks noGrp="1"/>
          </p:cNvSpPr>
          <p:nvPr>
            <p:ph type="body" sz="quarter" idx="14"/>
          </p:nvPr>
        </p:nvSpPr>
        <p:spPr>
          <a:xfrm>
            <a:off x="6383867" y="5229200"/>
            <a:ext cx="5232400" cy="504850"/>
          </a:xfrm>
          <a:prstGeom prst="roundRect">
            <a:avLst>
              <a:gd name="adj" fmla="val 9592"/>
            </a:avLst>
          </a:prstGeom>
          <a:solidFill>
            <a:srgbClr val="FFBB22"/>
          </a:solidFill>
        </p:spPr>
        <p:txBody>
          <a:bodyPr lIns="72000" tIns="72000" rIns="72000" bIns="72000" anchor="ctr" anchorCtr="0"/>
          <a:lstStyle>
            <a:lvl1pPr>
              <a:spcAft>
                <a:spcPts val="0"/>
              </a:spcAft>
              <a:defRPr sz="1200"/>
            </a:lvl1pPr>
            <a:lvl2pPr marL="0" indent="0">
              <a:spcAft>
                <a:spcPts val="0"/>
              </a:spcAft>
              <a:buNone/>
              <a:defRPr sz="1200"/>
            </a:lvl2pPr>
            <a:lvl3pPr marL="0" indent="0">
              <a:spcAft>
                <a:spcPts val="0"/>
              </a:spcAft>
              <a:buNone/>
              <a:defRPr sz="1200"/>
            </a:lvl3pPr>
            <a:lvl4pPr marL="0" indent="0">
              <a:spcAft>
                <a:spcPts val="0"/>
              </a:spcAft>
              <a:buNone/>
              <a:defRPr sz="1200"/>
            </a:lvl4pPr>
            <a:lvl5pPr marL="0" indent="0">
              <a:spcAft>
                <a:spcPts val="0"/>
              </a:spcAft>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0"/>
          <p:cNvSpPr>
            <a:spLocks noGrp="1"/>
          </p:cNvSpPr>
          <p:nvPr>
            <p:ph type="body" sz="quarter" idx="16"/>
          </p:nvPr>
        </p:nvSpPr>
        <p:spPr>
          <a:xfrm>
            <a:off x="624417" y="1161504"/>
            <a:ext cx="10991849" cy="11873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Picture Placeholder 4"/>
          <p:cNvSpPr>
            <a:spLocks noGrp="1"/>
          </p:cNvSpPr>
          <p:nvPr>
            <p:ph type="pic" sz="quarter" idx="17"/>
          </p:nvPr>
        </p:nvSpPr>
        <p:spPr>
          <a:xfrm>
            <a:off x="623392" y="2528900"/>
            <a:ext cx="5232400" cy="2772000"/>
          </a:xfrm>
          <a:prstGeom prst="roundRect">
            <a:avLst>
              <a:gd name="adj" fmla="val 2552"/>
            </a:avLst>
          </a:prstGeom>
        </p:spPr>
        <p:txBody>
          <a:bodyPr/>
          <a:lstStyle/>
          <a:p>
            <a:endParaRPr lang="en-GB" dirty="0"/>
          </a:p>
        </p:txBody>
      </p:sp>
      <p:sp>
        <p:nvSpPr>
          <p:cNvPr id="13" name="Text Placeholder 10"/>
          <p:cNvSpPr>
            <a:spLocks noGrp="1"/>
          </p:cNvSpPr>
          <p:nvPr>
            <p:ph type="body" sz="quarter" idx="18"/>
          </p:nvPr>
        </p:nvSpPr>
        <p:spPr>
          <a:xfrm>
            <a:off x="623392" y="5229200"/>
            <a:ext cx="5232400" cy="504850"/>
          </a:xfrm>
          <a:prstGeom prst="roundRect">
            <a:avLst>
              <a:gd name="adj" fmla="val 11479"/>
            </a:avLst>
          </a:prstGeom>
          <a:solidFill>
            <a:srgbClr val="FFBB22"/>
          </a:solidFill>
        </p:spPr>
        <p:txBody>
          <a:bodyPr lIns="72000" tIns="72000" rIns="72000" bIns="72000" anchor="ctr" anchorCtr="0"/>
          <a:lstStyle>
            <a:lvl1pPr>
              <a:spcAft>
                <a:spcPts val="0"/>
              </a:spcAft>
              <a:defRPr sz="1200"/>
            </a:lvl1pPr>
            <a:lvl2pPr marL="0" indent="0">
              <a:spcAft>
                <a:spcPts val="0"/>
              </a:spcAft>
              <a:buNone/>
              <a:defRPr sz="1200"/>
            </a:lvl2pPr>
            <a:lvl3pPr marL="0" indent="0">
              <a:spcAft>
                <a:spcPts val="0"/>
              </a:spcAft>
              <a:buNone/>
              <a:defRPr sz="1200"/>
            </a:lvl3pPr>
            <a:lvl4pPr marL="0" indent="0">
              <a:spcAft>
                <a:spcPts val="0"/>
              </a:spcAft>
              <a:buNone/>
              <a:defRPr sz="1200"/>
            </a:lvl4pPr>
            <a:lvl5pPr marL="0" indent="0">
              <a:spcAft>
                <a:spcPts val="0"/>
              </a:spcAft>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85120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images + commentary">
    <p:spTree>
      <p:nvGrpSpPr>
        <p:cNvPr id="1" name=""/>
        <p:cNvGrpSpPr/>
        <p:nvPr/>
      </p:nvGrpSpPr>
      <p:grpSpPr>
        <a:xfrm>
          <a:off x="0" y="0"/>
          <a:ext cx="0" cy="0"/>
          <a:chOff x="0" y="0"/>
          <a:chExt cx="0" cy="0"/>
        </a:xfrm>
      </p:grpSpPr>
      <p:sp>
        <p:nvSpPr>
          <p:cNvPr id="2" name="Title 1"/>
          <p:cNvSpPr>
            <a:spLocks noGrp="1"/>
          </p:cNvSpPr>
          <p:nvPr>
            <p:ph type="title"/>
          </p:nvPr>
        </p:nvSpPr>
        <p:spPr>
          <a:xfrm>
            <a:off x="609600" y="341785"/>
            <a:ext cx="10972800" cy="710729"/>
          </a:xfrm>
        </p:spPr>
        <p:txBody>
          <a:bodyPr/>
          <a:lstStyle/>
          <a:p>
            <a:r>
              <a:rPr lang="en-US" dirty="0"/>
              <a:t>Click to edit Master title style</a:t>
            </a:r>
            <a:endParaRPr lang="en-GB" dirty="0"/>
          </a:p>
        </p:txBody>
      </p:sp>
      <p:sp>
        <p:nvSpPr>
          <p:cNvPr id="8" name="Footer Placeholder 7"/>
          <p:cNvSpPr>
            <a:spLocks noGrp="1"/>
          </p:cNvSpPr>
          <p:nvPr>
            <p:ph type="ftr" sz="quarter" idx="11"/>
          </p:nvPr>
        </p:nvSpPr>
        <p:spPr/>
        <p:txBody>
          <a:bodyPr/>
          <a:lstStyle/>
          <a:p>
            <a:r>
              <a:rPr lang="en-US" dirty="0"/>
              <a:t>Go to Insert Header&amp;Footer to edit footer text</a:t>
            </a:r>
            <a:endParaRPr lang="en-GB" dirty="0"/>
          </a:p>
        </p:txBody>
      </p:sp>
      <p:sp>
        <p:nvSpPr>
          <p:cNvPr id="10" name="Text Placeholder 10"/>
          <p:cNvSpPr>
            <a:spLocks noGrp="1"/>
          </p:cNvSpPr>
          <p:nvPr>
            <p:ph type="body" sz="quarter" idx="16"/>
          </p:nvPr>
        </p:nvSpPr>
        <p:spPr>
          <a:xfrm>
            <a:off x="624417" y="1161504"/>
            <a:ext cx="10991849" cy="15834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Picture Placeholder 4"/>
          <p:cNvSpPr>
            <a:spLocks noGrp="1"/>
          </p:cNvSpPr>
          <p:nvPr>
            <p:ph type="pic" sz="quarter" idx="17"/>
          </p:nvPr>
        </p:nvSpPr>
        <p:spPr>
          <a:xfrm>
            <a:off x="623392" y="3050541"/>
            <a:ext cx="3360000" cy="2160000"/>
          </a:xfrm>
          <a:prstGeom prst="roundRect">
            <a:avLst>
              <a:gd name="adj" fmla="val 2552"/>
            </a:avLst>
          </a:prstGeom>
        </p:spPr>
        <p:txBody>
          <a:bodyPr/>
          <a:lstStyle/>
          <a:p>
            <a:endParaRPr lang="en-GB" dirty="0"/>
          </a:p>
        </p:txBody>
      </p:sp>
      <p:sp>
        <p:nvSpPr>
          <p:cNvPr id="13" name="Text Placeholder 10"/>
          <p:cNvSpPr>
            <a:spLocks noGrp="1"/>
          </p:cNvSpPr>
          <p:nvPr>
            <p:ph type="body" sz="quarter" idx="18"/>
          </p:nvPr>
        </p:nvSpPr>
        <p:spPr>
          <a:xfrm>
            <a:off x="623392" y="5121188"/>
            <a:ext cx="3360000" cy="612862"/>
          </a:xfrm>
          <a:prstGeom prst="roundRect">
            <a:avLst>
              <a:gd name="adj" fmla="val 8507"/>
            </a:avLst>
          </a:prstGeom>
          <a:solidFill>
            <a:srgbClr val="FFBB22"/>
          </a:solidFill>
        </p:spPr>
        <p:txBody>
          <a:bodyPr lIns="72000" tIns="72000" rIns="72000" bIns="72000" anchor="ctr" anchorCtr="0"/>
          <a:lstStyle>
            <a:lvl1pPr>
              <a:spcAft>
                <a:spcPts val="0"/>
              </a:spcAft>
              <a:defRPr sz="1200"/>
            </a:lvl1pPr>
            <a:lvl2pPr marL="0" indent="0">
              <a:spcAft>
                <a:spcPts val="0"/>
              </a:spcAft>
              <a:buNone/>
              <a:defRPr sz="1200"/>
            </a:lvl2pPr>
            <a:lvl3pPr marL="0" indent="0">
              <a:spcAft>
                <a:spcPts val="0"/>
              </a:spcAft>
              <a:buNone/>
              <a:defRPr sz="1200"/>
            </a:lvl3pPr>
            <a:lvl4pPr marL="0" indent="0">
              <a:spcAft>
                <a:spcPts val="0"/>
              </a:spcAft>
              <a:buNone/>
              <a:defRPr sz="1200"/>
            </a:lvl4pPr>
            <a:lvl5pPr marL="0" indent="0">
              <a:spcAft>
                <a:spcPts val="0"/>
              </a:spcAft>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Picture Placeholder 4"/>
          <p:cNvSpPr>
            <a:spLocks noGrp="1"/>
          </p:cNvSpPr>
          <p:nvPr>
            <p:ph type="pic" sz="quarter" idx="19"/>
          </p:nvPr>
        </p:nvSpPr>
        <p:spPr>
          <a:xfrm>
            <a:off x="4446984" y="3050541"/>
            <a:ext cx="3360000" cy="2160000"/>
          </a:xfrm>
          <a:prstGeom prst="roundRect">
            <a:avLst>
              <a:gd name="adj" fmla="val 2552"/>
            </a:avLst>
          </a:prstGeom>
        </p:spPr>
        <p:txBody>
          <a:bodyPr/>
          <a:lstStyle/>
          <a:p>
            <a:endParaRPr lang="en-GB" dirty="0"/>
          </a:p>
        </p:txBody>
      </p:sp>
      <p:sp>
        <p:nvSpPr>
          <p:cNvPr id="15" name="Text Placeholder 10"/>
          <p:cNvSpPr>
            <a:spLocks noGrp="1"/>
          </p:cNvSpPr>
          <p:nvPr>
            <p:ph type="body" sz="quarter" idx="20"/>
          </p:nvPr>
        </p:nvSpPr>
        <p:spPr>
          <a:xfrm>
            <a:off x="4446985" y="5121188"/>
            <a:ext cx="3360372" cy="612862"/>
          </a:xfrm>
          <a:prstGeom prst="roundRect">
            <a:avLst>
              <a:gd name="adj" fmla="val 8507"/>
            </a:avLst>
          </a:prstGeom>
          <a:solidFill>
            <a:srgbClr val="FFBB22"/>
          </a:solidFill>
        </p:spPr>
        <p:txBody>
          <a:bodyPr lIns="72000" tIns="72000" rIns="72000" bIns="72000" anchor="ctr" anchorCtr="0"/>
          <a:lstStyle>
            <a:lvl1pPr>
              <a:spcAft>
                <a:spcPts val="0"/>
              </a:spcAft>
              <a:defRPr sz="1200"/>
            </a:lvl1pPr>
            <a:lvl2pPr marL="0" indent="0">
              <a:spcAft>
                <a:spcPts val="0"/>
              </a:spcAft>
              <a:buNone/>
              <a:defRPr sz="1200"/>
            </a:lvl2pPr>
            <a:lvl3pPr marL="0" indent="0">
              <a:spcAft>
                <a:spcPts val="0"/>
              </a:spcAft>
              <a:buNone/>
              <a:defRPr sz="1200"/>
            </a:lvl3pPr>
            <a:lvl4pPr marL="0" indent="0">
              <a:spcAft>
                <a:spcPts val="0"/>
              </a:spcAft>
              <a:buNone/>
              <a:defRPr sz="1200"/>
            </a:lvl4pPr>
            <a:lvl5pPr marL="0" indent="0">
              <a:spcAft>
                <a:spcPts val="0"/>
              </a:spcAft>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Picture Placeholder 4"/>
          <p:cNvSpPr>
            <a:spLocks noGrp="1"/>
          </p:cNvSpPr>
          <p:nvPr>
            <p:ph type="pic" sz="quarter" idx="21"/>
          </p:nvPr>
        </p:nvSpPr>
        <p:spPr>
          <a:xfrm>
            <a:off x="8256267" y="3050541"/>
            <a:ext cx="3360000" cy="2160000"/>
          </a:xfrm>
          <a:prstGeom prst="roundRect">
            <a:avLst>
              <a:gd name="adj" fmla="val 2552"/>
            </a:avLst>
          </a:prstGeom>
        </p:spPr>
        <p:txBody>
          <a:bodyPr/>
          <a:lstStyle/>
          <a:p>
            <a:endParaRPr lang="en-GB" dirty="0"/>
          </a:p>
        </p:txBody>
      </p:sp>
      <p:sp>
        <p:nvSpPr>
          <p:cNvPr id="17" name="Text Placeholder 10"/>
          <p:cNvSpPr>
            <a:spLocks noGrp="1"/>
          </p:cNvSpPr>
          <p:nvPr>
            <p:ph type="body" sz="quarter" idx="22"/>
          </p:nvPr>
        </p:nvSpPr>
        <p:spPr>
          <a:xfrm>
            <a:off x="8256267" y="5121188"/>
            <a:ext cx="3360000" cy="612862"/>
          </a:xfrm>
          <a:prstGeom prst="roundRect">
            <a:avLst>
              <a:gd name="adj" fmla="val 8507"/>
            </a:avLst>
          </a:prstGeom>
          <a:solidFill>
            <a:srgbClr val="FFBB22"/>
          </a:solidFill>
        </p:spPr>
        <p:txBody>
          <a:bodyPr lIns="72000" tIns="72000" rIns="72000" bIns="72000" anchor="ctr" anchorCtr="0"/>
          <a:lstStyle>
            <a:lvl1pPr>
              <a:spcAft>
                <a:spcPts val="0"/>
              </a:spcAft>
              <a:defRPr sz="1200"/>
            </a:lvl1pPr>
            <a:lvl2pPr marL="0" indent="0">
              <a:spcAft>
                <a:spcPts val="0"/>
              </a:spcAft>
              <a:buNone/>
              <a:defRPr sz="1200"/>
            </a:lvl2pPr>
            <a:lvl3pPr marL="0" indent="0">
              <a:spcAft>
                <a:spcPts val="0"/>
              </a:spcAft>
              <a:buNone/>
              <a:defRPr sz="1200"/>
            </a:lvl3pPr>
            <a:lvl4pPr marL="0" indent="0">
              <a:spcAft>
                <a:spcPts val="0"/>
              </a:spcAft>
              <a:buNone/>
              <a:defRPr sz="1200"/>
            </a:lvl4pPr>
            <a:lvl5pPr marL="0" indent="0">
              <a:spcAft>
                <a:spcPts val="0"/>
              </a:spcAft>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73952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image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Go to Insert Header&amp;Footer to edit footer text</a:t>
            </a:r>
            <a:endParaRPr lang="en-GB" dirty="0"/>
          </a:p>
        </p:txBody>
      </p:sp>
      <p:sp>
        <p:nvSpPr>
          <p:cNvPr id="6" name="Picture Placeholder 5"/>
          <p:cNvSpPr>
            <a:spLocks noGrp="1"/>
          </p:cNvSpPr>
          <p:nvPr>
            <p:ph type="pic" sz="quarter" idx="13"/>
          </p:nvPr>
        </p:nvSpPr>
        <p:spPr>
          <a:xfrm>
            <a:off x="0" y="0"/>
            <a:ext cx="12192000" cy="5949950"/>
          </a:xfrm>
        </p:spPr>
        <p:txBody>
          <a:bodyPr/>
          <a:lstStyle/>
          <a:p>
            <a:endParaRPr lang="en-GB" dirty="0"/>
          </a:p>
        </p:txBody>
      </p:sp>
      <p:sp>
        <p:nvSpPr>
          <p:cNvPr id="7" name="Text Placeholder 10"/>
          <p:cNvSpPr>
            <a:spLocks noGrp="1"/>
          </p:cNvSpPr>
          <p:nvPr>
            <p:ph type="body" sz="quarter" idx="18"/>
          </p:nvPr>
        </p:nvSpPr>
        <p:spPr>
          <a:xfrm>
            <a:off x="623392" y="5121188"/>
            <a:ext cx="10978565" cy="612862"/>
          </a:xfrm>
          <a:prstGeom prst="roundRect">
            <a:avLst>
              <a:gd name="adj" fmla="val 11296"/>
            </a:avLst>
          </a:prstGeom>
          <a:solidFill>
            <a:srgbClr val="FFBB22"/>
          </a:solidFill>
        </p:spPr>
        <p:txBody>
          <a:bodyPr lIns="72000" tIns="72000" rIns="72000" bIns="72000" anchor="ctr" anchorCtr="0"/>
          <a:lstStyle>
            <a:lvl1pPr>
              <a:spcAft>
                <a:spcPts val="0"/>
              </a:spcAft>
              <a:defRPr sz="1200"/>
            </a:lvl1pPr>
            <a:lvl2pPr marL="0" indent="0">
              <a:spcAft>
                <a:spcPts val="0"/>
              </a:spcAft>
              <a:buNone/>
              <a:defRPr sz="1200"/>
            </a:lvl2pPr>
            <a:lvl3pPr marL="0" indent="0">
              <a:spcAft>
                <a:spcPts val="0"/>
              </a:spcAft>
              <a:buNone/>
              <a:defRPr sz="1200"/>
            </a:lvl3pPr>
            <a:lvl4pPr marL="0" indent="0">
              <a:spcAft>
                <a:spcPts val="0"/>
              </a:spcAft>
              <a:buNone/>
              <a:defRPr sz="1200"/>
            </a:lvl4pPr>
            <a:lvl5pPr marL="0" indent="0">
              <a:spcAft>
                <a:spcPts val="0"/>
              </a:spcAft>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11024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image 2">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5949950"/>
          </a:xfrm>
        </p:spPr>
        <p:txBody>
          <a:bodyPr/>
          <a:lstStyle/>
          <a:p>
            <a:endParaRPr lang="en-GB" dirty="0"/>
          </a:p>
        </p:txBody>
      </p:sp>
      <p:sp>
        <p:nvSpPr>
          <p:cNvPr id="3" name="Footer Placeholder 2"/>
          <p:cNvSpPr>
            <a:spLocks noGrp="1"/>
          </p:cNvSpPr>
          <p:nvPr>
            <p:ph type="ftr" sz="quarter" idx="11"/>
          </p:nvPr>
        </p:nvSpPr>
        <p:spPr/>
        <p:txBody>
          <a:bodyPr/>
          <a:lstStyle/>
          <a:p>
            <a:r>
              <a:rPr lang="en-US" dirty="0"/>
              <a:t>Go to Insert Header&amp;Footer to edit footer text</a:t>
            </a:r>
            <a:endParaRPr lang="en-GB" dirty="0"/>
          </a:p>
        </p:txBody>
      </p:sp>
      <p:sp>
        <p:nvSpPr>
          <p:cNvPr id="8" name="Text Placeholder 10"/>
          <p:cNvSpPr>
            <a:spLocks noGrp="1"/>
          </p:cNvSpPr>
          <p:nvPr>
            <p:ph type="body" sz="quarter" idx="19"/>
          </p:nvPr>
        </p:nvSpPr>
        <p:spPr>
          <a:xfrm>
            <a:off x="624417" y="-135396"/>
            <a:ext cx="5232401" cy="1808821"/>
          </a:xfrm>
          <a:prstGeom prst="roundRect">
            <a:avLst>
              <a:gd name="adj" fmla="val 6646"/>
            </a:avLst>
          </a:prstGeom>
          <a:solidFill>
            <a:srgbClr val="FFBB22"/>
          </a:solidFill>
        </p:spPr>
        <p:txBody>
          <a:bodyPr lIns="72000" tIns="720000" rIns="72000" bIns="72000" anchor="t" anchorCtr="0"/>
          <a:lstStyle>
            <a:lvl1pPr>
              <a:spcAft>
                <a:spcPts val="0"/>
              </a:spcAft>
              <a:defRPr sz="1200"/>
            </a:lvl1pPr>
            <a:lvl2pPr marL="0" indent="0">
              <a:spcAft>
                <a:spcPts val="0"/>
              </a:spcAft>
              <a:buNone/>
              <a:defRPr sz="1200"/>
            </a:lvl2pPr>
            <a:lvl3pPr marL="0" indent="0">
              <a:spcAft>
                <a:spcPts val="0"/>
              </a:spcAft>
              <a:buNone/>
              <a:defRPr sz="1200"/>
            </a:lvl3pPr>
            <a:lvl4pPr marL="0" indent="0">
              <a:spcAft>
                <a:spcPts val="0"/>
              </a:spcAft>
              <a:buNone/>
              <a:defRPr sz="1200"/>
            </a:lvl4pPr>
            <a:lvl5pPr marL="0" indent="0">
              <a:spcAft>
                <a:spcPts val="0"/>
              </a:spcAft>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4"/>
          <p:cNvSpPr>
            <a:spLocks noGrp="1"/>
          </p:cNvSpPr>
          <p:nvPr>
            <p:ph type="body" sz="quarter" idx="14"/>
          </p:nvPr>
        </p:nvSpPr>
        <p:spPr>
          <a:xfrm>
            <a:off x="767409" y="225054"/>
            <a:ext cx="5375572" cy="395635"/>
          </a:xfrm>
        </p:spPr>
        <p:txBody>
          <a:bodyPr/>
          <a:lstStyle>
            <a:lvl1pPr>
              <a:defRPr sz="2200" b="1">
                <a:solidFill>
                  <a:srgbClr val="403A60"/>
                </a:solidFill>
                <a:latin typeface="Arial" panose="020B0604020202020204" pitchFamily="34" charset="0"/>
                <a:cs typeface="Arial" panose="020B0604020202020204" pitchFamily="34" charset="0"/>
              </a:defRPr>
            </a:lvl1pPr>
            <a:lvl2pPr marL="0" indent="0">
              <a:buNone/>
              <a:defRPr sz="2200" b="1">
                <a:solidFill>
                  <a:srgbClr val="403A60"/>
                </a:solidFill>
                <a:latin typeface="Arial" panose="020B0604020202020204" pitchFamily="34" charset="0"/>
                <a:cs typeface="Arial" panose="020B0604020202020204" pitchFamily="34" charset="0"/>
              </a:defRPr>
            </a:lvl2pPr>
            <a:lvl3pPr marL="0" indent="0">
              <a:buNone/>
              <a:defRPr sz="2200" b="1">
                <a:solidFill>
                  <a:srgbClr val="403A60"/>
                </a:solidFill>
                <a:latin typeface="Arial" panose="020B0604020202020204" pitchFamily="34" charset="0"/>
                <a:cs typeface="Arial" panose="020B0604020202020204" pitchFamily="34" charset="0"/>
              </a:defRPr>
            </a:lvl3pPr>
            <a:lvl4pPr marL="0" indent="0">
              <a:buNone/>
              <a:defRPr sz="2200" b="1">
                <a:solidFill>
                  <a:srgbClr val="403A60"/>
                </a:solidFill>
                <a:latin typeface="Arial" panose="020B0604020202020204" pitchFamily="34" charset="0"/>
                <a:cs typeface="Arial" panose="020B0604020202020204" pitchFamily="34" charset="0"/>
              </a:defRPr>
            </a:lvl4pPr>
            <a:lvl5pPr marL="0" indent="0">
              <a:buNone/>
              <a:defRPr sz="2200" b="1">
                <a:solidFill>
                  <a:srgbClr val="403A60"/>
                </a:solidFill>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320794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over 1">
    <p:bg>
      <p:bgPr>
        <a:solidFill>
          <a:srgbClr val="FEBB2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7773" y="5235340"/>
            <a:ext cx="10363200" cy="605929"/>
          </a:xfrm>
        </p:spPr>
        <p:txBody>
          <a:bodyPr/>
          <a:lstStyle>
            <a:lvl1pPr algn="l">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625127" y="5841268"/>
            <a:ext cx="8534400" cy="432048"/>
          </a:xfrm>
        </p:spPr>
        <p:txBody>
          <a:bodyPr/>
          <a:lstStyle>
            <a:lvl1pPr marL="0" indent="0" algn="l">
              <a:buNone/>
              <a:defRPr sz="3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or date</a:t>
            </a:r>
            <a:endParaRPr lang="en-GB"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3389" cy="5040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0629" y="6201308"/>
            <a:ext cx="2160000" cy="392918"/>
          </a:xfrm>
          <a:prstGeom prst="rect">
            <a:avLst/>
          </a:prstGeom>
        </p:spPr>
      </p:pic>
    </p:spTree>
    <p:extLst>
      <p:ext uri="{BB962C8B-B14F-4D97-AF65-F5344CB8AC3E}">
        <p14:creationId xmlns:p14="http://schemas.microsoft.com/office/powerpoint/2010/main" val="388180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 + sub head">
    <p:spTree>
      <p:nvGrpSpPr>
        <p:cNvPr id="1" name=""/>
        <p:cNvGrpSpPr/>
        <p:nvPr/>
      </p:nvGrpSpPr>
      <p:grpSpPr>
        <a:xfrm>
          <a:off x="0" y="0"/>
          <a:ext cx="0" cy="0"/>
          <a:chOff x="0" y="0"/>
          <a:chExt cx="0" cy="0"/>
        </a:xfrm>
      </p:grpSpPr>
      <p:sp>
        <p:nvSpPr>
          <p:cNvPr id="2" name="Title 1"/>
          <p:cNvSpPr>
            <a:spLocks noGrp="1"/>
          </p:cNvSpPr>
          <p:nvPr>
            <p:ph type="title"/>
          </p:nvPr>
        </p:nvSpPr>
        <p:spPr>
          <a:xfrm>
            <a:off x="609600" y="341785"/>
            <a:ext cx="10972800" cy="638944"/>
          </a:xfrm>
        </p:spPr>
        <p:txBody>
          <a:bodyPr/>
          <a:lstStyle/>
          <a:p>
            <a:r>
              <a:rPr lang="en-US"/>
              <a:t>Click to edit Master title style</a:t>
            </a:r>
            <a:endParaRPr lang="en-GB"/>
          </a:p>
        </p:txBody>
      </p:sp>
      <p:sp>
        <p:nvSpPr>
          <p:cNvPr id="3" name="Content Placeholder 2"/>
          <p:cNvSpPr>
            <a:spLocks noGrp="1"/>
          </p:cNvSpPr>
          <p:nvPr>
            <p:ph idx="1"/>
          </p:nvPr>
        </p:nvSpPr>
        <p:spPr>
          <a:xfrm>
            <a:off x="609600" y="1376364"/>
            <a:ext cx="10972800" cy="435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p:cNvSpPr>
            <a:spLocks noGrp="1"/>
          </p:cNvSpPr>
          <p:nvPr>
            <p:ph type="ftr" sz="quarter" idx="11"/>
          </p:nvPr>
        </p:nvSpPr>
        <p:spPr>
          <a:xfrm>
            <a:off x="623392" y="6309321"/>
            <a:ext cx="7488832" cy="365125"/>
          </a:xfrm>
          <a:prstGeom prst="rect">
            <a:avLst/>
          </a:prstGeom>
        </p:spPr>
        <p:txBody>
          <a:bodyPr/>
          <a:lstStyle/>
          <a:p>
            <a:r>
              <a:rPr lang="en-US" dirty="0"/>
              <a:t>Go to Insert Header&amp;Footer to edit footer text</a:t>
            </a:r>
            <a:endParaRPr lang="en-GB" dirty="0"/>
          </a:p>
        </p:txBody>
      </p:sp>
      <p:sp>
        <p:nvSpPr>
          <p:cNvPr id="5" name="Text Placeholder 4"/>
          <p:cNvSpPr>
            <a:spLocks noGrp="1"/>
          </p:cNvSpPr>
          <p:nvPr>
            <p:ph type="body" sz="quarter" idx="13"/>
          </p:nvPr>
        </p:nvSpPr>
        <p:spPr>
          <a:xfrm>
            <a:off x="624418" y="980729"/>
            <a:ext cx="10991849" cy="395635"/>
          </a:xfrm>
        </p:spPr>
        <p:txBody>
          <a:bodyPr/>
          <a:lstStyle>
            <a:lvl1pPr>
              <a:defRPr sz="2200" b="1">
                <a:solidFill>
                  <a:srgbClr val="403A60"/>
                </a:solidFill>
                <a:latin typeface="Arial" panose="020B0604020202020204" pitchFamily="34" charset="0"/>
                <a:cs typeface="Arial" panose="020B0604020202020204" pitchFamily="34" charset="0"/>
              </a:defRPr>
            </a:lvl1pPr>
            <a:lvl2pPr marL="0" indent="0">
              <a:buNone/>
              <a:defRPr sz="2200" b="1">
                <a:solidFill>
                  <a:srgbClr val="403A60"/>
                </a:solidFill>
                <a:latin typeface="Arial" panose="020B0604020202020204" pitchFamily="34" charset="0"/>
                <a:cs typeface="Arial" panose="020B0604020202020204" pitchFamily="34" charset="0"/>
              </a:defRPr>
            </a:lvl2pPr>
            <a:lvl3pPr marL="0" indent="0">
              <a:buNone/>
              <a:defRPr sz="2200" b="1">
                <a:solidFill>
                  <a:srgbClr val="403A60"/>
                </a:solidFill>
                <a:latin typeface="Arial" panose="020B0604020202020204" pitchFamily="34" charset="0"/>
                <a:cs typeface="Arial" panose="020B0604020202020204" pitchFamily="34" charset="0"/>
              </a:defRPr>
            </a:lvl3pPr>
            <a:lvl4pPr marL="0" indent="0">
              <a:buNone/>
              <a:defRPr sz="2200" b="1">
                <a:solidFill>
                  <a:srgbClr val="403A60"/>
                </a:solidFill>
                <a:latin typeface="Arial" panose="020B0604020202020204" pitchFamily="34" charset="0"/>
                <a:cs typeface="Arial" panose="020B0604020202020204" pitchFamily="34" charset="0"/>
              </a:defRPr>
            </a:lvl4pPr>
            <a:lvl5pPr marL="0" indent="0">
              <a:buNone/>
              <a:defRPr sz="2200" b="1">
                <a:solidFill>
                  <a:srgbClr val="403A60"/>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971865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over 2">
    <p:bg>
      <p:bgPr>
        <a:solidFill>
          <a:srgbClr val="FEBB2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57118" y="452990"/>
            <a:ext cx="3359149" cy="851774"/>
          </a:xfrm>
        </p:spPr>
        <p:txBody>
          <a:bodyPr/>
          <a:lstStyle>
            <a:lvl1pPr algn="l">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8249149" y="1520788"/>
            <a:ext cx="3364367" cy="432048"/>
          </a:xfrm>
        </p:spPr>
        <p:txBody>
          <a:bodyPr/>
          <a:lstStyle>
            <a:lvl1pPr marL="0" indent="0" algn="l">
              <a:buNone/>
              <a:defRPr sz="3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or date</a:t>
            </a:r>
            <a:endParaRPr lang="en-GB"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697216" cy="68580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4258" y="5085184"/>
            <a:ext cx="2058393" cy="1584000"/>
          </a:xfrm>
          <a:prstGeom prst="rect">
            <a:avLst/>
          </a:prstGeom>
        </p:spPr>
      </p:pic>
    </p:spTree>
    <p:extLst>
      <p:ext uri="{BB962C8B-B14F-4D97-AF65-F5344CB8AC3E}">
        <p14:creationId xmlns:p14="http://schemas.microsoft.com/office/powerpoint/2010/main" val="1160736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over NO image">
    <p:bg>
      <p:bgPr>
        <a:solidFill>
          <a:srgbClr val="FEBB2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6629" y="1"/>
            <a:ext cx="6624000" cy="5846511"/>
          </a:xfrm>
          <a:prstGeom prst="rect">
            <a:avLst/>
          </a:prstGeom>
        </p:spPr>
      </p:pic>
      <p:sp>
        <p:nvSpPr>
          <p:cNvPr id="2" name="Title 1"/>
          <p:cNvSpPr>
            <a:spLocks noGrp="1"/>
          </p:cNvSpPr>
          <p:nvPr>
            <p:ph type="ctrTitle"/>
          </p:nvPr>
        </p:nvSpPr>
        <p:spPr>
          <a:xfrm>
            <a:off x="622431" y="333376"/>
            <a:ext cx="10363200" cy="605929"/>
          </a:xfrm>
        </p:spPr>
        <p:txBody>
          <a:bodyPr/>
          <a:lstStyle>
            <a:lvl1pPr algn="l">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630979" y="944724"/>
            <a:ext cx="8534400" cy="432048"/>
          </a:xfrm>
        </p:spPr>
        <p:txBody>
          <a:bodyPr/>
          <a:lstStyle>
            <a:lvl1pPr marL="0" indent="0" algn="l">
              <a:buNone/>
              <a:defRPr sz="3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or date</a:t>
            </a:r>
            <a:endParaRPr lang="en-GB"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0629" y="6201308"/>
            <a:ext cx="2160000" cy="392918"/>
          </a:xfrm>
          <a:prstGeom prst="rect">
            <a:avLst/>
          </a:prstGeom>
        </p:spPr>
      </p:pic>
      <p:cxnSp>
        <p:nvCxnSpPr>
          <p:cNvPr id="5" name="Straight Connector 4"/>
          <p:cNvCxnSpPr/>
          <p:nvPr userDrawn="1"/>
        </p:nvCxnSpPr>
        <p:spPr>
          <a:xfrm>
            <a:off x="0" y="5985284"/>
            <a:ext cx="12192000"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235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add top image">
    <p:bg>
      <p:bgPr>
        <a:solidFill>
          <a:srgbClr val="FEBB2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7773" y="5235340"/>
            <a:ext cx="10363200" cy="605929"/>
          </a:xfrm>
        </p:spPr>
        <p:txBody>
          <a:bodyPr/>
          <a:lstStyle>
            <a:lvl1pPr algn="l">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625127" y="5841268"/>
            <a:ext cx="8534400" cy="432048"/>
          </a:xfrm>
        </p:spPr>
        <p:txBody>
          <a:bodyPr/>
          <a:lstStyle>
            <a:lvl1pPr marL="0" indent="0" algn="l">
              <a:buNone/>
              <a:defRPr sz="3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or date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629" y="6201308"/>
            <a:ext cx="2160000" cy="392918"/>
          </a:xfrm>
          <a:prstGeom prst="rect">
            <a:avLst/>
          </a:prstGeom>
        </p:spPr>
      </p:pic>
      <p:sp>
        <p:nvSpPr>
          <p:cNvPr id="5" name="Picture Placeholder 4"/>
          <p:cNvSpPr>
            <a:spLocks noGrp="1"/>
          </p:cNvSpPr>
          <p:nvPr>
            <p:ph type="pic" sz="quarter" idx="10"/>
          </p:nvPr>
        </p:nvSpPr>
        <p:spPr>
          <a:xfrm>
            <a:off x="0" y="0"/>
            <a:ext cx="12192000" cy="5040000"/>
          </a:xfrm>
        </p:spPr>
        <p:txBody>
          <a:bodyPr/>
          <a:lstStyle/>
          <a:p>
            <a:endParaRPr lang="en-GB" dirty="0"/>
          </a:p>
        </p:txBody>
      </p:sp>
    </p:spTree>
    <p:extLst>
      <p:ext uri="{BB962C8B-B14F-4D97-AF65-F5344CB8AC3E}">
        <p14:creationId xmlns:p14="http://schemas.microsoft.com/office/powerpoint/2010/main" val="2140155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add left image">
    <p:bg>
      <p:bgPr>
        <a:solidFill>
          <a:srgbClr val="FFBB2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57118" y="452990"/>
            <a:ext cx="3359149" cy="851774"/>
          </a:xfrm>
        </p:spPr>
        <p:txBody>
          <a:bodyPr/>
          <a:lstStyle>
            <a:lvl1pPr algn="l">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8249149" y="1520788"/>
            <a:ext cx="3364367" cy="432048"/>
          </a:xfrm>
        </p:spPr>
        <p:txBody>
          <a:bodyPr/>
          <a:lstStyle>
            <a:lvl1pPr marL="0" indent="0" algn="l">
              <a:buNone/>
              <a:defRPr sz="34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or date</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5301" y="5266592"/>
            <a:ext cx="1584000" cy="1258753"/>
          </a:xfrm>
          <a:prstGeom prst="rect">
            <a:avLst/>
          </a:prstGeom>
        </p:spPr>
      </p:pic>
      <p:sp>
        <p:nvSpPr>
          <p:cNvPr id="7" name="Picture Placeholder 6"/>
          <p:cNvSpPr>
            <a:spLocks noGrp="1"/>
          </p:cNvSpPr>
          <p:nvPr>
            <p:ph type="pic" sz="quarter" idx="10"/>
          </p:nvPr>
        </p:nvSpPr>
        <p:spPr>
          <a:xfrm>
            <a:off x="0" y="0"/>
            <a:ext cx="7680000" cy="6858000"/>
          </a:xfrm>
        </p:spPr>
        <p:txBody>
          <a:bodyPr/>
          <a:lstStyle/>
          <a:p>
            <a:endParaRPr lang="en-GB" dirty="0"/>
          </a:p>
        </p:txBody>
      </p:sp>
    </p:spTree>
    <p:extLst>
      <p:ext uri="{BB962C8B-B14F-4D97-AF65-F5344CB8AC3E}">
        <p14:creationId xmlns:p14="http://schemas.microsoft.com/office/powerpoint/2010/main" val="1235412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8BDCF-CF22-D844-8E39-7BCFE8A4E8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FEA8F7-DE80-1348-9CBA-F76BDADBC8B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77C7E6-B7B0-934B-8C95-80B679CE4081}"/>
              </a:ext>
            </a:extLst>
          </p:cNvPr>
          <p:cNvSpPr>
            <a:spLocks noGrp="1"/>
          </p:cNvSpPr>
          <p:nvPr>
            <p:ph type="dt" sz="half" idx="10"/>
          </p:nvPr>
        </p:nvSpPr>
        <p:spPr/>
        <p:txBody>
          <a:bodyPr/>
          <a:lstStyle/>
          <a:p>
            <a:fld id="{7D5A8573-9899-5646-A515-6203B57659A0}" type="datetimeFigureOut">
              <a:rPr lang="en-US" smtClean="0"/>
              <a:t>9/26/2018</a:t>
            </a:fld>
            <a:endParaRPr lang="en-US" dirty="0"/>
          </a:p>
        </p:txBody>
      </p:sp>
      <p:sp>
        <p:nvSpPr>
          <p:cNvPr id="5" name="Footer Placeholder 4">
            <a:extLst>
              <a:ext uri="{FF2B5EF4-FFF2-40B4-BE49-F238E27FC236}">
                <a16:creationId xmlns:a16="http://schemas.microsoft.com/office/drawing/2014/main" id="{9494974B-7DCC-3445-8702-AD888E6D6D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B5E65F-A6F4-4A44-9F19-2368CD7E88DB}"/>
              </a:ext>
            </a:extLst>
          </p:cNvPr>
          <p:cNvSpPr>
            <a:spLocks noGrp="1"/>
          </p:cNvSpPr>
          <p:nvPr>
            <p:ph type="sldNum" sz="quarter" idx="12"/>
          </p:nvPr>
        </p:nvSpPr>
        <p:spPr/>
        <p:txBody>
          <a:bodyPr/>
          <a:lstStyle/>
          <a:p>
            <a:fld id="{6E1F3D51-0E6A-414A-888D-AC51C1C562D2}" type="slidenum">
              <a:rPr lang="en-US" smtClean="0"/>
              <a:t>‹#›</a:t>
            </a:fld>
            <a:endParaRPr lang="en-US" dirty="0"/>
          </a:p>
        </p:txBody>
      </p:sp>
    </p:spTree>
    <p:extLst>
      <p:ext uri="{BB962C8B-B14F-4D97-AF65-F5344CB8AC3E}">
        <p14:creationId xmlns:p14="http://schemas.microsoft.com/office/powerpoint/2010/main" val="9505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over 1">
    <p:bg>
      <p:bgPr>
        <a:solidFill>
          <a:srgbClr val="96005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7773" y="5235340"/>
            <a:ext cx="10363200" cy="605929"/>
          </a:xfrm>
        </p:spPr>
        <p:txBody>
          <a:bodyPr/>
          <a:lstStyle>
            <a:lvl1pPr algn="l">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625127" y="5841268"/>
            <a:ext cx="8534400" cy="432048"/>
          </a:xfrm>
        </p:spPr>
        <p:txBody>
          <a:bodyPr/>
          <a:lstStyle>
            <a:lvl1pPr marL="0" indent="0" algn="l">
              <a:buNone/>
              <a:defRPr sz="34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or date</a:t>
            </a:r>
            <a:endParaRPr lang="en-GB"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035296"/>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0631" y="6201308"/>
            <a:ext cx="2159997" cy="392918"/>
          </a:xfrm>
          <a:prstGeom prst="rect">
            <a:avLst/>
          </a:prstGeom>
        </p:spPr>
      </p:pic>
    </p:spTree>
    <p:extLst>
      <p:ext uri="{BB962C8B-B14F-4D97-AF65-F5344CB8AC3E}">
        <p14:creationId xmlns:p14="http://schemas.microsoft.com/office/powerpoint/2010/main" val="2125820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Cover 2">
    <p:bg>
      <p:bgPr>
        <a:solidFill>
          <a:srgbClr val="96005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57118" y="452990"/>
            <a:ext cx="3359149" cy="851774"/>
          </a:xfrm>
        </p:spPr>
        <p:txBody>
          <a:bodyPr/>
          <a:lstStyle>
            <a:lvl1pPr algn="l">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8249149" y="1520788"/>
            <a:ext cx="3364367" cy="432048"/>
          </a:xfrm>
        </p:spPr>
        <p:txBody>
          <a:bodyPr/>
          <a:lstStyle>
            <a:lvl1pPr marL="0" indent="0" algn="l">
              <a:buNone/>
              <a:defRPr sz="34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or date</a:t>
            </a:r>
            <a:endParaRPr lang="en-GB"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697216"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4258" y="5085186"/>
            <a:ext cx="2058393" cy="1583997"/>
          </a:xfrm>
          <a:prstGeom prst="rect">
            <a:avLst/>
          </a:prstGeom>
        </p:spPr>
      </p:pic>
    </p:spTree>
    <p:extLst>
      <p:ext uri="{BB962C8B-B14F-4D97-AF65-F5344CB8AC3E}">
        <p14:creationId xmlns:p14="http://schemas.microsoft.com/office/powerpoint/2010/main" val="5694245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Cover NO image">
    <p:bg>
      <p:bgPr>
        <a:solidFill>
          <a:srgbClr val="96005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6630" y="1"/>
            <a:ext cx="6623999" cy="5846511"/>
          </a:xfrm>
          <a:prstGeom prst="rect">
            <a:avLst/>
          </a:prstGeom>
        </p:spPr>
      </p:pic>
      <p:sp>
        <p:nvSpPr>
          <p:cNvPr id="2" name="Title 1"/>
          <p:cNvSpPr>
            <a:spLocks noGrp="1"/>
          </p:cNvSpPr>
          <p:nvPr>
            <p:ph type="ctrTitle"/>
          </p:nvPr>
        </p:nvSpPr>
        <p:spPr>
          <a:xfrm>
            <a:off x="622431" y="333376"/>
            <a:ext cx="10363200" cy="605929"/>
          </a:xfrm>
        </p:spPr>
        <p:txBody>
          <a:bodyPr/>
          <a:lstStyle>
            <a:lvl1pPr algn="l">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630979" y="944724"/>
            <a:ext cx="8534400" cy="432048"/>
          </a:xfrm>
        </p:spPr>
        <p:txBody>
          <a:bodyPr/>
          <a:lstStyle>
            <a:lvl1pPr marL="0" indent="0" algn="l">
              <a:buNone/>
              <a:defRPr sz="34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or date</a:t>
            </a:r>
            <a:endParaRPr lang="en-GB"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0631" y="6201308"/>
            <a:ext cx="2159997" cy="392918"/>
          </a:xfrm>
          <a:prstGeom prst="rect">
            <a:avLst/>
          </a:prstGeom>
        </p:spPr>
      </p:pic>
      <p:cxnSp>
        <p:nvCxnSpPr>
          <p:cNvPr id="5" name="Straight Connector 4"/>
          <p:cNvCxnSpPr/>
          <p:nvPr userDrawn="1"/>
        </p:nvCxnSpPr>
        <p:spPr>
          <a:xfrm>
            <a:off x="0" y="5985284"/>
            <a:ext cx="12192000"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407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add top image">
    <p:bg>
      <p:bgPr>
        <a:solidFill>
          <a:srgbClr val="96005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7773" y="5235340"/>
            <a:ext cx="10363200" cy="605929"/>
          </a:xfrm>
        </p:spPr>
        <p:txBody>
          <a:bodyPr/>
          <a:lstStyle>
            <a:lvl1pPr algn="l">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625127" y="5841268"/>
            <a:ext cx="8534400" cy="432048"/>
          </a:xfrm>
        </p:spPr>
        <p:txBody>
          <a:bodyPr/>
          <a:lstStyle>
            <a:lvl1pPr marL="0" indent="0" algn="l">
              <a:buNone/>
              <a:defRPr sz="3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or date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629" y="6201308"/>
            <a:ext cx="2160000" cy="392918"/>
          </a:xfrm>
          <a:prstGeom prst="rect">
            <a:avLst/>
          </a:prstGeom>
        </p:spPr>
      </p:pic>
      <p:sp>
        <p:nvSpPr>
          <p:cNvPr id="5" name="Picture Placeholder 4"/>
          <p:cNvSpPr>
            <a:spLocks noGrp="1"/>
          </p:cNvSpPr>
          <p:nvPr>
            <p:ph type="pic" sz="quarter" idx="10"/>
          </p:nvPr>
        </p:nvSpPr>
        <p:spPr>
          <a:xfrm>
            <a:off x="0" y="0"/>
            <a:ext cx="12192000" cy="5040000"/>
          </a:xfrm>
        </p:spPr>
        <p:txBody>
          <a:bodyPr/>
          <a:lstStyle/>
          <a:p>
            <a:endParaRPr lang="en-GB" dirty="0"/>
          </a:p>
        </p:txBody>
      </p:sp>
    </p:spTree>
    <p:extLst>
      <p:ext uri="{BB962C8B-B14F-4D97-AF65-F5344CB8AC3E}">
        <p14:creationId xmlns:p14="http://schemas.microsoft.com/office/powerpoint/2010/main" val="568058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add left image">
    <p:bg>
      <p:bgPr>
        <a:solidFill>
          <a:srgbClr val="96005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57118" y="452990"/>
            <a:ext cx="3359149" cy="851774"/>
          </a:xfrm>
        </p:spPr>
        <p:txBody>
          <a:bodyPr/>
          <a:lstStyle>
            <a:lvl1pPr algn="l">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8249149" y="1520788"/>
            <a:ext cx="3364367" cy="432048"/>
          </a:xfrm>
        </p:spPr>
        <p:txBody>
          <a:bodyPr/>
          <a:lstStyle>
            <a:lvl1pPr marL="0" indent="0" algn="l">
              <a:buNone/>
              <a:defRPr sz="34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or date</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4258" y="5085186"/>
            <a:ext cx="2058393" cy="1583997"/>
          </a:xfrm>
          <a:prstGeom prst="rect">
            <a:avLst/>
          </a:prstGeom>
        </p:spPr>
      </p:pic>
      <p:sp>
        <p:nvSpPr>
          <p:cNvPr id="7" name="Picture Placeholder 6"/>
          <p:cNvSpPr>
            <a:spLocks noGrp="1"/>
          </p:cNvSpPr>
          <p:nvPr>
            <p:ph type="pic" sz="quarter" idx="10"/>
          </p:nvPr>
        </p:nvSpPr>
        <p:spPr>
          <a:xfrm>
            <a:off x="0" y="0"/>
            <a:ext cx="7680000" cy="6858000"/>
          </a:xfrm>
        </p:spPr>
        <p:txBody>
          <a:bodyPr/>
          <a:lstStyle/>
          <a:p>
            <a:endParaRPr lang="en-GB" dirty="0"/>
          </a:p>
        </p:txBody>
      </p:sp>
    </p:spTree>
    <p:extLst>
      <p:ext uri="{BB962C8B-B14F-4D97-AF65-F5344CB8AC3E}">
        <p14:creationId xmlns:p14="http://schemas.microsoft.com/office/powerpoint/2010/main" val="3175043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 commentary">
    <p:spTree>
      <p:nvGrpSpPr>
        <p:cNvPr id="1" name=""/>
        <p:cNvGrpSpPr/>
        <p:nvPr/>
      </p:nvGrpSpPr>
      <p:grpSpPr>
        <a:xfrm>
          <a:off x="0" y="0"/>
          <a:ext cx="0" cy="0"/>
          <a:chOff x="0" y="0"/>
          <a:chExt cx="0" cy="0"/>
        </a:xfrm>
      </p:grpSpPr>
      <p:sp>
        <p:nvSpPr>
          <p:cNvPr id="2" name="Title 1"/>
          <p:cNvSpPr>
            <a:spLocks noGrp="1"/>
          </p:cNvSpPr>
          <p:nvPr>
            <p:ph type="title"/>
          </p:nvPr>
        </p:nvSpPr>
        <p:spPr>
          <a:xfrm>
            <a:off x="609600" y="341785"/>
            <a:ext cx="10972800" cy="710729"/>
          </a:xfrm>
        </p:spPr>
        <p:txBody>
          <a:bodyPr/>
          <a:lstStyle/>
          <a:p>
            <a:r>
              <a:rPr lang="en-US"/>
              <a:t>Click to edit Master title style</a:t>
            </a:r>
            <a:endParaRPr lang="en-GB" dirty="0"/>
          </a:p>
        </p:txBody>
      </p:sp>
      <p:sp>
        <p:nvSpPr>
          <p:cNvPr id="8" name="Footer Placeholder 7"/>
          <p:cNvSpPr>
            <a:spLocks noGrp="1"/>
          </p:cNvSpPr>
          <p:nvPr>
            <p:ph type="ftr" sz="quarter" idx="11"/>
          </p:nvPr>
        </p:nvSpPr>
        <p:spPr>
          <a:xfrm>
            <a:off x="623392" y="6309321"/>
            <a:ext cx="7488832" cy="365125"/>
          </a:xfrm>
          <a:prstGeom prst="rect">
            <a:avLst/>
          </a:prstGeom>
        </p:spPr>
        <p:txBody>
          <a:bodyPr/>
          <a:lstStyle/>
          <a:p>
            <a:r>
              <a:rPr lang="en-US" dirty="0"/>
              <a:t>Go to Insert Header&amp;Footer to edit footer text</a:t>
            </a:r>
            <a:endParaRPr lang="en-GB" dirty="0"/>
          </a:p>
        </p:txBody>
      </p:sp>
      <p:sp>
        <p:nvSpPr>
          <p:cNvPr id="10" name="Content Placeholder 4"/>
          <p:cNvSpPr>
            <a:spLocks noGrp="1"/>
          </p:cNvSpPr>
          <p:nvPr>
            <p:ph sz="quarter" idx="14"/>
          </p:nvPr>
        </p:nvSpPr>
        <p:spPr>
          <a:xfrm>
            <a:off x="624417" y="1844675"/>
            <a:ext cx="10991849" cy="388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p:cNvSpPr>
            <a:spLocks noGrp="1"/>
          </p:cNvSpPr>
          <p:nvPr>
            <p:ph type="body" sz="quarter" idx="16"/>
          </p:nvPr>
        </p:nvSpPr>
        <p:spPr>
          <a:xfrm>
            <a:off x="624417" y="1161504"/>
            <a:ext cx="10991849" cy="611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20077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Cover 1">
    <p:bg>
      <p:bgPr>
        <a:solidFill>
          <a:srgbClr val="403A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7773" y="5235340"/>
            <a:ext cx="10363200" cy="605929"/>
          </a:xfrm>
        </p:spPr>
        <p:txBody>
          <a:bodyPr/>
          <a:lstStyle>
            <a:lvl1pPr algn="l">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625127" y="5841268"/>
            <a:ext cx="8534400" cy="432048"/>
          </a:xfrm>
        </p:spPr>
        <p:txBody>
          <a:bodyPr/>
          <a:lstStyle>
            <a:lvl1pPr marL="0" indent="0" algn="l">
              <a:buNone/>
              <a:defRPr sz="34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or date</a:t>
            </a:r>
            <a:endParaRPr lang="en-GB"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035296"/>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0631" y="6201308"/>
            <a:ext cx="2159997" cy="392918"/>
          </a:xfrm>
          <a:prstGeom prst="rect">
            <a:avLst/>
          </a:prstGeom>
        </p:spPr>
      </p:pic>
    </p:spTree>
    <p:extLst>
      <p:ext uri="{BB962C8B-B14F-4D97-AF65-F5344CB8AC3E}">
        <p14:creationId xmlns:p14="http://schemas.microsoft.com/office/powerpoint/2010/main" val="1630496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Cover 2">
    <p:bg>
      <p:bgPr>
        <a:solidFill>
          <a:srgbClr val="403A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57118" y="452990"/>
            <a:ext cx="3359149" cy="851774"/>
          </a:xfrm>
        </p:spPr>
        <p:txBody>
          <a:bodyPr/>
          <a:lstStyle>
            <a:lvl1pPr algn="l">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8249149" y="1520788"/>
            <a:ext cx="3364367" cy="432048"/>
          </a:xfrm>
        </p:spPr>
        <p:txBody>
          <a:bodyPr/>
          <a:lstStyle>
            <a:lvl1pPr marL="0" indent="0" algn="l">
              <a:buNone/>
              <a:defRPr sz="34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or date</a:t>
            </a:r>
            <a:endParaRPr lang="en-GB"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697216"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4258" y="5085186"/>
            <a:ext cx="2058393" cy="1583997"/>
          </a:xfrm>
          <a:prstGeom prst="rect">
            <a:avLst/>
          </a:prstGeom>
        </p:spPr>
      </p:pic>
    </p:spTree>
    <p:extLst>
      <p:ext uri="{BB962C8B-B14F-4D97-AF65-F5344CB8AC3E}">
        <p14:creationId xmlns:p14="http://schemas.microsoft.com/office/powerpoint/2010/main" val="2401001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Cover NO image">
    <p:bg>
      <p:bgPr>
        <a:solidFill>
          <a:srgbClr val="403A60"/>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6630" y="1"/>
            <a:ext cx="6623999" cy="5846511"/>
          </a:xfrm>
          <a:prstGeom prst="rect">
            <a:avLst/>
          </a:prstGeom>
        </p:spPr>
      </p:pic>
      <p:sp>
        <p:nvSpPr>
          <p:cNvPr id="2" name="Title 1"/>
          <p:cNvSpPr>
            <a:spLocks noGrp="1"/>
          </p:cNvSpPr>
          <p:nvPr>
            <p:ph type="ctrTitle"/>
          </p:nvPr>
        </p:nvSpPr>
        <p:spPr>
          <a:xfrm>
            <a:off x="622431" y="333376"/>
            <a:ext cx="10363200" cy="605929"/>
          </a:xfrm>
        </p:spPr>
        <p:txBody>
          <a:bodyPr/>
          <a:lstStyle>
            <a:lvl1pPr algn="l">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630979" y="944724"/>
            <a:ext cx="8534400" cy="432048"/>
          </a:xfrm>
        </p:spPr>
        <p:txBody>
          <a:bodyPr/>
          <a:lstStyle>
            <a:lvl1pPr marL="0" indent="0" algn="l">
              <a:buNone/>
              <a:defRPr sz="34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or date</a:t>
            </a:r>
            <a:endParaRPr lang="en-GB"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0631" y="6201308"/>
            <a:ext cx="2159997" cy="392918"/>
          </a:xfrm>
          <a:prstGeom prst="rect">
            <a:avLst/>
          </a:prstGeom>
        </p:spPr>
      </p:pic>
      <p:cxnSp>
        <p:nvCxnSpPr>
          <p:cNvPr id="5" name="Straight Connector 4"/>
          <p:cNvCxnSpPr/>
          <p:nvPr userDrawn="1"/>
        </p:nvCxnSpPr>
        <p:spPr>
          <a:xfrm>
            <a:off x="0" y="5985284"/>
            <a:ext cx="12192000"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3009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add top image">
    <p:bg>
      <p:bgPr>
        <a:solidFill>
          <a:srgbClr val="403A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7773" y="5235340"/>
            <a:ext cx="10363200" cy="605929"/>
          </a:xfrm>
        </p:spPr>
        <p:txBody>
          <a:bodyPr/>
          <a:lstStyle>
            <a:lvl1pPr algn="l">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625127" y="5841268"/>
            <a:ext cx="8534400" cy="432048"/>
          </a:xfrm>
        </p:spPr>
        <p:txBody>
          <a:bodyPr/>
          <a:lstStyle>
            <a:lvl1pPr marL="0" indent="0" algn="l">
              <a:buNone/>
              <a:defRPr sz="3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or date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629" y="6201308"/>
            <a:ext cx="2160000" cy="392918"/>
          </a:xfrm>
          <a:prstGeom prst="rect">
            <a:avLst/>
          </a:prstGeom>
        </p:spPr>
      </p:pic>
      <p:sp>
        <p:nvSpPr>
          <p:cNvPr id="5" name="Picture Placeholder 4"/>
          <p:cNvSpPr>
            <a:spLocks noGrp="1"/>
          </p:cNvSpPr>
          <p:nvPr>
            <p:ph type="pic" sz="quarter" idx="10"/>
          </p:nvPr>
        </p:nvSpPr>
        <p:spPr>
          <a:xfrm>
            <a:off x="0" y="0"/>
            <a:ext cx="12192000" cy="5040000"/>
          </a:xfrm>
        </p:spPr>
        <p:txBody>
          <a:bodyPr/>
          <a:lstStyle/>
          <a:p>
            <a:endParaRPr lang="en-GB" dirty="0"/>
          </a:p>
        </p:txBody>
      </p:sp>
    </p:spTree>
    <p:extLst>
      <p:ext uri="{BB962C8B-B14F-4D97-AF65-F5344CB8AC3E}">
        <p14:creationId xmlns:p14="http://schemas.microsoft.com/office/powerpoint/2010/main" val="5680588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add left image">
    <p:bg>
      <p:bgPr>
        <a:solidFill>
          <a:srgbClr val="403A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57118" y="452990"/>
            <a:ext cx="3359149" cy="851774"/>
          </a:xfrm>
        </p:spPr>
        <p:txBody>
          <a:bodyPr/>
          <a:lstStyle>
            <a:lvl1pPr algn="l">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8249149" y="1520788"/>
            <a:ext cx="3364367" cy="432048"/>
          </a:xfrm>
        </p:spPr>
        <p:txBody>
          <a:bodyPr/>
          <a:lstStyle>
            <a:lvl1pPr marL="0" indent="0" algn="l">
              <a:buNone/>
              <a:defRPr sz="34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or date</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4258" y="5085186"/>
            <a:ext cx="2058393" cy="1583997"/>
          </a:xfrm>
          <a:prstGeom prst="rect">
            <a:avLst/>
          </a:prstGeom>
        </p:spPr>
      </p:pic>
      <p:sp>
        <p:nvSpPr>
          <p:cNvPr id="7" name="Picture Placeholder 6"/>
          <p:cNvSpPr>
            <a:spLocks noGrp="1"/>
          </p:cNvSpPr>
          <p:nvPr>
            <p:ph type="pic" sz="quarter" idx="10"/>
          </p:nvPr>
        </p:nvSpPr>
        <p:spPr>
          <a:xfrm>
            <a:off x="0" y="0"/>
            <a:ext cx="7680000" cy="6858000"/>
          </a:xfrm>
        </p:spPr>
        <p:txBody>
          <a:bodyPr/>
          <a:lstStyle/>
          <a:p>
            <a:endParaRPr lang="en-GB" dirty="0"/>
          </a:p>
        </p:txBody>
      </p:sp>
    </p:spTree>
    <p:extLst>
      <p:ext uri="{BB962C8B-B14F-4D97-AF65-F5344CB8AC3E}">
        <p14:creationId xmlns:p14="http://schemas.microsoft.com/office/powerpoint/2010/main" val="3744341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41785"/>
            <a:ext cx="10972800" cy="71072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160463"/>
            <a:ext cx="5232000" cy="4573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p:cNvSpPr>
            <a:spLocks noGrp="1"/>
          </p:cNvSpPr>
          <p:nvPr>
            <p:ph type="ftr" sz="quarter" idx="11"/>
          </p:nvPr>
        </p:nvSpPr>
        <p:spPr>
          <a:xfrm>
            <a:off x="623392" y="6309321"/>
            <a:ext cx="7488832" cy="365125"/>
          </a:xfrm>
          <a:prstGeom prst="rect">
            <a:avLst/>
          </a:prstGeom>
        </p:spPr>
        <p:txBody>
          <a:bodyPr/>
          <a:lstStyle/>
          <a:p>
            <a:r>
              <a:rPr lang="en-US" dirty="0"/>
              <a:t>Go to Insert Header&amp;Footer to edit footer text</a:t>
            </a:r>
            <a:endParaRPr lang="en-GB" dirty="0"/>
          </a:p>
        </p:txBody>
      </p:sp>
      <p:sp>
        <p:nvSpPr>
          <p:cNvPr id="10" name="Content Placeholder 2"/>
          <p:cNvSpPr>
            <a:spLocks noGrp="1"/>
          </p:cNvSpPr>
          <p:nvPr>
            <p:ph idx="13"/>
          </p:nvPr>
        </p:nvSpPr>
        <p:spPr>
          <a:xfrm>
            <a:off x="6392723" y="1155174"/>
            <a:ext cx="5232000" cy="4573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42612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 + sub head">
    <p:spTree>
      <p:nvGrpSpPr>
        <p:cNvPr id="1" name=""/>
        <p:cNvGrpSpPr/>
        <p:nvPr/>
      </p:nvGrpSpPr>
      <p:grpSpPr>
        <a:xfrm>
          <a:off x="0" y="0"/>
          <a:ext cx="0" cy="0"/>
          <a:chOff x="0" y="0"/>
          <a:chExt cx="0" cy="0"/>
        </a:xfrm>
      </p:grpSpPr>
      <p:sp>
        <p:nvSpPr>
          <p:cNvPr id="2" name="Title 1"/>
          <p:cNvSpPr>
            <a:spLocks noGrp="1"/>
          </p:cNvSpPr>
          <p:nvPr>
            <p:ph type="title"/>
          </p:nvPr>
        </p:nvSpPr>
        <p:spPr>
          <a:xfrm>
            <a:off x="609600" y="341785"/>
            <a:ext cx="10972800" cy="638944"/>
          </a:xfrm>
        </p:spPr>
        <p:txBody>
          <a:bodyPr/>
          <a:lstStyle/>
          <a:p>
            <a:r>
              <a:rPr lang="en-US"/>
              <a:t>Click to edit Master title style</a:t>
            </a:r>
            <a:endParaRPr lang="en-GB"/>
          </a:p>
        </p:txBody>
      </p:sp>
      <p:sp>
        <p:nvSpPr>
          <p:cNvPr id="3" name="Content Placeholder 2"/>
          <p:cNvSpPr>
            <a:spLocks noGrp="1"/>
          </p:cNvSpPr>
          <p:nvPr>
            <p:ph idx="1"/>
          </p:nvPr>
        </p:nvSpPr>
        <p:spPr>
          <a:xfrm>
            <a:off x="609600" y="1376363"/>
            <a:ext cx="5294379" cy="4356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p:cNvSpPr>
            <a:spLocks noGrp="1"/>
          </p:cNvSpPr>
          <p:nvPr>
            <p:ph type="ftr" sz="quarter" idx="11"/>
          </p:nvPr>
        </p:nvSpPr>
        <p:spPr>
          <a:xfrm>
            <a:off x="623392" y="6309321"/>
            <a:ext cx="5520613" cy="365125"/>
          </a:xfrm>
          <a:prstGeom prst="rect">
            <a:avLst/>
          </a:prstGeom>
        </p:spPr>
        <p:txBody>
          <a:bodyPr/>
          <a:lstStyle/>
          <a:p>
            <a:r>
              <a:rPr lang="en-US" dirty="0"/>
              <a:t>Go to Insert Header&amp;Footer to edit footer text</a:t>
            </a:r>
            <a:endParaRPr lang="en-GB" dirty="0"/>
          </a:p>
        </p:txBody>
      </p:sp>
      <p:sp>
        <p:nvSpPr>
          <p:cNvPr id="10" name="Content Placeholder 2"/>
          <p:cNvSpPr>
            <a:spLocks noGrp="1"/>
          </p:cNvSpPr>
          <p:nvPr>
            <p:ph idx="13"/>
          </p:nvPr>
        </p:nvSpPr>
        <p:spPr>
          <a:xfrm>
            <a:off x="6321888" y="1376363"/>
            <a:ext cx="5294379" cy="4356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4"/>
          <p:cNvSpPr>
            <a:spLocks noGrp="1"/>
          </p:cNvSpPr>
          <p:nvPr>
            <p:ph type="body" sz="quarter" idx="14"/>
          </p:nvPr>
        </p:nvSpPr>
        <p:spPr>
          <a:xfrm>
            <a:off x="624418" y="980729"/>
            <a:ext cx="5375572" cy="395635"/>
          </a:xfrm>
        </p:spPr>
        <p:txBody>
          <a:bodyPr/>
          <a:lstStyle>
            <a:lvl1pPr>
              <a:defRPr sz="2200" b="1">
                <a:solidFill>
                  <a:srgbClr val="403A60"/>
                </a:solidFill>
                <a:latin typeface="Arial" panose="020B0604020202020204" pitchFamily="34" charset="0"/>
                <a:cs typeface="Arial" panose="020B0604020202020204" pitchFamily="34" charset="0"/>
              </a:defRPr>
            </a:lvl1pPr>
            <a:lvl2pPr marL="0" indent="0">
              <a:buNone/>
              <a:defRPr sz="2200" b="1">
                <a:solidFill>
                  <a:srgbClr val="403A60"/>
                </a:solidFill>
                <a:latin typeface="Arial" panose="020B0604020202020204" pitchFamily="34" charset="0"/>
                <a:cs typeface="Arial" panose="020B0604020202020204" pitchFamily="34" charset="0"/>
              </a:defRPr>
            </a:lvl2pPr>
            <a:lvl3pPr marL="0" indent="0">
              <a:buNone/>
              <a:defRPr sz="2200" b="1">
                <a:solidFill>
                  <a:srgbClr val="403A60"/>
                </a:solidFill>
                <a:latin typeface="Arial" panose="020B0604020202020204" pitchFamily="34" charset="0"/>
                <a:cs typeface="Arial" panose="020B0604020202020204" pitchFamily="34" charset="0"/>
              </a:defRPr>
            </a:lvl3pPr>
            <a:lvl4pPr marL="0" indent="0">
              <a:buNone/>
              <a:defRPr sz="2200" b="1">
                <a:solidFill>
                  <a:srgbClr val="403A60"/>
                </a:solidFill>
                <a:latin typeface="Arial" panose="020B0604020202020204" pitchFamily="34" charset="0"/>
                <a:cs typeface="Arial" panose="020B0604020202020204" pitchFamily="34" charset="0"/>
              </a:defRPr>
            </a:lvl4pPr>
            <a:lvl5pPr marL="0" indent="0">
              <a:buNone/>
              <a:defRPr sz="2200" b="1">
                <a:solidFill>
                  <a:srgbClr val="403A60"/>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4"/>
          <p:cNvSpPr>
            <a:spLocks noGrp="1"/>
          </p:cNvSpPr>
          <p:nvPr>
            <p:ph type="body" sz="quarter" idx="15"/>
          </p:nvPr>
        </p:nvSpPr>
        <p:spPr>
          <a:xfrm>
            <a:off x="6261395" y="980729"/>
            <a:ext cx="5375572" cy="395635"/>
          </a:xfrm>
        </p:spPr>
        <p:txBody>
          <a:bodyPr/>
          <a:lstStyle>
            <a:lvl1pPr>
              <a:defRPr sz="2200" b="1">
                <a:solidFill>
                  <a:srgbClr val="403A60"/>
                </a:solidFill>
                <a:latin typeface="Arial" panose="020B0604020202020204" pitchFamily="34" charset="0"/>
                <a:cs typeface="Arial" panose="020B0604020202020204" pitchFamily="34" charset="0"/>
              </a:defRPr>
            </a:lvl1pPr>
            <a:lvl2pPr marL="0" indent="0">
              <a:buNone/>
              <a:defRPr sz="2200" b="1">
                <a:solidFill>
                  <a:srgbClr val="403A60"/>
                </a:solidFill>
                <a:latin typeface="Arial" panose="020B0604020202020204" pitchFamily="34" charset="0"/>
                <a:cs typeface="Arial" panose="020B0604020202020204" pitchFamily="34" charset="0"/>
              </a:defRPr>
            </a:lvl2pPr>
            <a:lvl3pPr marL="0" indent="0">
              <a:buNone/>
              <a:defRPr sz="2200" b="1">
                <a:solidFill>
                  <a:srgbClr val="403A60"/>
                </a:solidFill>
                <a:latin typeface="Arial" panose="020B0604020202020204" pitchFamily="34" charset="0"/>
                <a:cs typeface="Arial" panose="020B0604020202020204" pitchFamily="34" charset="0"/>
              </a:defRPr>
            </a:lvl3pPr>
            <a:lvl4pPr marL="0" indent="0">
              <a:buNone/>
              <a:defRPr sz="2200" b="1">
                <a:solidFill>
                  <a:srgbClr val="403A60"/>
                </a:solidFill>
                <a:latin typeface="Arial" panose="020B0604020202020204" pitchFamily="34" charset="0"/>
                <a:cs typeface="Arial" panose="020B0604020202020204" pitchFamily="34" charset="0"/>
              </a:defRPr>
            </a:lvl4pPr>
            <a:lvl5pPr marL="0" indent="0">
              <a:buNone/>
              <a:defRPr sz="2200" b="1">
                <a:solidFill>
                  <a:srgbClr val="403A60"/>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223581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s + commentar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Footer Placeholder 7"/>
          <p:cNvSpPr>
            <a:spLocks noGrp="1"/>
          </p:cNvSpPr>
          <p:nvPr>
            <p:ph type="ftr" sz="quarter" idx="11"/>
          </p:nvPr>
        </p:nvSpPr>
        <p:spPr>
          <a:xfrm>
            <a:off x="623392" y="6309321"/>
            <a:ext cx="5520613" cy="365125"/>
          </a:xfrm>
          <a:prstGeom prst="rect">
            <a:avLst/>
          </a:prstGeom>
        </p:spPr>
        <p:txBody>
          <a:bodyPr/>
          <a:lstStyle/>
          <a:p>
            <a:r>
              <a:rPr lang="en-US" dirty="0"/>
              <a:t>Go to Insert Header&amp;Footer to edit footer text</a:t>
            </a:r>
            <a:endParaRPr lang="en-GB" dirty="0"/>
          </a:p>
        </p:txBody>
      </p:sp>
      <p:sp>
        <p:nvSpPr>
          <p:cNvPr id="5" name="Content Placeholder 4"/>
          <p:cNvSpPr>
            <a:spLocks noGrp="1"/>
          </p:cNvSpPr>
          <p:nvPr>
            <p:ph sz="quarter" idx="14"/>
          </p:nvPr>
        </p:nvSpPr>
        <p:spPr>
          <a:xfrm>
            <a:off x="624417" y="2060847"/>
            <a:ext cx="5232000" cy="36718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5"/>
          </p:nvPr>
        </p:nvSpPr>
        <p:spPr>
          <a:xfrm>
            <a:off x="6383867" y="2060847"/>
            <a:ext cx="5232000" cy="36718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p:cNvSpPr>
            <a:spLocks noGrp="1"/>
          </p:cNvSpPr>
          <p:nvPr>
            <p:ph type="body" sz="quarter" idx="16"/>
          </p:nvPr>
        </p:nvSpPr>
        <p:spPr>
          <a:xfrm>
            <a:off x="624417" y="1161504"/>
            <a:ext cx="5232000" cy="827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0"/>
          <p:cNvSpPr>
            <a:spLocks noGrp="1"/>
          </p:cNvSpPr>
          <p:nvPr>
            <p:ph type="body" sz="quarter" idx="17"/>
          </p:nvPr>
        </p:nvSpPr>
        <p:spPr>
          <a:xfrm>
            <a:off x="6392723" y="1161504"/>
            <a:ext cx="5232000" cy="827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61721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623392" y="6309321"/>
            <a:ext cx="7488832" cy="365125"/>
          </a:xfrm>
          <a:prstGeom prst="rect">
            <a:avLst/>
          </a:prstGeom>
        </p:spPr>
        <p:txBody>
          <a:bodyPr/>
          <a:lstStyle/>
          <a:p>
            <a:r>
              <a:rPr lang="en-US" dirty="0"/>
              <a:t>Go to Insert Header&amp;Footer to edit footer text</a:t>
            </a:r>
            <a:endParaRPr lang="en-GB" dirty="0"/>
          </a:p>
        </p:txBody>
      </p:sp>
    </p:spTree>
    <p:extLst>
      <p:ext uri="{BB962C8B-B14F-4D97-AF65-F5344CB8AC3E}">
        <p14:creationId xmlns:p14="http://schemas.microsoft.com/office/powerpoint/2010/main" val="2496606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a:xfrm>
            <a:off x="623392" y="6309321"/>
            <a:ext cx="7488832" cy="365125"/>
          </a:xfrm>
          <a:prstGeom prst="rect">
            <a:avLst/>
          </a:prstGeom>
        </p:spPr>
        <p:txBody>
          <a:bodyPr/>
          <a:lstStyle/>
          <a:p>
            <a:r>
              <a:rPr lang="en-US" dirty="0"/>
              <a:t>Go to Insert Header&amp;Footer to edit footer text</a:t>
            </a:r>
            <a:endParaRPr lang="en-GB" dirty="0"/>
          </a:p>
        </p:txBody>
      </p:sp>
      <p:sp>
        <p:nvSpPr>
          <p:cNvPr id="5" name="Picture Placeholder 4"/>
          <p:cNvSpPr>
            <a:spLocks noGrp="1"/>
          </p:cNvSpPr>
          <p:nvPr>
            <p:ph type="pic" sz="quarter" idx="11"/>
          </p:nvPr>
        </p:nvSpPr>
        <p:spPr>
          <a:xfrm>
            <a:off x="624417" y="1160463"/>
            <a:ext cx="960000" cy="720000"/>
          </a:xfrm>
        </p:spPr>
        <p:txBody>
          <a:bodyPr/>
          <a:lstStyle/>
          <a:p>
            <a:r>
              <a:rPr lang="en-US" dirty="0"/>
              <a:t>Click icon to add picture</a:t>
            </a:r>
            <a:endParaRPr lang="en-GB" dirty="0"/>
          </a:p>
        </p:txBody>
      </p:sp>
      <p:sp>
        <p:nvSpPr>
          <p:cNvPr id="6" name="Picture Placeholder 4"/>
          <p:cNvSpPr>
            <a:spLocks noGrp="1"/>
          </p:cNvSpPr>
          <p:nvPr>
            <p:ph type="pic" sz="quarter" idx="12"/>
          </p:nvPr>
        </p:nvSpPr>
        <p:spPr>
          <a:xfrm>
            <a:off x="1739067" y="1160463"/>
            <a:ext cx="960000" cy="720000"/>
          </a:xfrm>
        </p:spPr>
        <p:txBody>
          <a:bodyPr/>
          <a:lstStyle/>
          <a:p>
            <a:r>
              <a:rPr lang="en-US" dirty="0"/>
              <a:t>Click icon to add picture</a:t>
            </a:r>
            <a:endParaRPr lang="en-GB" dirty="0"/>
          </a:p>
        </p:txBody>
      </p:sp>
      <p:sp>
        <p:nvSpPr>
          <p:cNvPr id="7" name="Picture Placeholder 4"/>
          <p:cNvSpPr>
            <a:spLocks noGrp="1"/>
          </p:cNvSpPr>
          <p:nvPr>
            <p:ph type="pic" sz="quarter" idx="13"/>
          </p:nvPr>
        </p:nvSpPr>
        <p:spPr>
          <a:xfrm>
            <a:off x="2853716" y="1160463"/>
            <a:ext cx="960000" cy="720000"/>
          </a:xfrm>
        </p:spPr>
        <p:txBody>
          <a:bodyPr/>
          <a:lstStyle/>
          <a:p>
            <a:r>
              <a:rPr lang="en-US" dirty="0"/>
              <a:t>Click icon to add picture</a:t>
            </a:r>
            <a:endParaRPr lang="en-GB" dirty="0"/>
          </a:p>
        </p:txBody>
      </p:sp>
      <p:sp>
        <p:nvSpPr>
          <p:cNvPr id="8" name="Picture Placeholder 4"/>
          <p:cNvSpPr>
            <a:spLocks noGrp="1"/>
          </p:cNvSpPr>
          <p:nvPr>
            <p:ph type="pic" sz="quarter" idx="14"/>
          </p:nvPr>
        </p:nvSpPr>
        <p:spPr>
          <a:xfrm>
            <a:off x="3968365" y="1160463"/>
            <a:ext cx="960000" cy="720000"/>
          </a:xfrm>
        </p:spPr>
        <p:txBody>
          <a:bodyPr/>
          <a:lstStyle/>
          <a:p>
            <a:r>
              <a:rPr lang="en-US" dirty="0"/>
              <a:t>Click icon to add picture</a:t>
            </a:r>
            <a:endParaRPr lang="en-GB" dirty="0"/>
          </a:p>
        </p:txBody>
      </p:sp>
      <p:sp>
        <p:nvSpPr>
          <p:cNvPr id="9" name="Picture Placeholder 4"/>
          <p:cNvSpPr>
            <a:spLocks noGrp="1"/>
          </p:cNvSpPr>
          <p:nvPr>
            <p:ph type="pic" sz="quarter" idx="15"/>
          </p:nvPr>
        </p:nvSpPr>
        <p:spPr>
          <a:xfrm>
            <a:off x="5083015" y="1160463"/>
            <a:ext cx="960000" cy="720000"/>
          </a:xfrm>
        </p:spPr>
        <p:txBody>
          <a:bodyPr/>
          <a:lstStyle/>
          <a:p>
            <a:r>
              <a:rPr lang="en-US" dirty="0"/>
              <a:t>Click icon to add picture</a:t>
            </a:r>
            <a:endParaRPr lang="en-GB" dirty="0"/>
          </a:p>
        </p:txBody>
      </p:sp>
      <p:sp>
        <p:nvSpPr>
          <p:cNvPr id="10" name="Picture Placeholder 4"/>
          <p:cNvSpPr>
            <a:spLocks noGrp="1"/>
          </p:cNvSpPr>
          <p:nvPr>
            <p:ph type="pic" sz="quarter" idx="16"/>
          </p:nvPr>
        </p:nvSpPr>
        <p:spPr>
          <a:xfrm>
            <a:off x="6197664" y="1160463"/>
            <a:ext cx="960000" cy="720000"/>
          </a:xfrm>
        </p:spPr>
        <p:txBody>
          <a:bodyPr/>
          <a:lstStyle/>
          <a:p>
            <a:r>
              <a:rPr lang="en-US" dirty="0"/>
              <a:t>Click icon to add picture</a:t>
            </a:r>
            <a:endParaRPr lang="en-GB" dirty="0"/>
          </a:p>
        </p:txBody>
      </p:sp>
      <p:sp>
        <p:nvSpPr>
          <p:cNvPr id="11" name="Picture Placeholder 4"/>
          <p:cNvSpPr>
            <a:spLocks noGrp="1"/>
          </p:cNvSpPr>
          <p:nvPr>
            <p:ph type="pic" sz="quarter" idx="17"/>
          </p:nvPr>
        </p:nvSpPr>
        <p:spPr>
          <a:xfrm>
            <a:off x="7312313" y="1160463"/>
            <a:ext cx="960000" cy="720000"/>
          </a:xfrm>
        </p:spPr>
        <p:txBody>
          <a:bodyPr/>
          <a:lstStyle/>
          <a:p>
            <a:r>
              <a:rPr lang="en-US" dirty="0"/>
              <a:t>Click icon to add picture</a:t>
            </a:r>
            <a:endParaRPr lang="en-GB" dirty="0"/>
          </a:p>
        </p:txBody>
      </p:sp>
      <p:sp>
        <p:nvSpPr>
          <p:cNvPr id="12" name="Picture Placeholder 4"/>
          <p:cNvSpPr>
            <a:spLocks noGrp="1"/>
          </p:cNvSpPr>
          <p:nvPr>
            <p:ph type="pic" sz="quarter" idx="18"/>
          </p:nvPr>
        </p:nvSpPr>
        <p:spPr>
          <a:xfrm>
            <a:off x="8426963" y="1160463"/>
            <a:ext cx="960000" cy="720000"/>
          </a:xfrm>
        </p:spPr>
        <p:txBody>
          <a:bodyPr/>
          <a:lstStyle/>
          <a:p>
            <a:r>
              <a:rPr lang="en-US" dirty="0"/>
              <a:t>Click icon to add picture</a:t>
            </a:r>
            <a:endParaRPr lang="en-GB" dirty="0"/>
          </a:p>
        </p:txBody>
      </p:sp>
      <p:sp>
        <p:nvSpPr>
          <p:cNvPr id="13" name="Picture Placeholder 4"/>
          <p:cNvSpPr>
            <a:spLocks noGrp="1"/>
          </p:cNvSpPr>
          <p:nvPr>
            <p:ph type="pic" sz="quarter" idx="19"/>
          </p:nvPr>
        </p:nvSpPr>
        <p:spPr>
          <a:xfrm>
            <a:off x="9541612" y="1160463"/>
            <a:ext cx="960000" cy="720000"/>
          </a:xfrm>
        </p:spPr>
        <p:txBody>
          <a:bodyPr/>
          <a:lstStyle/>
          <a:p>
            <a:r>
              <a:rPr lang="en-US" dirty="0"/>
              <a:t>Click icon to add picture</a:t>
            </a:r>
            <a:endParaRPr lang="en-GB" dirty="0"/>
          </a:p>
        </p:txBody>
      </p:sp>
      <p:sp>
        <p:nvSpPr>
          <p:cNvPr id="14" name="Picture Placeholder 4"/>
          <p:cNvSpPr>
            <a:spLocks noGrp="1"/>
          </p:cNvSpPr>
          <p:nvPr>
            <p:ph type="pic" sz="quarter" idx="20"/>
          </p:nvPr>
        </p:nvSpPr>
        <p:spPr>
          <a:xfrm>
            <a:off x="10656267" y="1160463"/>
            <a:ext cx="960000" cy="720000"/>
          </a:xfrm>
        </p:spPr>
        <p:txBody>
          <a:bodyPr/>
          <a:lstStyle/>
          <a:p>
            <a:r>
              <a:rPr lang="en-US" dirty="0"/>
              <a:t>Click icon to add picture</a:t>
            </a:r>
            <a:endParaRPr lang="en-GB" dirty="0"/>
          </a:p>
        </p:txBody>
      </p:sp>
      <p:sp>
        <p:nvSpPr>
          <p:cNvPr id="16" name="Picture Placeholder 4"/>
          <p:cNvSpPr>
            <a:spLocks noGrp="1"/>
          </p:cNvSpPr>
          <p:nvPr>
            <p:ph type="pic" sz="quarter" idx="21"/>
          </p:nvPr>
        </p:nvSpPr>
        <p:spPr>
          <a:xfrm>
            <a:off x="624417" y="2123860"/>
            <a:ext cx="960000" cy="720000"/>
          </a:xfrm>
        </p:spPr>
        <p:txBody>
          <a:bodyPr/>
          <a:lstStyle/>
          <a:p>
            <a:r>
              <a:rPr lang="en-US" dirty="0"/>
              <a:t>Click icon to add picture</a:t>
            </a:r>
            <a:endParaRPr lang="en-GB" dirty="0"/>
          </a:p>
        </p:txBody>
      </p:sp>
      <p:sp>
        <p:nvSpPr>
          <p:cNvPr id="17" name="Picture Placeholder 4"/>
          <p:cNvSpPr>
            <a:spLocks noGrp="1"/>
          </p:cNvSpPr>
          <p:nvPr>
            <p:ph type="pic" sz="quarter" idx="22"/>
          </p:nvPr>
        </p:nvSpPr>
        <p:spPr>
          <a:xfrm>
            <a:off x="1739067" y="2123860"/>
            <a:ext cx="960000" cy="720000"/>
          </a:xfrm>
        </p:spPr>
        <p:txBody>
          <a:bodyPr/>
          <a:lstStyle/>
          <a:p>
            <a:r>
              <a:rPr lang="en-US" dirty="0"/>
              <a:t>Click icon to add picture</a:t>
            </a:r>
            <a:endParaRPr lang="en-GB" dirty="0"/>
          </a:p>
        </p:txBody>
      </p:sp>
      <p:sp>
        <p:nvSpPr>
          <p:cNvPr id="18" name="Picture Placeholder 4"/>
          <p:cNvSpPr>
            <a:spLocks noGrp="1"/>
          </p:cNvSpPr>
          <p:nvPr>
            <p:ph type="pic" sz="quarter" idx="23"/>
          </p:nvPr>
        </p:nvSpPr>
        <p:spPr>
          <a:xfrm>
            <a:off x="2853716" y="2123860"/>
            <a:ext cx="960000" cy="720000"/>
          </a:xfrm>
        </p:spPr>
        <p:txBody>
          <a:bodyPr/>
          <a:lstStyle/>
          <a:p>
            <a:r>
              <a:rPr lang="en-US" dirty="0"/>
              <a:t>Click icon to add picture</a:t>
            </a:r>
            <a:endParaRPr lang="en-GB" dirty="0"/>
          </a:p>
        </p:txBody>
      </p:sp>
      <p:sp>
        <p:nvSpPr>
          <p:cNvPr id="19" name="Picture Placeholder 4"/>
          <p:cNvSpPr>
            <a:spLocks noGrp="1"/>
          </p:cNvSpPr>
          <p:nvPr>
            <p:ph type="pic" sz="quarter" idx="24"/>
          </p:nvPr>
        </p:nvSpPr>
        <p:spPr>
          <a:xfrm>
            <a:off x="3968365" y="2123860"/>
            <a:ext cx="960000" cy="720000"/>
          </a:xfrm>
        </p:spPr>
        <p:txBody>
          <a:bodyPr/>
          <a:lstStyle/>
          <a:p>
            <a:r>
              <a:rPr lang="en-US" dirty="0"/>
              <a:t>Click icon to add picture</a:t>
            </a:r>
            <a:endParaRPr lang="en-GB" dirty="0"/>
          </a:p>
        </p:txBody>
      </p:sp>
      <p:sp>
        <p:nvSpPr>
          <p:cNvPr id="20" name="Picture Placeholder 4"/>
          <p:cNvSpPr>
            <a:spLocks noGrp="1"/>
          </p:cNvSpPr>
          <p:nvPr>
            <p:ph type="pic" sz="quarter" idx="25"/>
          </p:nvPr>
        </p:nvSpPr>
        <p:spPr>
          <a:xfrm>
            <a:off x="5083015" y="2123860"/>
            <a:ext cx="960000" cy="720000"/>
          </a:xfrm>
        </p:spPr>
        <p:txBody>
          <a:bodyPr/>
          <a:lstStyle/>
          <a:p>
            <a:r>
              <a:rPr lang="en-US" dirty="0"/>
              <a:t>Click icon to add picture</a:t>
            </a:r>
            <a:endParaRPr lang="en-GB" dirty="0"/>
          </a:p>
        </p:txBody>
      </p:sp>
      <p:sp>
        <p:nvSpPr>
          <p:cNvPr id="21" name="Picture Placeholder 4"/>
          <p:cNvSpPr>
            <a:spLocks noGrp="1"/>
          </p:cNvSpPr>
          <p:nvPr>
            <p:ph type="pic" sz="quarter" idx="26"/>
          </p:nvPr>
        </p:nvSpPr>
        <p:spPr>
          <a:xfrm>
            <a:off x="6197664" y="2123860"/>
            <a:ext cx="960000" cy="720000"/>
          </a:xfrm>
        </p:spPr>
        <p:txBody>
          <a:bodyPr/>
          <a:lstStyle/>
          <a:p>
            <a:r>
              <a:rPr lang="en-US" dirty="0"/>
              <a:t>Click icon to add picture</a:t>
            </a:r>
            <a:endParaRPr lang="en-GB" dirty="0"/>
          </a:p>
        </p:txBody>
      </p:sp>
      <p:sp>
        <p:nvSpPr>
          <p:cNvPr id="22" name="Picture Placeholder 4"/>
          <p:cNvSpPr>
            <a:spLocks noGrp="1"/>
          </p:cNvSpPr>
          <p:nvPr>
            <p:ph type="pic" sz="quarter" idx="27"/>
          </p:nvPr>
        </p:nvSpPr>
        <p:spPr>
          <a:xfrm>
            <a:off x="7312313" y="2123860"/>
            <a:ext cx="960000" cy="720000"/>
          </a:xfrm>
        </p:spPr>
        <p:txBody>
          <a:bodyPr/>
          <a:lstStyle/>
          <a:p>
            <a:r>
              <a:rPr lang="en-US" dirty="0"/>
              <a:t>Click icon to add picture</a:t>
            </a:r>
            <a:endParaRPr lang="en-GB" dirty="0"/>
          </a:p>
        </p:txBody>
      </p:sp>
      <p:sp>
        <p:nvSpPr>
          <p:cNvPr id="23" name="Picture Placeholder 4"/>
          <p:cNvSpPr>
            <a:spLocks noGrp="1"/>
          </p:cNvSpPr>
          <p:nvPr>
            <p:ph type="pic" sz="quarter" idx="28"/>
          </p:nvPr>
        </p:nvSpPr>
        <p:spPr>
          <a:xfrm>
            <a:off x="8426963" y="2123860"/>
            <a:ext cx="960000" cy="720000"/>
          </a:xfrm>
        </p:spPr>
        <p:txBody>
          <a:bodyPr/>
          <a:lstStyle/>
          <a:p>
            <a:r>
              <a:rPr lang="en-US" dirty="0"/>
              <a:t>Click icon to add picture</a:t>
            </a:r>
            <a:endParaRPr lang="en-GB" dirty="0"/>
          </a:p>
        </p:txBody>
      </p:sp>
      <p:sp>
        <p:nvSpPr>
          <p:cNvPr id="24" name="Picture Placeholder 4"/>
          <p:cNvSpPr>
            <a:spLocks noGrp="1"/>
          </p:cNvSpPr>
          <p:nvPr>
            <p:ph type="pic" sz="quarter" idx="29"/>
          </p:nvPr>
        </p:nvSpPr>
        <p:spPr>
          <a:xfrm>
            <a:off x="9541612" y="2123860"/>
            <a:ext cx="960000" cy="720000"/>
          </a:xfrm>
        </p:spPr>
        <p:txBody>
          <a:bodyPr/>
          <a:lstStyle/>
          <a:p>
            <a:r>
              <a:rPr lang="en-US" dirty="0"/>
              <a:t>Click icon to add picture</a:t>
            </a:r>
            <a:endParaRPr lang="en-GB" dirty="0"/>
          </a:p>
        </p:txBody>
      </p:sp>
      <p:sp>
        <p:nvSpPr>
          <p:cNvPr id="25" name="Picture Placeholder 4"/>
          <p:cNvSpPr>
            <a:spLocks noGrp="1"/>
          </p:cNvSpPr>
          <p:nvPr>
            <p:ph type="pic" sz="quarter" idx="30"/>
          </p:nvPr>
        </p:nvSpPr>
        <p:spPr>
          <a:xfrm>
            <a:off x="10656267" y="2123860"/>
            <a:ext cx="960000" cy="720000"/>
          </a:xfrm>
        </p:spPr>
        <p:txBody>
          <a:bodyPr/>
          <a:lstStyle/>
          <a:p>
            <a:r>
              <a:rPr lang="en-US" dirty="0"/>
              <a:t>Click icon to add picture</a:t>
            </a:r>
            <a:endParaRPr lang="en-GB" dirty="0"/>
          </a:p>
        </p:txBody>
      </p:sp>
      <p:sp>
        <p:nvSpPr>
          <p:cNvPr id="26" name="Picture Placeholder 4"/>
          <p:cNvSpPr>
            <a:spLocks noGrp="1"/>
          </p:cNvSpPr>
          <p:nvPr>
            <p:ph type="pic" sz="quarter" idx="31"/>
          </p:nvPr>
        </p:nvSpPr>
        <p:spPr>
          <a:xfrm>
            <a:off x="590551" y="3087257"/>
            <a:ext cx="960000" cy="720000"/>
          </a:xfrm>
        </p:spPr>
        <p:txBody>
          <a:bodyPr/>
          <a:lstStyle/>
          <a:p>
            <a:r>
              <a:rPr lang="en-US" dirty="0"/>
              <a:t>Click icon to add picture</a:t>
            </a:r>
            <a:endParaRPr lang="en-GB" dirty="0"/>
          </a:p>
        </p:txBody>
      </p:sp>
      <p:sp>
        <p:nvSpPr>
          <p:cNvPr id="27" name="Picture Placeholder 4"/>
          <p:cNvSpPr>
            <a:spLocks noGrp="1"/>
          </p:cNvSpPr>
          <p:nvPr>
            <p:ph type="pic" sz="quarter" idx="32"/>
          </p:nvPr>
        </p:nvSpPr>
        <p:spPr>
          <a:xfrm>
            <a:off x="1705200" y="3087257"/>
            <a:ext cx="960000" cy="720000"/>
          </a:xfrm>
        </p:spPr>
        <p:txBody>
          <a:bodyPr/>
          <a:lstStyle/>
          <a:p>
            <a:r>
              <a:rPr lang="en-US" dirty="0"/>
              <a:t>Click icon to add picture</a:t>
            </a:r>
            <a:endParaRPr lang="en-GB" dirty="0"/>
          </a:p>
        </p:txBody>
      </p:sp>
      <p:sp>
        <p:nvSpPr>
          <p:cNvPr id="28" name="Picture Placeholder 4"/>
          <p:cNvSpPr>
            <a:spLocks noGrp="1"/>
          </p:cNvSpPr>
          <p:nvPr>
            <p:ph type="pic" sz="quarter" idx="33"/>
          </p:nvPr>
        </p:nvSpPr>
        <p:spPr>
          <a:xfrm>
            <a:off x="2819849" y="3087257"/>
            <a:ext cx="960000" cy="720000"/>
          </a:xfrm>
        </p:spPr>
        <p:txBody>
          <a:bodyPr/>
          <a:lstStyle/>
          <a:p>
            <a:r>
              <a:rPr lang="en-US" dirty="0"/>
              <a:t>Click icon to add picture</a:t>
            </a:r>
            <a:endParaRPr lang="en-GB" dirty="0"/>
          </a:p>
        </p:txBody>
      </p:sp>
      <p:sp>
        <p:nvSpPr>
          <p:cNvPr id="29" name="Picture Placeholder 4"/>
          <p:cNvSpPr>
            <a:spLocks noGrp="1"/>
          </p:cNvSpPr>
          <p:nvPr>
            <p:ph type="pic" sz="quarter" idx="34"/>
          </p:nvPr>
        </p:nvSpPr>
        <p:spPr>
          <a:xfrm>
            <a:off x="3934499" y="3087257"/>
            <a:ext cx="960000" cy="720000"/>
          </a:xfrm>
        </p:spPr>
        <p:txBody>
          <a:bodyPr/>
          <a:lstStyle/>
          <a:p>
            <a:r>
              <a:rPr lang="en-US" dirty="0"/>
              <a:t>Click icon to add picture</a:t>
            </a:r>
            <a:endParaRPr lang="en-GB" dirty="0"/>
          </a:p>
        </p:txBody>
      </p:sp>
      <p:sp>
        <p:nvSpPr>
          <p:cNvPr id="30" name="Picture Placeholder 4"/>
          <p:cNvSpPr>
            <a:spLocks noGrp="1"/>
          </p:cNvSpPr>
          <p:nvPr>
            <p:ph type="pic" sz="quarter" idx="35"/>
          </p:nvPr>
        </p:nvSpPr>
        <p:spPr>
          <a:xfrm>
            <a:off x="5049148" y="3087257"/>
            <a:ext cx="960000" cy="720000"/>
          </a:xfrm>
        </p:spPr>
        <p:txBody>
          <a:bodyPr/>
          <a:lstStyle/>
          <a:p>
            <a:r>
              <a:rPr lang="en-US" dirty="0"/>
              <a:t>Click icon to add picture</a:t>
            </a:r>
            <a:endParaRPr lang="en-GB" dirty="0"/>
          </a:p>
        </p:txBody>
      </p:sp>
      <p:sp>
        <p:nvSpPr>
          <p:cNvPr id="31" name="Picture Placeholder 4"/>
          <p:cNvSpPr>
            <a:spLocks noGrp="1"/>
          </p:cNvSpPr>
          <p:nvPr>
            <p:ph type="pic" sz="quarter" idx="36"/>
          </p:nvPr>
        </p:nvSpPr>
        <p:spPr>
          <a:xfrm>
            <a:off x="6163797" y="3087257"/>
            <a:ext cx="960000" cy="720000"/>
          </a:xfrm>
        </p:spPr>
        <p:txBody>
          <a:bodyPr/>
          <a:lstStyle/>
          <a:p>
            <a:r>
              <a:rPr lang="en-US" dirty="0"/>
              <a:t>Click icon to add picture</a:t>
            </a:r>
            <a:endParaRPr lang="en-GB" dirty="0"/>
          </a:p>
        </p:txBody>
      </p:sp>
      <p:sp>
        <p:nvSpPr>
          <p:cNvPr id="32" name="Picture Placeholder 4"/>
          <p:cNvSpPr>
            <a:spLocks noGrp="1"/>
          </p:cNvSpPr>
          <p:nvPr>
            <p:ph type="pic" sz="quarter" idx="37"/>
          </p:nvPr>
        </p:nvSpPr>
        <p:spPr>
          <a:xfrm>
            <a:off x="7278447" y="3087257"/>
            <a:ext cx="960000" cy="720000"/>
          </a:xfrm>
        </p:spPr>
        <p:txBody>
          <a:bodyPr/>
          <a:lstStyle/>
          <a:p>
            <a:r>
              <a:rPr lang="en-US" dirty="0"/>
              <a:t>Click icon to add picture</a:t>
            </a:r>
            <a:endParaRPr lang="en-GB" dirty="0"/>
          </a:p>
        </p:txBody>
      </p:sp>
      <p:sp>
        <p:nvSpPr>
          <p:cNvPr id="33" name="Picture Placeholder 4"/>
          <p:cNvSpPr>
            <a:spLocks noGrp="1"/>
          </p:cNvSpPr>
          <p:nvPr>
            <p:ph type="pic" sz="quarter" idx="38"/>
          </p:nvPr>
        </p:nvSpPr>
        <p:spPr>
          <a:xfrm>
            <a:off x="8393096" y="3087257"/>
            <a:ext cx="960000" cy="720000"/>
          </a:xfrm>
        </p:spPr>
        <p:txBody>
          <a:bodyPr/>
          <a:lstStyle/>
          <a:p>
            <a:r>
              <a:rPr lang="en-US" dirty="0"/>
              <a:t>Click icon to add picture</a:t>
            </a:r>
            <a:endParaRPr lang="en-GB" dirty="0"/>
          </a:p>
        </p:txBody>
      </p:sp>
      <p:sp>
        <p:nvSpPr>
          <p:cNvPr id="34" name="Picture Placeholder 4"/>
          <p:cNvSpPr>
            <a:spLocks noGrp="1"/>
          </p:cNvSpPr>
          <p:nvPr>
            <p:ph type="pic" sz="quarter" idx="39"/>
          </p:nvPr>
        </p:nvSpPr>
        <p:spPr>
          <a:xfrm>
            <a:off x="9507745" y="3087257"/>
            <a:ext cx="960000" cy="720000"/>
          </a:xfrm>
        </p:spPr>
        <p:txBody>
          <a:bodyPr/>
          <a:lstStyle/>
          <a:p>
            <a:r>
              <a:rPr lang="en-US" dirty="0"/>
              <a:t>Click icon to add picture</a:t>
            </a:r>
            <a:endParaRPr lang="en-GB" dirty="0"/>
          </a:p>
        </p:txBody>
      </p:sp>
      <p:sp>
        <p:nvSpPr>
          <p:cNvPr id="35" name="Picture Placeholder 4"/>
          <p:cNvSpPr>
            <a:spLocks noGrp="1"/>
          </p:cNvSpPr>
          <p:nvPr>
            <p:ph type="pic" sz="quarter" idx="40"/>
          </p:nvPr>
        </p:nvSpPr>
        <p:spPr>
          <a:xfrm>
            <a:off x="10622400" y="3087257"/>
            <a:ext cx="960000" cy="720000"/>
          </a:xfrm>
        </p:spPr>
        <p:txBody>
          <a:bodyPr/>
          <a:lstStyle/>
          <a:p>
            <a:r>
              <a:rPr lang="en-US" dirty="0"/>
              <a:t>Click icon to add picture</a:t>
            </a:r>
            <a:endParaRPr lang="en-GB" dirty="0"/>
          </a:p>
        </p:txBody>
      </p:sp>
      <p:sp>
        <p:nvSpPr>
          <p:cNvPr id="36" name="Picture Placeholder 4"/>
          <p:cNvSpPr>
            <a:spLocks noGrp="1"/>
          </p:cNvSpPr>
          <p:nvPr>
            <p:ph type="pic" sz="quarter" idx="41"/>
          </p:nvPr>
        </p:nvSpPr>
        <p:spPr>
          <a:xfrm>
            <a:off x="603383" y="4050654"/>
            <a:ext cx="960000" cy="720000"/>
          </a:xfrm>
        </p:spPr>
        <p:txBody>
          <a:bodyPr/>
          <a:lstStyle/>
          <a:p>
            <a:r>
              <a:rPr lang="en-US" dirty="0"/>
              <a:t>Click icon to add picture</a:t>
            </a:r>
            <a:endParaRPr lang="en-GB" dirty="0"/>
          </a:p>
        </p:txBody>
      </p:sp>
      <p:sp>
        <p:nvSpPr>
          <p:cNvPr id="37" name="Picture Placeholder 4"/>
          <p:cNvSpPr>
            <a:spLocks noGrp="1"/>
          </p:cNvSpPr>
          <p:nvPr>
            <p:ph type="pic" sz="quarter" idx="42"/>
          </p:nvPr>
        </p:nvSpPr>
        <p:spPr>
          <a:xfrm>
            <a:off x="1718032" y="4050654"/>
            <a:ext cx="960000" cy="720000"/>
          </a:xfrm>
        </p:spPr>
        <p:txBody>
          <a:bodyPr/>
          <a:lstStyle/>
          <a:p>
            <a:r>
              <a:rPr lang="en-US" dirty="0"/>
              <a:t>Click icon to add picture</a:t>
            </a:r>
            <a:endParaRPr lang="en-GB" dirty="0"/>
          </a:p>
        </p:txBody>
      </p:sp>
      <p:sp>
        <p:nvSpPr>
          <p:cNvPr id="38" name="Picture Placeholder 4"/>
          <p:cNvSpPr>
            <a:spLocks noGrp="1"/>
          </p:cNvSpPr>
          <p:nvPr>
            <p:ph type="pic" sz="quarter" idx="43"/>
          </p:nvPr>
        </p:nvSpPr>
        <p:spPr>
          <a:xfrm>
            <a:off x="2832681" y="4050654"/>
            <a:ext cx="960000" cy="720000"/>
          </a:xfrm>
        </p:spPr>
        <p:txBody>
          <a:bodyPr/>
          <a:lstStyle/>
          <a:p>
            <a:r>
              <a:rPr lang="en-US" dirty="0"/>
              <a:t>Click icon to add picture</a:t>
            </a:r>
            <a:endParaRPr lang="en-GB" dirty="0"/>
          </a:p>
        </p:txBody>
      </p:sp>
      <p:sp>
        <p:nvSpPr>
          <p:cNvPr id="39" name="Picture Placeholder 4"/>
          <p:cNvSpPr>
            <a:spLocks noGrp="1"/>
          </p:cNvSpPr>
          <p:nvPr>
            <p:ph type="pic" sz="quarter" idx="44"/>
          </p:nvPr>
        </p:nvSpPr>
        <p:spPr>
          <a:xfrm>
            <a:off x="3947331" y="4050654"/>
            <a:ext cx="960000" cy="720000"/>
          </a:xfrm>
        </p:spPr>
        <p:txBody>
          <a:bodyPr/>
          <a:lstStyle/>
          <a:p>
            <a:r>
              <a:rPr lang="en-US" dirty="0"/>
              <a:t>Click icon to add picture</a:t>
            </a:r>
            <a:endParaRPr lang="en-GB" dirty="0"/>
          </a:p>
        </p:txBody>
      </p:sp>
      <p:sp>
        <p:nvSpPr>
          <p:cNvPr id="40" name="Picture Placeholder 4"/>
          <p:cNvSpPr>
            <a:spLocks noGrp="1"/>
          </p:cNvSpPr>
          <p:nvPr>
            <p:ph type="pic" sz="quarter" idx="45"/>
          </p:nvPr>
        </p:nvSpPr>
        <p:spPr>
          <a:xfrm>
            <a:off x="5061980" y="4050654"/>
            <a:ext cx="960000" cy="720000"/>
          </a:xfrm>
        </p:spPr>
        <p:txBody>
          <a:bodyPr/>
          <a:lstStyle/>
          <a:p>
            <a:r>
              <a:rPr lang="en-US" dirty="0"/>
              <a:t>Click icon to add picture</a:t>
            </a:r>
            <a:endParaRPr lang="en-GB" dirty="0"/>
          </a:p>
        </p:txBody>
      </p:sp>
      <p:sp>
        <p:nvSpPr>
          <p:cNvPr id="41" name="Picture Placeholder 4"/>
          <p:cNvSpPr>
            <a:spLocks noGrp="1"/>
          </p:cNvSpPr>
          <p:nvPr>
            <p:ph type="pic" sz="quarter" idx="46"/>
          </p:nvPr>
        </p:nvSpPr>
        <p:spPr>
          <a:xfrm>
            <a:off x="6176629" y="4050654"/>
            <a:ext cx="960000" cy="720000"/>
          </a:xfrm>
        </p:spPr>
        <p:txBody>
          <a:bodyPr/>
          <a:lstStyle/>
          <a:p>
            <a:r>
              <a:rPr lang="en-US" dirty="0"/>
              <a:t>Click icon to add picture</a:t>
            </a:r>
            <a:endParaRPr lang="en-GB" dirty="0"/>
          </a:p>
        </p:txBody>
      </p:sp>
      <p:sp>
        <p:nvSpPr>
          <p:cNvPr id="42" name="Picture Placeholder 4"/>
          <p:cNvSpPr>
            <a:spLocks noGrp="1"/>
          </p:cNvSpPr>
          <p:nvPr>
            <p:ph type="pic" sz="quarter" idx="47"/>
          </p:nvPr>
        </p:nvSpPr>
        <p:spPr>
          <a:xfrm>
            <a:off x="7291279" y="4050654"/>
            <a:ext cx="960000" cy="720000"/>
          </a:xfrm>
        </p:spPr>
        <p:txBody>
          <a:bodyPr/>
          <a:lstStyle/>
          <a:p>
            <a:r>
              <a:rPr lang="en-US" dirty="0"/>
              <a:t>Click icon to add picture</a:t>
            </a:r>
            <a:endParaRPr lang="en-GB" dirty="0"/>
          </a:p>
        </p:txBody>
      </p:sp>
      <p:sp>
        <p:nvSpPr>
          <p:cNvPr id="43" name="Picture Placeholder 4"/>
          <p:cNvSpPr>
            <a:spLocks noGrp="1"/>
          </p:cNvSpPr>
          <p:nvPr>
            <p:ph type="pic" sz="quarter" idx="48"/>
          </p:nvPr>
        </p:nvSpPr>
        <p:spPr>
          <a:xfrm>
            <a:off x="8405928" y="4050654"/>
            <a:ext cx="960000" cy="720000"/>
          </a:xfrm>
        </p:spPr>
        <p:txBody>
          <a:bodyPr/>
          <a:lstStyle/>
          <a:p>
            <a:r>
              <a:rPr lang="en-US" dirty="0"/>
              <a:t>Click icon to add picture</a:t>
            </a:r>
            <a:endParaRPr lang="en-GB" dirty="0"/>
          </a:p>
        </p:txBody>
      </p:sp>
      <p:sp>
        <p:nvSpPr>
          <p:cNvPr id="44" name="Picture Placeholder 4"/>
          <p:cNvSpPr>
            <a:spLocks noGrp="1"/>
          </p:cNvSpPr>
          <p:nvPr>
            <p:ph type="pic" sz="quarter" idx="49"/>
          </p:nvPr>
        </p:nvSpPr>
        <p:spPr>
          <a:xfrm>
            <a:off x="9520577" y="4050654"/>
            <a:ext cx="960000" cy="720000"/>
          </a:xfrm>
        </p:spPr>
        <p:txBody>
          <a:bodyPr/>
          <a:lstStyle/>
          <a:p>
            <a:r>
              <a:rPr lang="en-US" dirty="0"/>
              <a:t>Click icon to add picture</a:t>
            </a:r>
            <a:endParaRPr lang="en-GB" dirty="0"/>
          </a:p>
        </p:txBody>
      </p:sp>
      <p:sp>
        <p:nvSpPr>
          <p:cNvPr id="45" name="Picture Placeholder 4"/>
          <p:cNvSpPr>
            <a:spLocks noGrp="1"/>
          </p:cNvSpPr>
          <p:nvPr>
            <p:ph type="pic" sz="quarter" idx="50"/>
          </p:nvPr>
        </p:nvSpPr>
        <p:spPr>
          <a:xfrm>
            <a:off x="10635232" y="4050654"/>
            <a:ext cx="960000" cy="720000"/>
          </a:xfrm>
        </p:spPr>
        <p:txBody>
          <a:bodyPr/>
          <a:lstStyle/>
          <a:p>
            <a:r>
              <a:rPr lang="en-US" dirty="0"/>
              <a:t>Click icon to add picture</a:t>
            </a:r>
            <a:endParaRPr lang="en-GB" dirty="0"/>
          </a:p>
        </p:txBody>
      </p:sp>
      <p:sp>
        <p:nvSpPr>
          <p:cNvPr id="46" name="Picture Placeholder 4"/>
          <p:cNvSpPr>
            <a:spLocks noGrp="1"/>
          </p:cNvSpPr>
          <p:nvPr>
            <p:ph type="pic" sz="quarter" idx="51"/>
          </p:nvPr>
        </p:nvSpPr>
        <p:spPr>
          <a:xfrm>
            <a:off x="624417" y="5014050"/>
            <a:ext cx="960000" cy="720000"/>
          </a:xfrm>
        </p:spPr>
        <p:txBody>
          <a:bodyPr/>
          <a:lstStyle/>
          <a:p>
            <a:r>
              <a:rPr lang="en-US" dirty="0"/>
              <a:t>Click icon to add picture</a:t>
            </a:r>
            <a:endParaRPr lang="en-GB" dirty="0"/>
          </a:p>
        </p:txBody>
      </p:sp>
      <p:sp>
        <p:nvSpPr>
          <p:cNvPr id="47" name="Picture Placeholder 4"/>
          <p:cNvSpPr>
            <a:spLocks noGrp="1"/>
          </p:cNvSpPr>
          <p:nvPr>
            <p:ph type="pic" sz="quarter" idx="52"/>
          </p:nvPr>
        </p:nvSpPr>
        <p:spPr>
          <a:xfrm>
            <a:off x="1739067" y="5014050"/>
            <a:ext cx="960000" cy="720000"/>
          </a:xfrm>
        </p:spPr>
        <p:txBody>
          <a:bodyPr/>
          <a:lstStyle/>
          <a:p>
            <a:r>
              <a:rPr lang="en-US" dirty="0"/>
              <a:t>Click icon to add picture</a:t>
            </a:r>
            <a:endParaRPr lang="en-GB" dirty="0"/>
          </a:p>
        </p:txBody>
      </p:sp>
      <p:sp>
        <p:nvSpPr>
          <p:cNvPr id="48" name="Picture Placeholder 4"/>
          <p:cNvSpPr>
            <a:spLocks noGrp="1"/>
          </p:cNvSpPr>
          <p:nvPr>
            <p:ph type="pic" sz="quarter" idx="53"/>
          </p:nvPr>
        </p:nvSpPr>
        <p:spPr>
          <a:xfrm>
            <a:off x="2853716" y="5014050"/>
            <a:ext cx="960000" cy="720000"/>
          </a:xfrm>
        </p:spPr>
        <p:txBody>
          <a:bodyPr/>
          <a:lstStyle/>
          <a:p>
            <a:r>
              <a:rPr lang="en-US" dirty="0"/>
              <a:t>Click icon to add picture</a:t>
            </a:r>
            <a:endParaRPr lang="en-GB" dirty="0"/>
          </a:p>
        </p:txBody>
      </p:sp>
      <p:sp>
        <p:nvSpPr>
          <p:cNvPr id="49" name="Picture Placeholder 4"/>
          <p:cNvSpPr>
            <a:spLocks noGrp="1"/>
          </p:cNvSpPr>
          <p:nvPr>
            <p:ph type="pic" sz="quarter" idx="54"/>
          </p:nvPr>
        </p:nvSpPr>
        <p:spPr>
          <a:xfrm>
            <a:off x="3968365" y="5014050"/>
            <a:ext cx="960000" cy="720000"/>
          </a:xfrm>
        </p:spPr>
        <p:txBody>
          <a:bodyPr/>
          <a:lstStyle/>
          <a:p>
            <a:r>
              <a:rPr lang="en-US" dirty="0"/>
              <a:t>Click icon to add picture</a:t>
            </a:r>
            <a:endParaRPr lang="en-GB" dirty="0"/>
          </a:p>
        </p:txBody>
      </p:sp>
      <p:sp>
        <p:nvSpPr>
          <p:cNvPr id="50" name="Picture Placeholder 4"/>
          <p:cNvSpPr>
            <a:spLocks noGrp="1"/>
          </p:cNvSpPr>
          <p:nvPr>
            <p:ph type="pic" sz="quarter" idx="55"/>
          </p:nvPr>
        </p:nvSpPr>
        <p:spPr>
          <a:xfrm>
            <a:off x="5083015" y="5014050"/>
            <a:ext cx="960000" cy="720000"/>
          </a:xfrm>
        </p:spPr>
        <p:txBody>
          <a:bodyPr/>
          <a:lstStyle/>
          <a:p>
            <a:r>
              <a:rPr lang="en-US" dirty="0"/>
              <a:t>Click icon to add picture</a:t>
            </a:r>
            <a:endParaRPr lang="en-GB" dirty="0"/>
          </a:p>
        </p:txBody>
      </p:sp>
      <p:sp>
        <p:nvSpPr>
          <p:cNvPr id="51" name="Picture Placeholder 4"/>
          <p:cNvSpPr>
            <a:spLocks noGrp="1"/>
          </p:cNvSpPr>
          <p:nvPr>
            <p:ph type="pic" sz="quarter" idx="56"/>
          </p:nvPr>
        </p:nvSpPr>
        <p:spPr>
          <a:xfrm>
            <a:off x="6197664" y="5014050"/>
            <a:ext cx="960000" cy="720000"/>
          </a:xfrm>
        </p:spPr>
        <p:txBody>
          <a:bodyPr/>
          <a:lstStyle/>
          <a:p>
            <a:r>
              <a:rPr lang="en-US" dirty="0"/>
              <a:t>Click icon to add picture</a:t>
            </a:r>
            <a:endParaRPr lang="en-GB" dirty="0"/>
          </a:p>
        </p:txBody>
      </p:sp>
      <p:sp>
        <p:nvSpPr>
          <p:cNvPr id="52" name="Picture Placeholder 4"/>
          <p:cNvSpPr>
            <a:spLocks noGrp="1"/>
          </p:cNvSpPr>
          <p:nvPr>
            <p:ph type="pic" sz="quarter" idx="57"/>
          </p:nvPr>
        </p:nvSpPr>
        <p:spPr>
          <a:xfrm>
            <a:off x="7312313" y="5014050"/>
            <a:ext cx="960000" cy="720000"/>
          </a:xfrm>
        </p:spPr>
        <p:txBody>
          <a:bodyPr/>
          <a:lstStyle/>
          <a:p>
            <a:r>
              <a:rPr lang="en-US" dirty="0"/>
              <a:t>Click icon to add picture</a:t>
            </a:r>
            <a:endParaRPr lang="en-GB" dirty="0"/>
          </a:p>
        </p:txBody>
      </p:sp>
      <p:sp>
        <p:nvSpPr>
          <p:cNvPr id="53" name="Picture Placeholder 4"/>
          <p:cNvSpPr>
            <a:spLocks noGrp="1"/>
          </p:cNvSpPr>
          <p:nvPr>
            <p:ph type="pic" sz="quarter" idx="58"/>
          </p:nvPr>
        </p:nvSpPr>
        <p:spPr>
          <a:xfrm>
            <a:off x="8426963" y="5014050"/>
            <a:ext cx="960000" cy="720000"/>
          </a:xfrm>
        </p:spPr>
        <p:txBody>
          <a:bodyPr/>
          <a:lstStyle/>
          <a:p>
            <a:r>
              <a:rPr lang="en-US" dirty="0"/>
              <a:t>Click icon to add picture</a:t>
            </a:r>
            <a:endParaRPr lang="en-GB" dirty="0"/>
          </a:p>
        </p:txBody>
      </p:sp>
      <p:sp>
        <p:nvSpPr>
          <p:cNvPr id="54" name="Picture Placeholder 4"/>
          <p:cNvSpPr>
            <a:spLocks noGrp="1"/>
          </p:cNvSpPr>
          <p:nvPr>
            <p:ph type="pic" sz="quarter" idx="59"/>
          </p:nvPr>
        </p:nvSpPr>
        <p:spPr>
          <a:xfrm>
            <a:off x="9541612" y="5014050"/>
            <a:ext cx="960000" cy="720000"/>
          </a:xfrm>
        </p:spPr>
        <p:txBody>
          <a:bodyPr/>
          <a:lstStyle/>
          <a:p>
            <a:r>
              <a:rPr lang="en-US" dirty="0"/>
              <a:t>Click icon to add picture</a:t>
            </a:r>
            <a:endParaRPr lang="en-GB" dirty="0"/>
          </a:p>
        </p:txBody>
      </p:sp>
      <p:sp>
        <p:nvSpPr>
          <p:cNvPr id="55" name="Picture Placeholder 4"/>
          <p:cNvSpPr>
            <a:spLocks noGrp="1"/>
          </p:cNvSpPr>
          <p:nvPr>
            <p:ph type="pic" sz="quarter" idx="60"/>
          </p:nvPr>
        </p:nvSpPr>
        <p:spPr>
          <a:xfrm>
            <a:off x="10656267" y="5014050"/>
            <a:ext cx="960000" cy="720000"/>
          </a:xfrm>
        </p:spPr>
        <p:txBody>
          <a:bodyPr/>
          <a:lstStyle/>
          <a:p>
            <a:r>
              <a:rPr lang="en-US" dirty="0"/>
              <a:t>Click icon to add picture</a:t>
            </a:r>
            <a:endParaRPr lang="en-GB" dirty="0"/>
          </a:p>
        </p:txBody>
      </p:sp>
    </p:spTree>
    <p:extLst>
      <p:ext uri="{BB962C8B-B14F-4D97-AF65-F5344CB8AC3E}">
        <p14:creationId xmlns:p14="http://schemas.microsoft.com/office/powerpoint/2010/main" val="1616118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3392" y="6309321"/>
            <a:ext cx="7488832" cy="365125"/>
          </a:xfrm>
          <a:prstGeom prst="rect">
            <a:avLst/>
          </a:prstGeom>
        </p:spPr>
        <p:txBody>
          <a:bodyPr/>
          <a:lstStyle/>
          <a:p>
            <a:r>
              <a:rPr lang="en-US" dirty="0"/>
              <a:t>Go to Insert Header&amp;Footer to edit footer text</a:t>
            </a:r>
            <a:endParaRPr lang="en-GB" dirty="0"/>
          </a:p>
        </p:txBody>
      </p:sp>
    </p:spTree>
    <p:extLst>
      <p:ext uri="{BB962C8B-B14F-4D97-AF65-F5344CB8AC3E}">
        <p14:creationId xmlns:p14="http://schemas.microsoft.com/office/powerpoint/2010/main" val="253314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5.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6.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41785"/>
            <a:ext cx="10972800" cy="710729"/>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a:off x="0" y="5985284"/>
            <a:ext cx="12192000" cy="0"/>
          </a:xfrm>
          <a:prstGeom prst="line">
            <a:avLst/>
          </a:prstGeom>
          <a:ln w="28575" cap="rnd">
            <a:solidFill>
              <a:srgbClr val="FEBB22"/>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16645" y="6289540"/>
            <a:ext cx="2088000" cy="379821"/>
          </a:xfrm>
          <a:prstGeom prst="rect">
            <a:avLst/>
          </a:prstGeom>
        </p:spPr>
      </p:pic>
    </p:spTree>
    <p:extLst>
      <p:ext uri="{BB962C8B-B14F-4D97-AF65-F5344CB8AC3E}">
        <p14:creationId xmlns:p14="http://schemas.microsoft.com/office/powerpoint/2010/main" val="2278844604"/>
      </p:ext>
    </p:extLst>
  </p:cSld>
  <p:clrMap bg1="lt1" tx1="dk1" bg2="lt2" tx2="dk2" accent1="accent1" accent2="accent2" accent3="accent3" accent4="accent4" accent5="accent5" accent6="accent6" hlink="hlink" folHlink="folHlink"/>
  <p:sldLayoutIdLst>
    <p:sldLayoutId id="2147483650" r:id="rId1"/>
    <p:sldLayoutId id="2147483704" r:id="rId2"/>
    <p:sldLayoutId id="2147483707" r:id="rId3"/>
    <p:sldLayoutId id="2147483706" r:id="rId4"/>
    <p:sldLayoutId id="2147483705" r:id="rId5"/>
    <p:sldLayoutId id="2147483703" r:id="rId6"/>
    <p:sldLayoutId id="2147483654" r:id="rId7"/>
    <p:sldLayoutId id="2147483742" r:id="rId8"/>
    <p:sldLayoutId id="2147483655" r:id="rId9"/>
    <p:sldLayoutId id="2147483677" r:id="rId10"/>
  </p:sldLayoutIdLst>
  <p:hf hdr="0" ftr="0" dt="0"/>
  <p:txStyles>
    <p:titleStyle>
      <a:lvl1pPr algn="l" defTabSz="914400" rtl="0" eaLnBrk="1" latinLnBrk="0" hangingPunct="1">
        <a:spcBef>
          <a:spcPct val="0"/>
        </a:spcBef>
        <a:buNone/>
        <a:defRPr sz="3400" b="1" kern="1200">
          <a:solidFill>
            <a:srgbClr val="96005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spcAft>
          <a:spcPts val="900"/>
        </a:spcAft>
        <a:buFont typeface="Arial" panose="020B0604020202020204" pitchFamily="34" charset="0"/>
        <a:buNone/>
        <a:defRPr sz="1600" kern="1200">
          <a:solidFill>
            <a:schemeClr val="tx1"/>
          </a:solidFill>
          <a:latin typeface="+mn-lt"/>
          <a:ea typeface="+mn-ea"/>
          <a:cs typeface="+mn-cs"/>
        </a:defRPr>
      </a:lvl1pPr>
      <a:lvl2pPr marL="176213" indent="-176213" algn="l" defTabSz="914400" rtl="0" eaLnBrk="1" latinLnBrk="0" hangingPunct="1">
        <a:spcBef>
          <a:spcPts val="0"/>
        </a:spcBef>
        <a:spcAft>
          <a:spcPts val="900"/>
        </a:spcAft>
        <a:buClr>
          <a:srgbClr val="960051"/>
        </a:buClr>
        <a:buFont typeface="Arial" panose="020B0604020202020204" pitchFamily="34" charset="0"/>
        <a:buChar char="•"/>
        <a:defRPr sz="1600" kern="1200">
          <a:solidFill>
            <a:schemeClr val="tx1"/>
          </a:solidFill>
          <a:latin typeface="+mn-lt"/>
          <a:ea typeface="+mn-ea"/>
          <a:cs typeface="+mn-cs"/>
        </a:defRPr>
      </a:lvl2pPr>
      <a:lvl3pPr marL="628650" indent="-176213" algn="l" defTabSz="914400" rtl="0" eaLnBrk="1" latinLnBrk="0" hangingPunct="1">
        <a:spcBef>
          <a:spcPts val="0"/>
        </a:spcBef>
        <a:spcAft>
          <a:spcPts val="900"/>
        </a:spcAft>
        <a:buFont typeface="Georgia" panose="02040502050405020303" pitchFamily="18" charset="0"/>
        <a:buChar char="–"/>
        <a:defRPr sz="1600" kern="1200">
          <a:solidFill>
            <a:schemeClr val="tx1"/>
          </a:solidFill>
          <a:latin typeface="+mn-lt"/>
          <a:ea typeface="+mn-ea"/>
          <a:cs typeface="+mn-cs"/>
        </a:defRPr>
      </a:lvl3pPr>
      <a:lvl4pPr marL="628650" indent="-176213" algn="l" defTabSz="914400" rtl="0" eaLnBrk="1" latinLnBrk="0" hangingPunct="1">
        <a:spcBef>
          <a:spcPts val="0"/>
        </a:spcBef>
        <a:spcAft>
          <a:spcPts val="900"/>
        </a:spcAft>
        <a:buFont typeface="Georgia" panose="02040502050405020303" pitchFamily="18" charset="0"/>
        <a:buChar char="–"/>
        <a:defRPr lang="en-US" sz="1600" kern="1200" dirty="0" smtClean="0">
          <a:solidFill>
            <a:schemeClr val="tx1"/>
          </a:solidFill>
          <a:latin typeface="+mn-lt"/>
          <a:ea typeface="+mn-ea"/>
          <a:cs typeface="+mn-cs"/>
        </a:defRPr>
      </a:lvl4pPr>
      <a:lvl5pPr marL="628650" indent="-176213" algn="l" defTabSz="914400" rtl="0" eaLnBrk="1" latinLnBrk="0" hangingPunct="1">
        <a:spcBef>
          <a:spcPts val="0"/>
        </a:spcBef>
        <a:spcAft>
          <a:spcPts val="900"/>
        </a:spcAft>
        <a:buFont typeface="Georgia" panose="02040502050405020303" pitchFamily="18" charset="0"/>
        <a:buChar char="–"/>
        <a:defRPr lang="en-GB" sz="1600" kern="1200" dirty="0" smtClean="0">
          <a:solidFill>
            <a:schemeClr val="tx1"/>
          </a:solidFill>
          <a:latin typeface="+mn-lt"/>
          <a:ea typeface="+mn-ea"/>
          <a:cs typeface="+mn-cs"/>
        </a:defRPr>
      </a:lvl5pPr>
      <a:lvl6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6pPr>
      <a:lvl7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7pPr>
      <a:lvl8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8pPr>
      <a:lvl9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41785"/>
            <a:ext cx="10972800" cy="710729"/>
          </a:xfrm>
          <a:prstGeom prst="rect">
            <a:avLst/>
          </a:prstGeom>
        </p:spPr>
        <p:txBody>
          <a:bodyPr vert="horz" lIns="0" tIns="0" rIns="0" bIns="0" rtlCol="0" anchor="t">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3392" y="6309321"/>
            <a:ext cx="7488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Go to Insert Header&amp;Footer to edit footer text</a:t>
            </a:r>
            <a:endParaRPr lang="en-GB" dirty="0"/>
          </a:p>
        </p:txBody>
      </p:sp>
      <p:cxnSp>
        <p:nvCxnSpPr>
          <p:cNvPr id="7" name="Straight Connector 6"/>
          <p:cNvCxnSpPr/>
          <p:nvPr/>
        </p:nvCxnSpPr>
        <p:spPr>
          <a:xfrm>
            <a:off x="0" y="5985284"/>
            <a:ext cx="12192000" cy="0"/>
          </a:xfrm>
          <a:prstGeom prst="line">
            <a:avLst/>
          </a:prstGeom>
          <a:ln w="28575" cap="rnd">
            <a:solidFill>
              <a:srgbClr val="FEBB22"/>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16645" y="6289540"/>
            <a:ext cx="2088000" cy="379821"/>
          </a:xfrm>
          <a:prstGeom prst="rect">
            <a:avLst/>
          </a:prstGeom>
        </p:spPr>
      </p:pic>
    </p:spTree>
    <p:extLst>
      <p:ext uri="{BB962C8B-B14F-4D97-AF65-F5344CB8AC3E}">
        <p14:creationId xmlns:p14="http://schemas.microsoft.com/office/powerpoint/2010/main" val="335693414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Lst>
  <p:hf hdr="0" ftr="0" dt="0"/>
  <p:txStyles>
    <p:titleStyle>
      <a:lvl1pPr algn="l" defTabSz="914400" rtl="0" eaLnBrk="1" latinLnBrk="0" hangingPunct="1">
        <a:spcBef>
          <a:spcPct val="0"/>
        </a:spcBef>
        <a:buNone/>
        <a:defRPr sz="3400" b="1" kern="1200">
          <a:solidFill>
            <a:srgbClr val="96005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spcAft>
          <a:spcPts val="900"/>
        </a:spcAft>
        <a:buFont typeface="Arial" panose="020B0604020202020204" pitchFamily="34" charset="0"/>
        <a:buNone/>
        <a:defRPr sz="1600" kern="1200">
          <a:solidFill>
            <a:schemeClr val="tx1"/>
          </a:solidFill>
          <a:latin typeface="+mn-lt"/>
          <a:ea typeface="+mn-ea"/>
          <a:cs typeface="+mn-cs"/>
        </a:defRPr>
      </a:lvl1pPr>
      <a:lvl2pPr marL="176213" indent="-176213" algn="l" defTabSz="914400" rtl="0" eaLnBrk="1" latinLnBrk="0" hangingPunct="1">
        <a:spcBef>
          <a:spcPts val="0"/>
        </a:spcBef>
        <a:spcAft>
          <a:spcPts val="900"/>
        </a:spcAft>
        <a:buClr>
          <a:srgbClr val="960051"/>
        </a:buClr>
        <a:buFont typeface="Arial" panose="020B0604020202020204" pitchFamily="34" charset="0"/>
        <a:buChar char="•"/>
        <a:defRPr sz="1600" kern="1200">
          <a:solidFill>
            <a:schemeClr val="tx1"/>
          </a:solidFill>
          <a:latin typeface="+mn-lt"/>
          <a:ea typeface="+mn-ea"/>
          <a:cs typeface="+mn-cs"/>
        </a:defRPr>
      </a:lvl2pPr>
      <a:lvl3pPr marL="628650" indent="-176213" algn="l" defTabSz="914400" rtl="0" eaLnBrk="1" latinLnBrk="0" hangingPunct="1">
        <a:spcBef>
          <a:spcPts val="0"/>
        </a:spcBef>
        <a:spcAft>
          <a:spcPts val="900"/>
        </a:spcAft>
        <a:buFont typeface="Georgia" panose="02040502050405020303" pitchFamily="18" charset="0"/>
        <a:buChar char="–"/>
        <a:defRPr sz="1600" kern="1200">
          <a:solidFill>
            <a:schemeClr val="tx1"/>
          </a:solidFill>
          <a:latin typeface="+mn-lt"/>
          <a:ea typeface="+mn-ea"/>
          <a:cs typeface="+mn-cs"/>
        </a:defRPr>
      </a:lvl3pPr>
      <a:lvl4pPr marL="628650" indent="-176213" algn="l" defTabSz="914400" rtl="0" eaLnBrk="1" latinLnBrk="0" hangingPunct="1">
        <a:spcBef>
          <a:spcPts val="0"/>
        </a:spcBef>
        <a:spcAft>
          <a:spcPts val="900"/>
        </a:spcAft>
        <a:buFont typeface="Georgia" panose="02040502050405020303" pitchFamily="18" charset="0"/>
        <a:buChar char="–"/>
        <a:defRPr lang="en-US" sz="1600" kern="1200" dirty="0" smtClean="0">
          <a:solidFill>
            <a:schemeClr val="tx1"/>
          </a:solidFill>
          <a:latin typeface="+mn-lt"/>
          <a:ea typeface="+mn-ea"/>
          <a:cs typeface="+mn-cs"/>
        </a:defRPr>
      </a:lvl4pPr>
      <a:lvl5pPr marL="628650" indent="-176213" algn="l" defTabSz="914400" rtl="0" eaLnBrk="1" latinLnBrk="0" hangingPunct="1">
        <a:spcBef>
          <a:spcPts val="0"/>
        </a:spcBef>
        <a:spcAft>
          <a:spcPts val="900"/>
        </a:spcAft>
        <a:buFont typeface="Georgia" panose="02040502050405020303" pitchFamily="18" charset="0"/>
        <a:buChar char="–"/>
        <a:defRPr lang="en-GB" sz="1600" kern="1200" dirty="0" smtClean="0">
          <a:solidFill>
            <a:schemeClr val="tx1"/>
          </a:solidFill>
          <a:latin typeface="+mn-lt"/>
          <a:ea typeface="+mn-ea"/>
          <a:cs typeface="+mn-cs"/>
        </a:defRPr>
      </a:lvl5pPr>
      <a:lvl6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6pPr>
      <a:lvl7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7pPr>
      <a:lvl8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8pPr>
      <a:lvl9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41785"/>
            <a:ext cx="10972800" cy="710729"/>
          </a:xfrm>
          <a:prstGeom prst="rect">
            <a:avLst/>
          </a:prstGeom>
        </p:spPr>
        <p:txBody>
          <a:bodyPr vert="horz" lIns="0" tIns="0" rIns="0" bIns="0" rtlCol="0" anchor="t">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3392" y="6309321"/>
            <a:ext cx="7488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Go to Insert Header&amp;Footer to edit footer text</a:t>
            </a:r>
            <a:endParaRPr lang="en-GB" dirty="0"/>
          </a:p>
        </p:txBody>
      </p:sp>
      <p:cxnSp>
        <p:nvCxnSpPr>
          <p:cNvPr id="7" name="Straight Connector 6"/>
          <p:cNvCxnSpPr/>
          <p:nvPr/>
        </p:nvCxnSpPr>
        <p:spPr>
          <a:xfrm>
            <a:off x="0" y="5985284"/>
            <a:ext cx="12192000" cy="0"/>
          </a:xfrm>
          <a:prstGeom prst="line">
            <a:avLst/>
          </a:prstGeom>
          <a:ln w="28575" cap="rnd">
            <a:solidFill>
              <a:srgbClr val="FEBB22"/>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16645" y="6289540"/>
            <a:ext cx="2088000" cy="379821"/>
          </a:xfrm>
          <a:prstGeom prst="rect">
            <a:avLst/>
          </a:prstGeom>
        </p:spPr>
      </p:pic>
    </p:spTree>
    <p:extLst>
      <p:ext uri="{BB962C8B-B14F-4D97-AF65-F5344CB8AC3E}">
        <p14:creationId xmlns:p14="http://schemas.microsoft.com/office/powerpoint/2010/main" val="423015878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hf hdr="0" ftr="0" dt="0"/>
  <p:txStyles>
    <p:titleStyle>
      <a:lvl1pPr algn="l" defTabSz="914400" rtl="0" eaLnBrk="1" latinLnBrk="0" hangingPunct="1">
        <a:spcBef>
          <a:spcPct val="0"/>
        </a:spcBef>
        <a:buNone/>
        <a:defRPr sz="3400" b="1" kern="1200">
          <a:solidFill>
            <a:srgbClr val="96005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spcAft>
          <a:spcPts val="900"/>
        </a:spcAft>
        <a:buFont typeface="Arial" panose="020B0604020202020204" pitchFamily="34" charset="0"/>
        <a:buNone/>
        <a:defRPr sz="1600" kern="1200">
          <a:solidFill>
            <a:schemeClr val="tx1"/>
          </a:solidFill>
          <a:latin typeface="+mn-lt"/>
          <a:ea typeface="+mn-ea"/>
          <a:cs typeface="+mn-cs"/>
        </a:defRPr>
      </a:lvl1pPr>
      <a:lvl2pPr marL="176213" indent="-176213" algn="l" defTabSz="914400" rtl="0" eaLnBrk="1" latinLnBrk="0" hangingPunct="1">
        <a:spcBef>
          <a:spcPts val="0"/>
        </a:spcBef>
        <a:spcAft>
          <a:spcPts val="900"/>
        </a:spcAft>
        <a:buClr>
          <a:srgbClr val="960051"/>
        </a:buClr>
        <a:buFont typeface="Arial" panose="020B0604020202020204" pitchFamily="34" charset="0"/>
        <a:buChar char="•"/>
        <a:defRPr sz="1600" kern="1200">
          <a:solidFill>
            <a:schemeClr val="tx1"/>
          </a:solidFill>
          <a:latin typeface="+mn-lt"/>
          <a:ea typeface="+mn-ea"/>
          <a:cs typeface="+mn-cs"/>
        </a:defRPr>
      </a:lvl2pPr>
      <a:lvl3pPr marL="628650" indent="-176213" algn="l" defTabSz="914400" rtl="0" eaLnBrk="1" latinLnBrk="0" hangingPunct="1">
        <a:spcBef>
          <a:spcPts val="0"/>
        </a:spcBef>
        <a:spcAft>
          <a:spcPts val="900"/>
        </a:spcAft>
        <a:buFont typeface="Georgia" panose="02040502050405020303" pitchFamily="18" charset="0"/>
        <a:buChar char="–"/>
        <a:defRPr sz="1600" kern="1200">
          <a:solidFill>
            <a:schemeClr val="tx1"/>
          </a:solidFill>
          <a:latin typeface="+mn-lt"/>
          <a:ea typeface="+mn-ea"/>
          <a:cs typeface="+mn-cs"/>
        </a:defRPr>
      </a:lvl3pPr>
      <a:lvl4pPr marL="628650" indent="-176213" algn="l" defTabSz="914400" rtl="0" eaLnBrk="1" latinLnBrk="0" hangingPunct="1">
        <a:spcBef>
          <a:spcPts val="0"/>
        </a:spcBef>
        <a:spcAft>
          <a:spcPts val="900"/>
        </a:spcAft>
        <a:buFont typeface="Georgia" panose="02040502050405020303" pitchFamily="18" charset="0"/>
        <a:buChar char="–"/>
        <a:defRPr lang="en-US" sz="1600" kern="1200" dirty="0" smtClean="0">
          <a:solidFill>
            <a:schemeClr val="tx1"/>
          </a:solidFill>
          <a:latin typeface="+mn-lt"/>
          <a:ea typeface="+mn-ea"/>
          <a:cs typeface="+mn-cs"/>
        </a:defRPr>
      </a:lvl4pPr>
      <a:lvl5pPr marL="628650" indent="-176213" algn="l" defTabSz="914400" rtl="0" eaLnBrk="1" latinLnBrk="0" hangingPunct="1">
        <a:spcBef>
          <a:spcPts val="0"/>
        </a:spcBef>
        <a:spcAft>
          <a:spcPts val="900"/>
        </a:spcAft>
        <a:buFont typeface="Georgia" panose="02040502050405020303" pitchFamily="18" charset="0"/>
        <a:buChar char="–"/>
        <a:defRPr lang="en-GB" sz="1600" kern="1200" dirty="0" smtClean="0">
          <a:solidFill>
            <a:schemeClr val="tx1"/>
          </a:solidFill>
          <a:latin typeface="+mn-lt"/>
          <a:ea typeface="+mn-ea"/>
          <a:cs typeface="+mn-cs"/>
        </a:defRPr>
      </a:lvl5pPr>
      <a:lvl6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6pPr>
      <a:lvl7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7pPr>
      <a:lvl8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8pPr>
      <a:lvl9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41784"/>
            <a:ext cx="10972800" cy="1143000"/>
          </a:xfrm>
          <a:prstGeom prst="rect">
            <a:avLst/>
          </a:prstGeom>
        </p:spPr>
        <p:txBody>
          <a:bodyPr vert="horz" lIns="0" tIns="0" rIns="0" bIns="0" rtlCol="0" anchor="t">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3392" y="6309321"/>
            <a:ext cx="7488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Go to Insert Header&amp;Footer to edit footer text</a:t>
            </a:r>
            <a:endParaRPr lang="en-GB" dirty="0"/>
          </a:p>
        </p:txBody>
      </p:sp>
    </p:spTree>
    <p:extLst>
      <p:ext uri="{BB962C8B-B14F-4D97-AF65-F5344CB8AC3E}">
        <p14:creationId xmlns:p14="http://schemas.microsoft.com/office/powerpoint/2010/main" val="506117541"/>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713" r:id="rId3"/>
    <p:sldLayoutId id="2147483739" r:id="rId4"/>
    <p:sldLayoutId id="2147483745" r:id="rId5"/>
    <p:sldLayoutId id="2147483746" r:id="rId6"/>
  </p:sldLayoutIdLst>
  <p:hf hdr="0" ftr="0" dt="0"/>
  <p:txStyles>
    <p:titleStyle>
      <a:lvl1pPr algn="l" defTabSz="914400" rtl="0" eaLnBrk="1" latinLnBrk="0" hangingPunct="1">
        <a:spcBef>
          <a:spcPct val="0"/>
        </a:spcBef>
        <a:buNone/>
        <a:defRPr sz="3400" b="1" kern="1200">
          <a:solidFill>
            <a:srgbClr val="96005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1pPr>
      <a:lvl2pPr marL="176213" indent="-176213" algn="l" defTabSz="914400" rtl="0" eaLnBrk="1" latinLnBrk="0" hangingPunct="1">
        <a:spcBef>
          <a:spcPct val="20000"/>
        </a:spcBef>
        <a:buClr>
          <a:srgbClr val="960051"/>
        </a:buClr>
        <a:buFont typeface="Arial" panose="020B0604020202020204" pitchFamily="34" charset="0"/>
        <a:buChar char="•"/>
        <a:defRPr sz="1600" kern="1200">
          <a:solidFill>
            <a:schemeClr val="tx1"/>
          </a:solidFill>
          <a:latin typeface="+mn-lt"/>
          <a:ea typeface="+mn-ea"/>
          <a:cs typeface="+mn-cs"/>
        </a:defRPr>
      </a:lvl2pPr>
      <a:lvl3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3pPr>
      <a:lvl4pPr marL="628650" indent="-176213" algn="l" defTabSz="914400" rtl="0" eaLnBrk="1" latinLnBrk="0" hangingPunct="1">
        <a:spcBef>
          <a:spcPct val="20000"/>
        </a:spcBef>
        <a:buFont typeface="Georgia" panose="02040502050405020303" pitchFamily="18" charset="0"/>
        <a:buChar char="–"/>
        <a:defRPr lang="en-US" sz="1600" kern="1200" dirty="0" smtClean="0">
          <a:solidFill>
            <a:schemeClr val="tx1"/>
          </a:solidFill>
          <a:latin typeface="+mn-lt"/>
          <a:ea typeface="+mn-ea"/>
          <a:cs typeface="+mn-cs"/>
        </a:defRPr>
      </a:lvl4pPr>
      <a:lvl5pPr marL="628650" indent="-176213" algn="l" defTabSz="914400" rtl="0" eaLnBrk="1" latinLnBrk="0" hangingPunct="1">
        <a:spcBef>
          <a:spcPct val="20000"/>
        </a:spcBef>
        <a:buFont typeface="Georgia" panose="02040502050405020303" pitchFamily="18" charset="0"/>
        <a:buChar char="–"/>
        <a:defRPr lang="en-GB" sz="1600" kern="1200" dirty="0" smtClean="0">
          <a:solidFill>
            <a:schemeClr val="tx1"/>
          </a:solidFill>
          <a:latin typeface="+mn-lt"/>
          <a:ea typeface="+mn-ea"/>
          <a:cs typeface="+mn-cs"/>
        </a:defRPr>
      </a:lvl5pPr>
      <a:lvl6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6pPr>
      <a:lvl7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7pPr>
      <a:lvl8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8pPr>
      <a:lvl9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41784"/>
            <a:ext cx="10972800" cy="1143000"/>
          </a:xfrm>
          <a:prstGeom prst="rect">
            <a:avLst/>
          </a:prstGeom>
        </p:spPr>
        <p:txBody>
          <a:bodyPr vert="horz" lIns="0" tIns="0" rIns="0" bIns="0" rtlCol="0" anchor="t">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3392" y="6309321"/>
            <a:ext cx="3860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Go to Insert Header&amp;Footer to edit footer text</a:t>
            </a:r>
            <a:endParaRPr lang="en-GB" dirty="0"/>
          </a:p>
        </p:txBody>
      </p:sp>
    </p:spTree>
    <p:extLst>
      <p:ext uri="{BB962C8B-B14F-4D97-AF65-F5344CB8AC3E}">
        <p14:creationId xmlns:p14="http://schemas.microsoft.com/office/powerpoint/2010/main" val="2865090982"/>
      </p:ext>
    </p:extLst>
  </p:cSld>
  <p:clrMap bg1="lt1" tx1="dk1" bg2="lt2" tx2="dk2" accent1="accent1" accent2="accent2" accent3="accent3" accent4="accent4" accent5="accent5" accent6="accent6" hlink="hlink" folHlink="folHlink"/>
  <p:sldLayoutIdLst>
    <p:sldLayoutId id="2147483686" r:id="rId1"/>
    <p:sldLayoutId id="2147483690" r:id="rId2"/>
    <p:sldLayoutId id="2147483694" r:id="rId3"/>
    <p:sldLayoutId id="2147483740" r:id="rId4"/>
    <p:sldLayoutId id="2147483743" r:id="rId5"/>
  </p:sldLayoutIdLst>
  <p:hf hdr="0" ftr="0" dt="0"/>
  <p:txStyles>
    <p:titleStyle>
      <a:lvl1pPr algn="l" defTabSz="914400" rtl="0" eaLnBrk="1" latinLnBrk="0" hangingPunct="1">
        <a:spcBef>
          <a:spcPct val="0"/>
        </a:spcBef>
        <a:buNone/>
        <a:defRPr sz="3400" b="1" kern="1200">
          <a:solidFill>
            <a:srgbClr val="96005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1pPr>
      <a:lvl2pPr marL="176213" indent="-176213" algn="l" defTabSz="914400" rtl="0" eaLnBrk="1" latinLnBrk="0" hangingPunct="1">
        <a:spcBef>
          <a:spcPct val="20000"/>
        </a:spcBef>
        <a:buClr>
          <a:srgbClr val="960051"/>
        </a:buClr>
        <a:buFont typeface="Arial" panose="020B0604020202020204" pitchFamily="34" charset="0"/>
        <a:buChar char="•"/>
        <a:defRPr sz="1600" kern="1200">
          <a:solidFill>
            <a:schemeClr val="tx1"/>
          </a:solidFill>
          <a:latin typeface="+mn-lt"/>
          <a:ea typeface="+mn-ea"/>
          <a:cs typeface="+mn-cs"/>
        </a:defRPr>
      </a:lvl2pPr>
      <a:lvl3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3pPr>
      <a:lvl4pPr marL="628650" indent="-176213" algn="l" defTabSz="914400" rtl="0" eaLnBrk="1" latinLnBrk="0" hangingPunct="1">
        <a:spcBef>
          <a:spcPct val="20000"/>
        </a:spcBef>
        <a:buFont typeface="Georgia" panose="02040502050405020303" pitchFamily="18" charset="0"/>
        <a:buChar char="–"/>
        <a:defRPr lang="en-US" sz="1600" kern="1200" dirty="0" smtClean="0">
          <a:solidFill>
            <a:schemeClr val="tx1"/>
          </a:solidFill>
          <a:latin typeface="+mn-lt"/>
          <a:ea typeface="+mn-ea"/>
          <a:cs typeface="+mn-cs"/>
        </a:defRPr>
      </a:lvl4pPr>
      <a:lvl5pPr marL="628650" indent="-176213" algn="l" defTabSz="914400" rtl="0" eaLnBrk="1" latinLnBrk="0" hangingPunct="1">
        <a:spcBef>
          <a:spcPct val="20000"/>
        </a:spcBef>
        <a:buFont typeface="Georgia" panose="02040502050405020303" pitchFamily="18" charset="0"/>
        <a:buChar char="–"/>
        <a:defRPr lang="en-GB" sz="1600" kern="1200" dirty="0" smtClean="0">
          <a:solidFill>
            <a:schemeClr val="tx1"/>
          </a:solidFill>
          <a:latin typeface="+mn-lt"/>
          <a:ea typeface="+mn-ea"/>
          <a:cs typeface="+mn-cs"/>
        </a:defRPr>
      </a:lvl5pPr>
      <a:lvl6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6pPr>
      <a:lvl7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7pPr>
      <a:lvl8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8pPr>
      <a:lvl9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41784"/>
            <a:ext cx="10972800" cy="1143000"/>
          </a:xfrm>
          <a:prstGeom prst="rect">
            <a:avLst/>
          </a:prstGeom>
        </p:spPr>
        <p:txBody>
          <a:bodyPr vert="horz" lIns="0" tIns="0" rIns="0" bIns="0" rtlCol="0" anchor="t">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3392" y="6309321"/>
            <a:ext cx="3860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Go to Insert Header&amp;Footer to edit footer text</a:t>
            </a:r>
            <a:endParaRPr lang="en-GB" dirty="0"/>
          </a:p>
        </p:txBody>
      </p:sp>
    </p:spTree>
    <p:extLst>
      <p:ext uri="{BB962C8B-B14F-4D97-AF65-F5344CB8AC3E}">
        <p14:creationId xmlns:p14="http://schemas.microsoft.com/office/powerpoint/2010/main" val="2677706215"/>
      </p:ext>
    </p:extLst>
  </p:cSld>
  <p:clrMap bg1="lt1" tx1="dk1" bg2="lt2" tx2="dk2" accent1="accent1" accent2="accent2" accent3="accent3" accent4="accent4" accent5="accent5" accent6="accent6" hlink="hlink" folHlink="folHlink"/>
  <p:sldLayoutIdLst>
    <p:sldLayoutId id="2147483697" r:id="rId1"/>
    <p:sldLayoutId id="2147483700" r:id="rId2"/>
    <p:sldLayoutId id="2147483702" r:id="rId3"/>
    <p:sldLayoutId id="2147483741" r:id="rId4"/>
    <p:sldLayoutId id="2147483744" r:id="rId5"/>
  </p:sldLayoutIdLst>
  <p:hf hdr="0" ftr="0" dt="0"/>
  <p:txStyles>
    <p:titleStyle>
      <a:lvl1pPr algn="l" defTabSz="914400" rtl="0" eaLnBrk="1" latinLnBrk="0" hangingPunct="1">
        <a:spcBef>
          <a:spcPct val="0"/>
        </a:spcBef>
        <a:buNone/>
        <a:defRPr sz="3400" b="1" kern="1200">
          <a:solidFill>
            <a:srgbClr val="96005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1pPr>
      <a:lvl2pPr marL="176213" indent="-176213" algn="l" defTabSz="914400" rtl="0" eaLnBrk="1" latinLnBrk="0" hangingPunct="1">
        <a:spcBef>
          <a:spcPct val="20000"/>
        </a:spcBef>
        <a:buClr>
          <a:srgbClr val="960051"/>
        </a:buClr>
        <a:buFont typeface="Arial" panose="020B0604020202020204" pitchFamily="34" charset="0"/>
        <a:buChar char="•"/>
        <a:defRPr sz="1600" kern="1200">
          <a:solidFill>
            <a:schemeClr val="tx1"/>
          </a:solidFill>
          <a:latin typeface="+mn-lt"/>
          <a:ea typeface="+mn-ea"/>
          <a:cs typeface="+mn-cs"/>
        </a:defRPr>
      </a:lvl2pPr>
      <a:lvl3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3pPr>
      <a:lvl4pPr marL="628650" indent="-176213" algn="l" defTabSz="914400" rtl="0" eaLnBrk="1" latinLnBrk="0" hangingPunct="1">
        <a:spcBef>
          <a:spcPct val="20000"/>
        </a:spcBef>
        <a:buFont typeface="Georgia" panose="02040502050405020303" pitchFamily="18" charset="0"/>
        <a:buChar char="–"/>
        <a:defRPr lang="en-US" sz="1600" kern="1200" dirty="0" smtClean="0">
          <a:solidFill>
            <a:schemeClr val="tx1"/>
          </a:solidFill>
          <a:latin typeface="+mn-lt"/>
          <a:ea typeface="+mn-ea"/>
          <a:cs typeface="+mn-cs"/>
        </a:defRPr>
      </a:lvl4pPr>
      <a:lvl5pPr marL="628650" indent="-176213" algn="l" defTabSz="914400" rtl="0" eaLnBrk="1" latinLnBrk="0" hangingPunct="1">
        <a:spcBef>
          <a:spcPct val="20000"/>
        </a:spcBef>
        <a:buFont typeface="Georgia" panose="02040502050405020303" pitchFamily="18" charset="0"/>
        <a:buChar char="–"/>
        <a:defRPr lang="en-GB" sz="1600" kern="1200" dirty="0" smtClean="0">
          <a:solidFill>
            <a:schemeClr val="tx1"/>
          </a:solidFill>
          <a:latin typeface="+mn-lt"/>
          <a:ea typeface="+mn-ea"/>
          <a:cs typeface="+mn-cs"/>
        </a:defRPr>
      </a:lvl5pPr>
      <a:lvl6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6pPr>
      <a:lvl7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7pPr>
      <a:lvl8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8pPr>
      <a:lvl9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1.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imkhan@sightsavers.org"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hyperlink" Target="mailto:gtrotignon@sightsavers.or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tif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tiff"/><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emf"/><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715508" y="1107591"/>
            <a:ext cx="7320136" cy="2255930"/>
          </a:xfrm>
        </p:spPr>
        <p:txBody>
          <a:bodyPr/>
          <a:lstStyle/>
          <a:p>
            <a:r>
              <a:rPr lang="en-US" sz="3200" dirty="0">
                <a:solidFill>
                  <a:schemeClr val="tx1"/>
                </a:solidFill>
              </a:rPr>
              <a:t>FRESH School Health &amp; Nutrition Webinar: </a:t>
            </a:r>
            <a:br>
              <a:rPr lang="en-US" sz="3200" dirty="0">
                <a:solidFill>
                  <a:schemeClr val="tx1"/>
                </a:solidFill>
              </a:rPr>
            </a:br>
            <a:br>
              <a:rPr lang="en-US" sz="3200" dirty="0">
                <a:solidFill>
                  <a:schemeClr val="tx1"/>
                </a:solidFill>
              </a:rPr>
            </a:br>
            <a:r>
              <a:rPr lang="en-US" sz="3200" dirty="0">
                <a:solidFill>
                  <a:schemeClr val="tx1"/>
                </a:solidFill>
              </a:rPr>
              <a:t>Eye Health Promotion in Schools – Components and Costs </a:t>
            </a:r>
            <a:br>
              <a:rPr lang="en-GB" sz="3200" dirty="0">
                <a:solidFill>
                  <a:schemeClr val="tx1"/>
                </a:solidFill>
              </a:rPr>
            </a:br>
            <a:br>
              <a:rPr lang="en-GB" sz="3200" dirty="0">
                <a:solidFill>
                  <a:schemeClr val="tx1"/>
                </a:solidFill>
              </a:rPr>
            </a:br>
            <a:r>
              <a:rPr lang="en-GB" sz="3200" dirty="0">
                <a:solidFill>
                  <a:schemeClr val="tx1"/>
                </a:solidFill>
              </a:rPr>
              <a:t>17</a:t>
            </a:r>
            <a:r>
              <a:rPr lang="en-GB" sz="3200" baseline="30000" dirty="0">
                <a:solidFill>
                  <a:schemeClr val="tx1"/>
                </a:solidFill>
              </a:rPr>
              <a:t>th</a:t>
            </a:r>
            <a:r>
              <a:rPr lang="en-GB" sz="3200" dirty="0">
                <a:solidFill>
                  <a:schemeClr val="tx1"/>
                </a:solidFill>
              </a:rPr>
              <a:t> September 2018</a:t>
            </a:r>
          </a:p>
        </p:txBody>
      </p:sp>
      <p:pic>
        <p:nvPicPr>
          <p:cNvPr id="5" name="Picture 4"/>
          <p:cNvPicPr>
            <a:picLocks noChangeAspect="1"/>
          </p:cNvPicPr>
          <p:nvPr/>
        </p:nvPicPr>
        <p:blipFill>
          <a:blip r:embed="rId3">
            <a:grayscl/>
          </a:blip>
          <a:stretch>
            <a:fillRect/>
          </a:stretch>
        </p:blipFill>
        <p:spPr>
          <a:xfrm>
            <a:off x="1" y="0"/>
            <a:ext cx="4367808" cy="6858000"/>
          </a:xfrm>
          <a:prstGeom prst="rect">
            <a:avLst/>
          </a:prstGeom>
        </p:spPr>
      </p:pic>
    </p:spTree>
    <p:extLst>
      <p:ext uri="{BB962C8B-B14F-4D97-AF65-F5344CB8AC3E}">
        <p14:creationId xmlns:p14="http://schemas.microsoft.com/office/powerpoint/2010/main" val="1358540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260648"/>
            <a:ext cx="10972800" cy="710729"/>
          </a:xfrm>
        </p:spPr>
        <p:txBody>
          <a:bodyPr/>
          <a:lstStyle/>
          <a:p>
            <a:r>
              <a:rPr lang="en-GB" dirty="0"/>
              <a:t>Costing study background</a:t>
            </a:r>
          </a:p>
        </p:txBody>
      </p:sp>
      <p:sp>
        <p:nvSpPr>
          <p:cNvPr id="3" name="Content Placeholder 2"/>
          <p:cNvSpPr>
            <a:spLocks noGrp="1"/>
          </p:cNvSpPr>
          <p:nvPr>
            <p:ph idx="1"/>
          </p:nvPr>
        </p:nvSpPr>
        <p:spPr>
          <a:xfrm>
            <a:off x="4223792" y="1027110"/>
            <a:ext cx="7358608" cy="4573585"/>
          </a:xfrm>
        </p:spPr>
        <p:txBody>
          <a:bodyPr/>
          <a:lstStyle/>
          <a:p>
            <a:pPr marL="92075" lvl="1" indent="-92075">
              <a:buNone/>
              <a:defRPr/>
            </a:pPr>
            <a:r>
              <a:rPr lang="en-GB" sz="2000" b="1" dirty="0"/>
              <a:t>Aim</a:t>
            </a:r>
          </a:p>
          <a:p>
            <a:pPr marL="0" lvl="1" indent="0">
              <a:buNone/>
              <a:defRPr/>
            </a:pPr>
            <a:r>
              <a:rPr lang="en-GB" sz="2000" dirty="0"/>
              <a:t>Generate evidence on the cost of </a:t>
            </a:r>
            <a:r>
              <a:rPr lang="en-US" sz="2000" dirty="0"/>
              <a:t>including vision screening in integrated school health programmes (based on SHIP project)</a:t>
            </a:r>
          </a:p>
          <a:p>
            <a:pPr>
              <a:spcBef>
                <a:spcPts val="0"/>
              </a:spcBef>
              <a:spcAft>
                <a:spcPts val="900"/>
              </a:spcAft>
            </a:pPr>
            <a:endParaRPr lang="en-GB" sz="1100" dirty="0"/>
          </a:p>
          <a:p>
            <a:pPr>
              <a:spcBef>
                <a:spcPts val="0"/>
              </a:spcBef>
              <a:spcAft>
                <a:spcPts val="900"/>
              </a:spcAft>
            </a:pPr>
            <a:r>
              <a:rPr lang="en-US" sz="2000" b="1" dirty="0"/>
              <a:t>Research questions</a:t>
            </a:r>
          </a:p>
          <a:p>
            <a:pPr marL="519113" lvl="1" indent="-342900"/>
            <a:r>
              <a:rPr lang="en-US" sz="2000" dirty="0"/>
              <a:t>What is the cost of a school-based eye health program?</a:t>
            </a:r>
          </a:p>
          <a:p>
            <a:pPr marL="519113" lvl="1" indent="-342900"/>
            <a:r>
              <a:rPr lang="en-US" sz="2000" dirty="0"/>
              <a:t>How were these expenditures distributed?</a:t>
            </a:r>
          </a:p>
          <a:p>
            <a:pPr marL="519113" lvl="1" indent="-342900"/>
            <a:r>
              <a:rPr lang="en-US" sz="2000" dirty="0"/>
              <a:t>What would be funding requirements for conducting vision screening as part of an integrated school health program at national level?</a:t>
            </a:r>
            <a:endParaRPr lang="en-GB" sz="1500" dirty="0"/>
          </a:p>
          <a:p>
            <a:pPr marL="519113" lvl="1" indent="-342900"/>
            <a:endParaRPr lang="en-GB" sz="1000" dirty="0"/>
          </a:p>
          <a:p>
            <a:pPr marL="0" lvl="1" indent="0">
              <a:buNone/>
              <a:defRPr/>
            </a:pPr>
            <a:r>
              <a:rPr lang="en-GB" sz="2000" b="1" dirty="0"/>
              <a:t>Settings</a:t>
            </a:r>
            <a:endParaRPr lang="en-GB" sz="1500" dirty="0"/>
          </a:p>
          <a:p>
            <a:pPr marL="0" lvl="1" indent="0">
              <a:buNone/>
              <a:defRPr/>
            </a:pPr>
            <a:r>
              <a:rPr lang="en-GB" sz="2000" dirty="0"/>
              <a:t>Ghana and Cambodia</a:t>
            </a:r>
          </a:p>
        </p:txBody>
      </p:sp>
      <p:pic>
        <p:nvPicPr>
          <p:cNvPr id="4" name="Picture 3"/>
          <p:cNvPicPr>
            <a:picLocks noChangeAspect="1"/>
          </p:cNvPicPr>
          <p:nvPr/>
        </p:nvPicPr>
        <p:blipFill>
          <a:blip r:embed="rId3"/>
          <a:stretch>
            <a:fillRect/>
          </a:stretch>
        </p:blipFill>
        <p:spPr>
          <a:xfrm>
            <a:off x="191344" y="1027110"/>
            <a:ext cx="3672408" cy="4684618"/>
          </a:xfrm>
          <a:prstGeom prst="rect">
            <a:avLst/>
          </a:prstGeom>
        </p:spPr>
      </p:pic>
    </p:spTree>
    <p:extLst>
      <p:ext uri="{BB962C8B-B14F-4D97-AF65-F5344CB8AC3E}">
        <p14:creationId xmlns:p14="http://schemas.microsoft.com/office/powerpoint/2010/main" val="539704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48" y="346348"/>
            <a:ext cx="10972800" cy="638944"/>
          </a:xfrm>
        </p:spPr>
        <p:txBody>
          <a:bodyPr/>
          <a:lstStyle/>
          <a:p>
            <a:r>
              <a:rPr lang="en-GB" dirty="0"/>
              <a:t>Methods</a:t>
            </a:r>
            <a:br>
              <a:rPr lang="en-GB" dirty="0"/>
            </a:br>
            <a:endParaRPr lang="en-GB" dirty="0"/>
          </a:p>
        </p:txBody>
      </p:sp>
      <p:sp>
        <p:nvSpPr>
          <p:cNvPr id="3" name="Content Placeholder 2"/>
          <p:cNvSpPr>
            <a:spLocks noGrp="1"/>
          </p:cNvSpPr>
          <p:nvPr>
            <p:ph idx="1"/>
          </p:nvPr>
        </p:nvSpPr>
        <p:spPr>
          <a:xfrm>
            <a:off x="335360" y="1916832"/>
            <a:ext cx="11665296" cy="4490964"/>
          </a:xfrm>
        </p:spPr>
        <p:txBody>
          <a:bodyPr numCol="2"/>
          <a:lstStyle/>
          <a:p>
            <a:pPr marL="342900" indent="-342900">
              <a:buFont typeface="+mj-lt"/>
              <a:buAutoNum type="arabicPeriod"/>
            </a:pPr>
            <a:r>
              <a:rPr lang="en-GB" dirty="0"/>
              <a:t>Actual costs</a:t>
            </a:r>
          </a:p>
          <a:p>
            <a:pPr marL="461963" lvl="1" indent="-285750"/>
            <a:r>
              <a:rPr lang="en-GB" dirty="0"/>
              <a:t>Incremental analysis for vision screening (SHIP project)</a:t>
            </a:r>
          </a:p>
          <a:p>
            <a:pPr marL="461963" lvl="1" indent="-285750"/>
            <a:r>
              <a:rPr lang="en-GB" dirty="0"/>
              <a:t>Cash expenditure only (not economic costs)</a:t>
            </a:r>
          </a:p>
          <a:p>
            <a:pPr marL="461963" lvl="1" indent="-285750"/>
            <a:r>
              <a:rPr lang="en-GB" dirty="0"/>
              <a:t>In-country costs</a:t>
            </a:r>
          </a:p>
          <a:p>
            <a:pPr lvl="1" indent="0">
              <a:buNone/>
            </a:pPr>
            <a:endParaRPr lang="en-GB" dirty="0"/>
          </a:p>
          <a:p>
            <a:pPr marL="342900" indent="-342900">
              <a:buFont typeface="+mj-lt"/>
              <a:buAutoNum type="arabicPeriod"/>
            </a:pPr>
            <a:r>
              <a:rPr lang="en-GB" dirty="0"/>
              <a:t>Standard costs</a:t>
            </a:r>
          </a:p>
          <a:p>
            <a:pPr marL="461963" lvl="1" indent="-285750"/>
            <a:r>
              <a:rPr lang="en-GB" dirty="0"/>
              <a:t>Based on SHIP guidelines for conducting school-based eye health programmes.  </a:t>
            </a:r>
          </a:p>
          <a:p>
            <a:pPr marL="461963" lvl="1" indent="-285750"/>
            <a:r>
              <a:rPr lang="en-GB" dirty="0"/>
              <a:t>Unit costs derived from project actual expenditures</a:t>
            </a:r>
          </a:p>
          <a:p>
            <a:pPr marL="461963" lvl="1" indent="-285750"/>
            <a:r>
              <a:rPr lang="en-GB" dirty="0"/>
              <a:t>In-country expenditure only</a:t>
            </a:r>
          </a:p>
          <a:p>
            <a:pPr marL="461963" lvl="1" indent="-285750"/>
            <a:endParaRPr lang="en-GB" dirty="0"/>
          </a:p>
          <a:p>
            <a:pPr marL="461963" lvl="1" indent="-285750"/>
            <a:endParaRPr lang="en-GB" dirty="0"/>
          </a:p>
          <a:p>
            <a:pPr marL="461963" lvl="1" indent="-285750"/>
            <a:endParaRPr lang="en-GB" dirty="0"/>
          </a:p>
          <a:p>
            <a:pPr marL="342900" indent="-342900">
              <a:buFont typeface="+mj-lt"/>
              <a:buAutoNum type="arabicPeriod"/>
            </a:pPr>
            <a:r>
              <a:rPr lang="en-GB" dirty="0"/>
              <a:t>Budget Impact Analysis</a:t>
            </a:r>
          </a:p>
          <a:p>
            <a:pPr marL="461963" lvl="1" indent="-285750"/>
            <a:r>
              <a:rPr lang="en-GB" dirty="0"/>
              <a:t>Resources required for scaling up school-based vision screening at national level (Government perspective)</a:t>
            </a:r>
          </a:p>
          <a:p>
            <a:pPr marL="461963" lvl="1" indent="-285750"/>
            <a:r>
              <a:rPr lang="en-GB" dirty="0"/>
              <a:t>Based on standard costs</a:t>
            </a:r>
          </a:p>
          <a:p>
            <a:pPr marL="461963" lvl="1" indent="-285750"/>
            <a:r>
              <a:rPr lang="en-GB" dirty="0"/>
              <a:t>Projection scenario (targeting children in primary/secondary schools): </a:t>
            </a:r>
          </a:p>
          <a:p>
            <a:pPr marL="914400" lvl="2" indent="-285750"/>
            <a:r>
              <a:rPr lang="en-GB" dirty="0"/>
              <a:t>Year 1: screening all children in primary and lower secondary</a:t>
            </a:r>
          </a:p>
          <a:p>
            <a:pPr marL="914400" lvl="2" indent="-285750"/>
            <a:r>
              <a:rPr lang="en-GB" dirty="0"/>
              <a:t>Year 2: screening only new entrants+ children who received glasses</a:t>
            </a:r>
          </a:p>
          <a:p>
            <a:pPr marL="914400" lvl="2" indent="-285750"/>
            <a:r>
              <a:rPr lang="en-GB" dirty="0"/>
              <a:t>Year 3: screening new entrants children in primary and all children in secondary</a:t>
            </a:r>
          </a:p>
        </p:txBody>
      </p:sp>
      <p:sp>
        <p:nvSpPr>
          <p:cNvPr id="4" name="Text Placeholder 3"/>
          <p:cNvSpPr>
            <a:spLocks noGrp="1"/>
          </p:cNvSpPr>
          <p:nvPr>
            <p:ph type="body" sz="quarter" idx="13"/>
          </p:nvPr>
        </p:nvSpPr>
        <p:spPr>
          <a:xfrm>
            <a:off x="470248" y="1196752"/>
            <a:ext cx="11665296" cy="395635"/>
          </a:xfrm>
        </p:spPr>
        <p:txBody>
          <a:bodyPr/>
          <a:lstStyle/>
          <a:p>
            <a:r>
              <a:rPr lang="en-GB" dirty="0"/>
              <a:t>Analysis</a:t>
            </a:r>
          </a:p>
          <a:p>
            <a:endParaRPr lang="en-GB" dirty="0"/>
          </a:p>
          <a:p>
            <a:endParaRPr lang="en-GB" dirty="0"/>
          </a:p>
        </p:txBody>
      </p:sp>
    </p:spTree>
    <p:extLst>
      <p:ext uri="{BB962C8B-B14F-4D97-AF65-F5344CB8AC3E}">
        <p14:creationId xmlns:p14="http://schemas.microsoft.com/office/powerpoint/2010/main" val="3507019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97511" y="2775348"/>
            <a:ext cx="4396978" cy="1307304"/>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aphicFrame>
        <p:nvGraphicFramePr>
          <p:cNvPr id="2" name="Table 1"/>
          <p:cNvGraphicFramePr>
            <a:graphicFrameLocks noGrp="1"/>
          </p:cNvGraphicFramePr>
          <p:nvPr>
            <p:extLst>
              <p:ext uri="{D42A27DB-BD31-4B8C-83A1-F6EECF244321}">
                <p14:modId xmlns:p14="http://schemas.microsoft.com/office/powerpoint/2010/main" val="3637427593"/>
              </p:ext>
            </p:extLst>
          </p:nvPr>
        </p:nvGraphicFramePr>
        <p:xfrm>
          <a:off x="1417127" y="1158387"/>
          <a:ext cx="8255186" cy="2557186"/>
        </p:xfrm>
        <a:graphic>
          <a:graphicData uri="http://schemas.openxmlformats.org/drawingml/2006/table">
            <a:tbl>
              <a:tblPr>
                <a:tableStyleId>{125E5076-3810-47DD-B79F-674D7AD40C01}</a:tableStyleId>
              </a:tblPr>
              <a:tblGrid>
                <a:gridCol w="2302610">
                  <a:extLst>
                    <a:ext uri="{9D8B030D-6E8A-4147-A177-3AD203B41FA5}">
                      <a16:colId xmlns:a16="http://schemas.microsoft.com/office/drawing/2014/main" val="3687431735"/>
                    </a:ext>
                  </a:extLst>
                </a:gridCol>
                <a:gridCol w="288032">
                  <a:extLst>
                    <a:ext uri="{9D8B030D-6E8A-4147-A177-3AD203B41FA5}">
                      <a16:colId xmlns:a16="http://schemas.microsoft.com/office/drawing/2014/main" val="426435477"/>
                    </a:ext>
                  </a:extLst>
                </a:gridCol>
                <a:gridCol w="3858666">
                  <a:extLst>
                    <a:ext uri="{9D8B030D-6E8A-4147-A177-3AD203B41FA5}">
                      <a16:colId xmlns:a16="http://schemas.microsoft.com/office/drawing/2014/main" val="2403021243"/>
                    </a:ext>
                  </a:extLst>
                </a:gridCol>
                <a:gridCol w="1805878">
                  <a:extLst>
                    <a:ext uri="{9D8B030D-6E8A-4147-A177-3AD203B41FA5}">
                      <a16:colId xmlns:a16="http://schemas.microsoft.com/office/drawing/2014/main" val="3244962971"/>
                    </a:ext>
                  </a:extLst>
                </a:gridCol>
              </a:tblGrid>
              <a:tr h="723880">
                <a:tc gridSpan="4">
                  <a:txBody>
                    <a:bodyPr/>
                    <a:lstStyle/>
                    <a:p>
                      <a:pPr algn="ctr" fontAlgn="base">
                        <a:lnSpc>
                          <a:spcPct val="115000"/>
                        </a:lnSpc>
                        <a:spcAft>
                          <a:spcPts val="0"/>
                        </a:spcAft>
                      </a:pPr>
                      <a:r>
                        <a:rPr lang="en-GB" sz="1200" b="1" kern="1200" dirty="0">
                          <a:solidFill>
                            <a:schemeClr val="tx1"/>
                          </a:solidFill>
                          <a:effectLst/>
                        </a:rPr>
                        <a:t>Actual costs</a:t>
                      </a:r>
                      <a:endParaRPr lang="en-GB" sz="2400" b="1" dirty="0">
                        <a:solidFill>
                          <a:schemeClr val="tx1"/>
                        </a:solidFill>
                        <a:effectLst/>
                      </a:endParaRPr>
                    </a:p>
                    <a:p>
                      <a:pPr algn="ctr" fontAlgn="base">
                        <a:lnSpc>
                          <a:spcPct val="115000"/>
                        </a:lnSpc>
                        <a:spcAft>
                          <a:spcPts val="0"/>
                        </a:spcAft>
                      </a:pPr>
                      <a:r>
                        <a:rPr lang="en-GB" sz="1200" kern="1200" dirty="0">
                          <a:solidFill>
                            <a:schemeClr val="tx1"/>
                          </a:solidFill>
                          <a:effectLst/>
                        </a:rPr>
                        <a:t>Based on a review of cash expenditures linked to implementation of SHIP project (including expenditures covered by SHIP budget and by implementing partners)</a:t>
                      </a:r>
                      <a:endParaRPr lang="en-GB"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74366317"/>
                  </a:ext>
                </a:extLst>
              </a:tr>
              <a:tr h="863930">
                <a:tc rowSpan="2">
                  <a:txBody>
                    <a:bodyPr/>
                    <a:lstStyle/>
                    <a:p>
                      <a:pPr algn="ctr" fontAlgn="base">
                        <a:lnSpc>
                          <a:spcPct val="115000"/>
                        </a:lnSpc>
                        <a:spcAft>
                          <a:spcPts val="0"/>
                        </a:spcAft>
                      </a:pPr>
                      <a:r>
                        <a:rPr lang="en-GB" sz="1200" b="1" kern="1200" dirty="0">
                          <a:solidFill>
                            <a:schemeClr val="tx1"/>
                          </a:solidFill>
                          <a:effectLst/>
                        </a:rPr>
                        <a:t>Program planning and managemen</a:t>
                      </a:r>
                      <a:r>
                        <a:rPr lang="en-GB" sz="1200" b="0" kern="1200" dirty="0">
                          <a:solidFill>
                            <a:schemeClr val="tx1"/>
                          </a:solidFill>
                          <a:effectLst/>
                        </a:rPr>
                        <a:t>t</a:t>
                      </a:r>
                      <a:endParaRPr lang="en-GB" sz="2400" dirty="0">
                        <a:solidFill>
                          <a:schemeClr val="tx1"/>
                        </a:solidFill>
                        <a:effectLst/>
                      </a:endParaRPr>
                    </a:p>
                    <a:p>
                      <a:pPr algn="ctr" fontAlgn="base">
                        <a:lnSpc>
                          <a:spcPct val="115000"/>
                        </a:lnSpc>
                        <a:spcAft>
                          <a:spcPts val="0"/>
                        </a:spcAft>
                      </a:pPr>
                      <a:r>
                        <a:rPr lang="en-GB" sz="1200" kern="1200" dirty="0">
                          <a:solidFill>
                            <a:schemeClr val="tx1"/>
                          </a:solidFill>
                          <a:effectLst/>
                        </a:rPr>
                        <a:t> </a:t>
                      </a:r>
                      <a:endParaRPr lang="en-GB" sz="2400" dirty="0">
                        <a:solidFill>
                          <a:schemeClr val="tx1"/>
                        </a:solidFill>
                        <a:effectLst/>
                      </a:endParaRPr>
                    </a:p>
                    <a:p>
                      <a:pPr algn="ctr" fontAlgn="base">
                        <a:lnSpc>
                          <a:spcPct val="115000"/>
                        </a:lnSpc>
                        <a:spcAft>
                          <a:spcPts val="0"/>
                        </a:spcAft>
                      </a:pPr>
                      <a:r>
                        <a:rPr lang="en-GB" sz="1200" kern="1200" dirty="0">
                          <a:solidFill>
                            <a:schemeClr val="tx1"/>
                          </a:solidFill>
                          <a:effectLst/>
                        </a:rPr>
                        <a:t>Activities conducted for all 4 countries prior or in support of the implementation phase </a:t>
                      </a:r>
                      <a:endParaRPr lang="en-GB"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a:solidFill>
                      <a:schemeClr val="tx2">
                        <a:lumMod val="60000"/>
                        <a:lumOff val="40000"/>
                      </a:schemeClr>
                    </a:solidFill>
                  </a:tcPr>
                </a:tc>
                <a:tc rowSpan="2">
                  <a:txBody>
                    <a:bodyPr/>
                    <a:lstStyle/>
                    <a:p>
                      <a:pPr algn="ctr" fontAlgn="base">
                        <a:lnSpc>
                          <a:spcPct val="115000"/>
                        </a:lnSpc>
                        <a:spcAft>
                          <a:spcPts val="0"/>
                        </a:spcAft>
                      </a:pPr>
                      <a:endParaRPr lang="en-GB"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a:solidFill>
                      <a:schemeClr val="bg1"/>
                    </a:solidFill>
                  </a:tcPr>
                </a:tc>
                <a:tc gridSpan="2">
                  <a:txBody>
                    <a:bodyPr/>
                    <a:lstStyle/>
                    <a:p>
                      <a:pPr algn="ctr" fontAlgn="base">
                        <a:lnSpc>
                          <a:spcPct val="115000"/>
                        </a:lnSpc>
                        <a:spcAft>
                          <a:spcPts val="0"/>
                        </a:spcAft>
                      </a:pPr>
                      <a:r>
                        <a:rPr lang="en-GB" sz="1200" b="1" kern="1200" dirty="0">
                          <a:solidFill>
                            <a:schemeClr val="tx1"/>
                          </a:solidFill>
                          <a:effectLst/>
                        </a:rPr>
                        <a:t>Implementation phase</a:t>
                      </a:r>
                      <a:endParaRPr lang="en-GB" sz="2400" b="1" dirty="0">
                        <a:solidFill>
                          <a:schemeClr val="tx1"/>
                        </a:solidFill>
                        <a:effectLst/>
                      </a:endParaRPr>
                    </a:p>
                    <a:p>
                      <a:pPr algn="ctr" fontAlgn="base">
                        <a:lnSpc>
                          <a:spcPct val="115000"/>
                        </a:lnSpc>
                        <a:spcAft>
                          <a:spcPts val="0"/>
                        </a:spcAft>
                      </a:pPr>
                      <a:r>
                        <a:rPr lang="en-GB" sz="1200" dirty="0">
                          <a:solidFill>
                            <a:schemeClr val="tx1"/>
                          </a:solidFill>
                          <a:effectLst/>
                        </a:rPr>
                        <a:t>Review of cash expenditure linked to activities implemented as part of pilots conducted in each country</a:t>
                      </a:r>
                      <a:endParaRPr lang="en-GB"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a:solidFill>
                      <a:schemeClr val="tx2">
                        <a:lumMod val="60000"/>
                        <a:lumOff val="40000"/>
                      </a:schemeClr>
                    </a:solidFill>
                  </a:tcPr>
                </a:tc>
                <a:tc hMerge="1">
                  <a:txBody>
                    <a:bodyPr/>
                    <a:lstStyle/>
                    <a:p>
                      <a:endParaRPr lang="en-GB"/>
                    </a:p>
                  </a:txBody>
                  <a:tcPr/>
                </a:tc>
                <a:extLst>
                  <a:ext uri="{0D108BD9-81ED-4DB2-BD59-A6C34878D82A}">
                    <a16:rowId xmlns:a16="http://schemas.microsoft.com/office/drawing/2014/main" val="2726182434"/>
                  </a:ext>
                </a:extLst>
              </a:tr>
              <a:tr h="969376">
                <a:tc vMerge="1">
                  <a:txBody>
                    <a:bodyPr/>
                    <a:lstStyle/>
                    <a:p>
                      <a:endParaRPr lang="en-GB"/>
                    </a:p>
                  </a:txBody>
                  <a:tcPr/>
                </a:tc>
                <a:tc vMerge="1">
                  <a:txBody>
                    <a:bodyPr/>
                    <a:lstStyle/>
                    <a:p>
                      <a:endParaRPr lang="en-GB"/>
                    </a:p>
                  </a:txBody>
                  <a:tcPr/>
                </a:tc>
                <a:tc>
                  <a:txBody>
                    <a:bodyPr/>
                    <a:lstStyle/>
                    <a:p>
                      <a:pPr algn="ctr" fontAlgn="base"/>
                      <a:r>
                        <a:rPr lang="en-GB" sz="1200" b="1" kern="1200" dirty="0">
                          <a:solidFill>
                            <a:schemeClr val="tx1"/>
                          </a:solidFill>
                          <a:effectLst/>
                          <a:latin typeface="+mn-lt"/>
                          <a:ea typeface="+mn-ea"/>
                          <a:cs typeface="+mn-cs"/>
                        </a:rPr>
                        <a:t>Setup costs</a:t>
                      </a:r>
                    </a:p>
                    <a:p>
                      <a:pPr algn="ctr"/>
                      <a:r>
                        <a:rPr lang="en-GB" sz="1200" kern="1200" dirty="0">
                          <a:solidFill>
                            <a:schemeClr val="tx1"/>
                          </a:solidFill>
                          <a:effectLst/>
                          <a:latin typeface="+mn-lt"/>
                          <a:ea typeface="+mn-ea"/>
                          <a:cs typeface="+mn-cs"/>
                        </a:rPr>
                        <a:t>Investment required at start of vision screening program </a:t>
                      </a:r>
                    </a:p>
                  </a:txBody>
                  <a:tcPr>
                    <a:solidFill>
                      <a:schemeClr val="tx2">
                        <a:lumMod val="40000"/>
                        <a:lumOff val="60000"/>
                      </a:schemeClr>
                    </a:solidFill>
                  </a:tcPr>
                </a:tc>
                <a:tc>
                  <a:txBody>
                    <a:bodyPr/>
                    <a:lstStyle/>
                    <a:p>
                      <a:pPr algn="ctr" fontAlgn="base"/>
                      <a:r>
                        <a:rPr lang="en-GB" sz="1200" b="1" kern="1200" dirty="0">
                          <a:solidFill>
                            <a:schemeClr val="tx1"/>
                          </a:solidFill>
                          <a:effectLst/>
                          <a:latin typeface="+mn-lt"/>
                          <a:ea typeface="+mn-ea"/>
                          <a:cs typeface="+mn-cs"/>
                        </a:rPr>
                        <a:t>Recurrent costs</a:t>
                      </a:r>
                    </a:p>
                    <a:p>
                      <a:pPr algn="ctr"/>
                      <a:r>
                        <a:rPr lang="en-GB" sz="1200" kern="1200" dirty="0">
                          <a:solidFill>
                            <a:schemeClr val="tx1"/>
                          </a:solidFill>
                          <a:effectLst/>
                          <a:latin typeface="+mn-lt"/>
                          <a:ea typeface="+mn-ea"/>
                          <a:cs typeface="+mn-cs"/>
                        </a:rPr>
                        <a:t>Activities to be implemented on an annual basis</a:t>
                      </a:r>
                    </a:p>
                  </a:txBody>
                  <a:tcPr>
                    <a:solidFill>
                      <a:schemeClr val="tx2">
                        <a:lumMod val="40000"/>
                        <a:lumOff val="60000"/>
                      </a:schemeClr>
                    </a:solidFill>
                  </a:tcPr>
                </a:tc>
                <a:extLst>
                  <a:ext uri="{0D108BD9-81ED-4DB2-BD59-A6C34878D82A}">
                    <a16:rowId xmlns:a16="http://schemas.microsoft.com/office/drawing/2014/main" val="1741015273"/>
                  </a:ext>
                </a:extLst>
              </a:tr>
            </a:tbl>
          </a:graphicData>
        </a:graphic>
      </p:graphicFrame>
      <p:sp>
        <p:nvSpPr>
          <p:cNvPr id="3" name="Rectangle 2"/>
          <p:cNvSpPr/>
          <p:nvPr/>
        </p:nvSpPr>
        <p:spPr>
          <a:xfrm>
            <a:off x="3983681" y="3913602"/>
            <a:ext cx="5688632" cy="811541"/>
          </a:xfrm>
          <a:prstGeom prst="rect">
            <a:avLst/>
          </a:prstGeom>
          <a:solidFill>
            <a:srgbClr val="FFB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15000"/>
              </a:lnSpc>
              <a:spcAft>
                <a:spcPts val="0"/>
              </a:spcAft>
            </a:pPr>
            <a:endParaRPr lang="en-GB" sz="1200" b="1" dirty="0">
              <a:solidFill>
                <a:schemeClr val="tx1"/>
              </a:solidFill>
            </a:endParaRPr>
          </a:p>
          <a:p>
            <a:pPr algn="ctr" fontAlgn="base">
              <a:lnSpc>
                <a:spcPct val="150000"/>
              </a:lnSpc>
              <a:spcAft>
                <a:spcPts val="0"/>
              </a:spcAft>
            </a:pPr>
            <a:r>
              <a:rPr lang="en-GB" sz="1200" b="1" dirty="0">
                <a:solidFill>
                  <a:schemeClr val="tx1"/>
                </a:solidFill>
              </a:rPr>
              <a:t>Standard costs</a:t>
            </a:r>
          </a:p>
          <a:p>
            <a:pPr algn="ctr" fontAlgn="base">
              <a:lnSpc>
                <a:spcPct val="150000"/>
              </a:lnSpc>
              <a:spcAft>
                <a:spcPts val="0"/>
              </a:spcAft>
            </a:pPr>
            <a:r>
              <a:rPr lang="en-GB" sz="1200" b="1" dirty="0">
                <a:solidFill>
                  <a:schemeClr val="tx1"/>
                </a:solidFill>
              </a:rPr>
              <a:t> </a:t>
            </a:r>
            <a:r>
              <a:rPr lang="en-GB" sz="1200" dirty="0">
                <a:solidFill>
                  <a:schemeClr val="tx1"/>
                </a:solidFill>
              </a:rPr>
              <a:t>Based on SHIP project expenditures</a:t>
            </a:r>
          </a:p>
          <a:p>
            <a:pPr algn="ctr"/>
            <a:endParaRPr lang="en-GB" dirty="0"/>
          </a:p>
        </p:txBody>
      </p:sp>
      <p:sp>
        <p:nvSpPr>
          <p:cNvPr id="4" name="Rectangle 3"/>
          <p:cNvSpPr/>
          <p:nvPr/>
        </p:nvSpPr>
        <p:spPr>
          <a:xfrm>
            <a:off x="3983681" y="4999512"/>
            <a:ext cx="3096344" cy="864096"/>
          </a:xfrm>
          <a:prstGeom prst="rect">
            <a:avLst/>
          </a:prstGeom>
          <a:solidFill>
            <a:schemeClr val="accent1">
              <a:alpha val="4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Costing tool</a:t>
            </a:r>
          </a:p>
          <a:p>
            <a:pPr algn="ctr"/>
            <a:endParaRPr lang="en-GB" sz="1200" b="1" dirty="0">
              <a:solidFill>
                <a:schemeClr val="tx1"/>
              </a:solidFill>
            </a:endParaRPr>
          </a:p>
          <a:p>
            <a:pPr algn="ctr"/>
            <a:r>
              <a:rPr lang="en-GB" sz="1200" dirty="0">
                <a:solidFill>
                  <a:schemeClr val="tx1"/>
                </a:solidFill>
              </a:rPr>
              <a:t>Using education and financial data</a:t>
            </a:r>
          </a:p>
        </p:txBody>
      </p:sp>
      <p:sp>
        <p:nvSpPr>
          <p:cNvPr id="5" name="Rectangle 4"/>
          <p:cNvSpPr/>
          <p:nvPr/>
        </p:nvSpPr>
        <p:spPr>
          <a:xfrm>
            <a:off x="7320136" y="5013176"/>
            <a:ext cx="3039153" cy="864096"/>
          </a:xfrm>
          <a:prstGeom prst="rect">
            <a:avLst/>
          </a:prstGeom>
          <a:solidFill>
            <a:srgbClr val="FFB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Budget Impact Analysis</a:t>
            </a:r>
          </a:p>
          <a:p>
            <a:pPr algn="ctr"/>
            <a:endParaRPr lang="en-GB" sz="1200" dirty="0">
              <a:solidFill>
                <a:schemeClr val="tx1"/>
              </a:solidFill>
            </a:endParaRPr>
          </a:p>
          <a:p>
            <a:pPr algn="ctr"/>
            <a:r>
              <a:rPr lang="en-US" sz="1200" dirty="0">
                <a:solidFill>
                  <a:schemeClr val="tx1"/>
                </a:solidFill>
              </a:rPr>
              <a:t>Based on SHIP guidelines and country-specific intervention scenarios</a:t>
            </a:r>
          </a:p>
        </p:txBody>
      </p:sp>
      <p:sp>
        <p:nvSpPr>
          <p:cNvPr id="7" name="Right Arrow 6"/>
          <p:cNvSpPr/>
          <p:nvPr/>
        </p:nvSpPr>
        <p:spPr>
          <a:xfrm rot="5400000">
            <a:off x="6719985" y="3733584"/>
            <a:ext cx="216024" cy="182921"/>
          </a:xfrm>
          <a:prstGeom prst="rightArrow">
            <a:avLst/>
          </a:prstGeom>
          <a:solidFill>
            <a:schemeClr val="accent1">
              <a:alpha val="4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ight Arrow 9"/>
          <p:cNvSpPr/>
          <p:nvPr/>
        </p:nvSpPr>
        <p:spPr>
          <a:xfrm rot="5400000">
            <a:off x="5423840" y="4741696"/>
            <a:ext cx="216024" cy="182921"/>
          </a:xfrm>
          <a:prstGeom prst="rightArrow">
            <a:avLst/>
          </a:prstGeom>
          <a:solidFill>
            <a:schemeClr val="accent1">
              <a:alpha val="4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ight Arrow 10"/>
          <p:cNvSpPr/>
          <p:nvPr/>
        </p:nvSpPr>
        <p:spPr>
          <a:xfrm>
            <a:off x="7063473" y="5340100"/>
            <a:ext cx="216024" cy="182921"/>
          </a:xfrm>
          <a:prstGeom prst="rightArrow">
            <a:avLst/>
          </a:prstGeom>
          <a:solidFill>
            <a:schemeClr val="accent1">
              <a:alpha val="4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5"/>
          <p:cNvSpPr>
            <a:spLocks noGrp="1"/>
          </p:cNvSpPr>
          <p:nvPr>
            <p:ph type="title"/>
          </p:nvPr>
        </p:nvSpPr>
        <p:spPr>
          <a:xfrm>
            <a:off x="407368" y="195093"/>
            <a:ext cx="10972800" cy="710729"/>
          </a:xfrm>
        </p:spPr>
        <p:txBody>
          <a:bodyPr/>
          <a:lstStyle/>
          <a:p>
            <a:r>
              <a:rPr lang="en-GB" dirty="0"/>
              <a:t>Methods</a:t>
            </a:r>
          </a:p>
        </p:txBody>
      </p:sp>
      <p:sp>
        <p:nvSpPr>
          <p:cNvPr id="9" name="Text Placeholder 8"/>
          <p:cNvSpPr>
            <a:spLocks noGrp="1"/>
          </p:cNvSpPr>
          <p:nvPr>
            <p:ph type="body" sz="quarter" idx="16"/>
          </p:nvPr>
        </p:nvSpPr>
        <p:spPr>
          <a:xfrm>
            <a:off x="407368" y="689638"/>
            <a:ext cx="10991849" cy="418362"/>
          </a:xfrm>
        </p:spPr>
        <p:txBody>
          <a:bodyPr/>
          <a:lstStyle/>
          <a:p>
            <a:r>
              <a:rPr lang="en-GB" sz="2200" b="1" dirty="0">
                <a:solidFill>
                  <a:srgbClr val="403A60"/>
                </a:solidFill>
                <a:latin typeface="Arial" panose="020B0604020202020204" pitchFamily="34" charset="0"/>
                <a:cs typeface="Arial" panose="020B0604020202020204" pitchFamily="34" charset="0"/>
              </a:rPr>
              <a:t>Costing approach </a:t>
            </a:r>
          </a:p>
        </p:txBody>
      </p:sp>
    </p:spTree>
    <p:extLst>
      <p:ext uri="{BB962C8B-B14F-4D97-AF65-F5344CB8AC3E}">
        <p14:creationId xmlns:p14="http://schemas.microsoft.com/office/powerpoint/2010/main" val="2709758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220131"/>
            <a:ext cx="10972800" cy="638944"/>
          </a:xfrm>
        </p:spPr>
        <p:txBody>
          <a:bodyPr/>
          <a:lstStyle/>
          <a:p>
            <a:r>
              <a:rPr lang="en-GB" sz="3200" dirty="0"/>
              <a:t>Methods</a:t>
            </a:r>
            <a:endParaRPr lang="en-GB" dirty="0"/>
          </a:p>
        </p:txBody>
      </p:sp>
      <p:sp>
        <p:nvSpPr>
          <p:cNvPr id="8" name="Content Placeholder 7"/>
          <p:cNvSpPr>
            <a:spLocks noGrp="1"/>
          </p:cNvSpPr>
          <p:nvPr>
            <p:ph idx="1"/>
          </p:nvPr>
        </p:nvSpPr>
        <p:spPr>
          <a:xfrm>
            <a:off x="335360" y="1772816"/>
            <a:ext cx="11593287" cy="4104456"/>
          </a:xfrm>
        </p:spPr>
        <p:txBody>
          <a:bodyPr numCol="3"/>
          <a:lstStyle/>
          <a:p>
            <a:pPr fontAlgn="t"/>
            <a:r>
              <a:rPr lang="en-GB" b="1" dirty="0"/>
              <a:t>Planning, management &amp; support</a:t>
            </a:r>
          </a:p>
          <a:p>
            <a:pPr marL="285750" indent="-285750" fontAlgn="t">
              <a:buClr>
                <a:schemeClr val="bg2"/>
              </a:buClr>
              <a:buFont typeface="Arial" panose="020B0604020202020204" pitchFamily="34" charset="0"/>
              <a:buChar char="•"/>
            </a:pPr>
            <a:r>
              <a:rPr lang="en-GB" dirty="0"/>
              <a:t>Scoping mission </a:t>
            </a:r>
          </a:p>
          <a:p>
            <a:pPr marL="285750" indent="-285750" fontAlgn="t">
              <a:buClr>
                <a:schemeClr val="bg2"/>
              </a:buClr>
              <a:buFont typeface="Arial" panose="020B0604020202020204" pitchFamily="34" charset="0"/>
              <a:buChar char="•"/>
            </a:pPr>
            <a:r>
              <a:rPr lang="en-GB" dirty="0"/>
              <a:t>Stakeholder sensitization/Engagement with LEG</a:t>
            </a:r>
          </a:p>
          <a:p>
            <a:pPr marL="285750" indent="-285750" fontAlgn="t">
              <a:buClr>
                <a:schemeClr val="bg2"/>
              </a:buClr>
              <a:buFont typeface="Arial" panose="020B0604020202020204" pitchFamily="34" charset="0"/>
              <a:buChar char="•"/>
            </a:pPr>
            <a:r>
              <a:rPr lang="en-GB" dirty="0"/>
              <a:t>Development of operational guidance and material for training </a:t>
            </a:r>
          </a:p>
          <a:p>
            <a:pPr marL="285750" indent="-285750" fontAlgn="t">
              <a:buClr>
                <a:schemeClr val="bg2"/>
              </a:buClr>
              <a:buFont typeface="Arial" panose="020B0604020202020204" pitchFamily="34" charset="0"/>
              <a:buChar char="•"/>
            </a:pPr>
            <a:r>
              <a:rPr lang="en-GB" dirty="0"/>
              <a:t>Operational &amp; technical support  </a:t>
            </a:r>
          </a:p>
          <a:p>
            <a:pPr marL="285750" indent="-285750" fontAlgn="t">
              <a:buClr>
                <a:schemeClr val="bg2"/>
              </a:buClr>
              <a:buFont typeface="Arial" panose="020B0604020202020204" pitchFamily="34" charset="0"/>
              <a:buChar char="•"/>
            </a:pPr>
            <a:r>
              <a:rPr lang="en-GB" dirty="0"/>
              <a:t>Grant management 	 </a:t>
            </a:r>
          </a:p>
          <a:p>
            <a:pPr fontAlgn="t"/>
            <a:endParaRPr lang="en-GB" dirty="0"/>
          </a:p>
          <a:p>
            <a:pPr fontAlgn="t"/>
            <a:endParaRPr lang="en-GB" dirty="0"/>
          </a:p>
          <a:p>
            <a:pPr fontAlgn="t"/>
            <a:r>
              <a:rPr lang="en-GB" b="1" dirty="0"/>
              <a:t> </a:t>
            </a:r>
          </a:p>
          <a:p>
            <a:pPr fontAlgn="t"/>
            <a:endParaRPr lang="en-GB" b="1" dirty="0"/>
          </a:p>
          <a:p>
            <a:pPr marL="182563" fontAlgn="t"/>
            <a:r>
              <a:rPr lang="en-GB" b="1" dirty="0"/>
              <a:t>Set-up cost</a:t>
            </a:r>
          </a:p>
          <a:p>
            <a:pPr marL="468313" indent="-285750" fontAlgn="t">
              <a:buClr>
                <a:schemeClr val="bg2"/>
              </a:buClr>
              <a:buFont typeface="Arial" panose="020B0604020202020204" pitchFamily="34" charset="0"/>
              <a:buChar char="•"/>
            </a:pPr>
            <a:r>
              <a:rPr lang="en-GB" dirty="0"/>
              <a:t>Capacity building and partnership       strengthening (workshop)</a:t>
            </a:r>
          </a:p>
          <a:p>
            <a:pPr marL="468313" indent="-285750" fontAlgn="t">
              <a:buClr>
                <a:schemeClr val="bg2"/>
              </a:buClr>
              <a:buFont typeface="Arial" panose="020B0604020202020204" pitchFamily="34" charset="0"/>
              <a:buChar char="•"/>
            </a:pPr>
            <a:r>
              <a:rPr lang="en-GB" dirty="0"/>
              <a:t>Training of trainers</a:t>
            </a:r>
          </a:p>
          <a:p>
            <a:pPr marL="468313" indent="-285750" fontAlgn="t">
              <a:buClr>
                <a:schemeClr val="bg2"/>
              </a:buClr>
              <a:buFont typeface="Arial" panose="020B0604020202020204" pitchFamily="34" charset="0"/>
              <a:buChar char="•"/>
            </a:pPr>
            <a:r>
              <a:rPr lang="en-GB" dirty="0"/>
              <a:t>Training of teachers</a:t>
            </a:r>
          </a:p>
          <a:p>
            <a:pPr fontAlgn="t"/>
            <a:endParaRPr lang="en-GB" b="1" dirty="0"/>
          </a:p>
          <a:p>
            <a:pPr fontAlgn="t"/>
            <a:endParaRPr lang="en-GB" b="1" dirty="0"/>
          </a:p>
          <a:p>
            <a:pPr fontAlgn="t"/>
            <a:endParaRPr lang="en-GB" b="1" dirty="0"/>
          </a:p>
          <a:p>
            <a:pPr fontAlgn="t"/>
            <a:endParaRPr lang="en-GB" b="1" dirty="0"/>
          </a:p>
          <a:p>
            <a:pPr fontAlgn="t"/>
            <a:endParaRPr lang="en-GB" b="1" dirty="0"/>
          </a:p>
          <a:p>
            <a:pPr fontAlgn="t"/>
            <a:endParaRPr lang="en-GB" b="1" dirty="0"/>
          </a:p>
          <a:p>
            <a:pPr fontAlgn="t"/>
            <a:endParaRPr lang="en-GB" b="1" dirty="0"/>
          </a:p>
          <a:p>
            <a:pPr fontAlgn="t"/>
            <a:r>
              <a:rPr lang="en-GB" b="1" dirty="0"/>
              <a:t>Program implementation</a:t>
            </a:r>
            <a:endParaRPr lang="en-GB" dirty="0"/>
          </a:p>
          <a:p>
            <a:pPr marL="285750" indent="-285750" fontAlgn="t">
              <a:buClr>
                <a:schemeClr val="bg2"/>
              </a:buClr>
              <a:buFont typeface="Arial" panose="020B0604020202020204" pitchFamily="34" charset="0"/>
              <a:buChar char="•"/>
            </a:pPr>
            <a:r>
              <a:rPr lang="en-GB" dirty="0"/>
              <a:t>Coordination</a:t>
            </a:r>
          </a:p>
          <a:p>
            <a:pPr marL="285750" indent="-285750" fontAlgn="t">
              <a:buClr>
                <a:schemeClr val="bg2"/>
              </a:buClr>
              <a:buFont typeface="Arial" panose="020B0604020202020204" pitchFamily="34" charset="0"/>
              <a:buChar char="•"/>
            </a:pPr>
            <a:r>
              <a:rPr lang="en-GB" dirty="0"/>
              <a:t>Sensitization/social mobilization</a:t>
            </a:r>
          </a:p>
          <a:p>
            <a:pPr marL="285750" indent="-285750" fontAlgn="t">
              <a:buClr>
                <a:schemeClr val="bg2"/>
              </a:buClr>
              <a:buFont typeface="Arial" panose="020B0604020202020204" pitchFamily="34" charset="0"/>
              <a:buChar char="•"/>
            </a:pPr>
            <a:r>
              <a:rPr lang="en-GB" dirty="0"/>
              <a:t>Vision screening by school teachers</a:t>
            </a:r>
          </a:p>
          <a:p>
            <a:pPr marL="285750" indent="-285750" fontAlgn="t">
              <a:buClr>
                <a:schemeClr val="bg2"/>
              </a:buClr>
              <a:buFont typeface="Arial" panose="020B0604020202020204" pitchFamily="34" charset="0"/>
              <a:buChar char="•"/>
            </a:pPr>
            <a:r>
              <a:rPr lang="en-GB" dirty="0"/>
              <a:t>Eye examination by mobile team</a:t>
            </a:r>
          </a:p>
          <a:p>
            <a:pPr marL="285750" indent="-285750" fontAlgn="t">
              <a:buClr>
                <a:schemeClr val="bg2"/>
              </a:buClr>
              <a:buFont typeface="Arial" panose="020B0604020202020204" pitchFamily="34" charset="0"/>
              <a:buChar char="•"/>
            </a:pPr>
            <a:r>
              <a:rPr lang="en-GB" dirty="0"/>
              <a:t>Referral to clinics (transportation)</a:t>
            </a:r>
          </a:p>
          <a:p>
            <a:pPr marL="285750" indent="-285750" fontAlgn="t">
              <a:buClr>
                <a:schemeClr val="bg2"/>
              </a:buClr>
              <a:buFont typeface="Arial" panose="020B0604020202020204" pitchFamily="34" charset="0"/>
              <a:buChar char="•"/>
            </a:pPr>
            <a:r>
              <a:rPr lang="en-GB" dirty="0"/>
              <a:t>Supervision</a:t>
            </a:r>
          </a:p>
          <a:p>
            <a:pPr marL="285750" indent="-285750" fontAlgn="t">
              <a:buClr>
                <a:schemeClr val="bg2"/>
              </a:buClr>
              <a:buFont typeface="Arial" panose="020B0604020202020204" pitchFamily="34" charset="0"/>
              <a:buChar char="•"/>
            </a:pPr>
            <a:r>
              <a:rPr lang="en-GB" dirty="0"/>
              <a:t>Follow-up intervention</a:t>
            </a:r>
          </a:p>
          <a:p>
            <a:endParaRPr lang="en-GB" dirty="0"/>
          </a:p>
        </p:txBody>
      </p:sp>
      <p:sp>
        <p:nvSpPr>
          <p:cNvPr id="4" name="Text Placeholder 3"/>
          <p:cNvSpPr>
            <a:spLocks noGrp="1"/>
          </p:cNvSpPr>
          <p:nvPr>
            <p:ph type="body" sz="quarter" idx="13"/>
          </p:nvPr>
        </p:nvSpPr>
        <p:spPr>
          <a:xfrm>
            <a:off x="348150" y="1118128"/>
            <a:ext cx="10991849" cy="395635"/>
          </a:xfrm>
        </p:spPr>
        <p:txBody>
          <a:bodyPr/>
          <a:lstStyle/>
          <a:p>
            <a:pPr fontAlgn="t"/>
            <a:r>
              <a:rPr lang="en-GB" dirty="0"/>
              <a:t>Breakdown by activities and sub-activities</a:t>
            </a:r>
          </a:p>
        </p:txBody>
      </p:sp>
    </p:spTree>
    <p:extLst>
      <p:ext uri="{BB962C8B-B14F-4D97-AF65-F5344CB8AC3E}">
        <p14:creationId xmlns:p14="http://schemas.microsoft.com/office/powerpoint/2010/main" val="1745414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Methods</a:t>
            </a:r>
            <a:endParaRPr lang="en-GB" dirty="0"/>
          </a:p>
        </p:txBody>
      </p:sp>
      <p:sp>
        <p:nvSpPr>
          <p:cNvPr id="3" name="Content Placeholder 2"/>
          <p:cNvSpPr>
            <a:spLocks noGrp="1"/>
          </p:cNvSpPr>
          <p:nvPr>
            <p:ph idx="1"/>
          </p:nvPr>
        </p:nvSpPr>
        <p:spPr>
          <a:xfrm>
            <a:off x="609600" y="1619673"/>
            <a:ext cx="11247040" cy="4114378"/>
          </a:xfrm>
        </p:spPr>
        <p:txBody>
          <a:bodyPr numCol="2"/>
          <a:lstStyle/>
          <a:p>
            <a:pPr>
              <a:spcAft>
                <a:spcPts val="800"/>
              </a:spcAft>
            </a:pPr>
            <a:endParaRPr lang="en-US" sz="1400" b="1" dirty="0"/>
          </a:p>
          <a:p>
            <a:pPr>
              <a:spcAft>
                <a:spcPts val="800"/>
              </a:spcAft>
            </a:pPr>
            <a:r>
              <a:rPr lang="en-US" sz="1400" b="1" dirty="0"/>
              <a:t>Venue rental, catering, and other expenses </a:t>
            </a:r>
          </a:p>
          <a:p>
            <a:pPr marL="461963" lvl="1" indent="-285750">
              <a:spcAft>
                <a:spcPts val="800"/>
              </a:spcAft>
            </a:pPr>
            <a:r>
              <a:rPr lang="en-US" sz="1400" dirty="0"/>
              <a:t>Catering, rental equipment and venue hire	</a:t>
            </a:r>
          </a:p>
          <a:p>
            <a:pPr>
              <a:lnSpc>
                <a:spcPct val="115000"/>
              </a:lnSpc>
              <a:spcAft>
                <a:spcPts val="800"/>
              </a:spcAft>
            </a:pPr>
            <a:r>
              <a:rPr lang="en-US" sz="1400" b="1" dirty="0"/>
              <a:t>Personnel</a:t>
            </a:r>
          </a:p>
          <a:p>
            <a:pPr marL="347663" lvl="1" indent="-171450">
              <a:lnSpc>
                <a:spcPct val="115000"/>
              </a:lnSpc>
              <a:spcAft>
                <a:spcPts val="800"/>
              </a:spcAft>
            </a:pPr>
            <a:r>
              <a:rPr lang="en-US" sz="1400" dirty="0"/>
              <a:t>Per diem, consultant and trainer fees, salaries, accommodation, meals and drinks			</a:t>
            </a:r>
          </a:p>
          <a:p>
            <a:pPr>
              <a:lnSpc>
                <a:spcPct val="115000"/>
              </a:lnSpc>
              <a:spcAft>
                <a:spcPts val="800"/>
              </a:spcAft>
            </a:pPr>
            <a:r>
              <a:rPr lang="en-US" sz="1400" b="1" dirty="0"/>
              <a:t>Transportation</a:t>
            </a:r>
          </a:p>
          <a:p>
            <a:pPr marL="461963" lvl="1" indent="-285750">
              <a:lnSpc>
                <a:spcPct val="115000"/>
              </a:lnSpc>
              <a:spcAft>
                <a:spcPts val="800"/>
              </a:spcAft>
            </a:pPr>
            <a:r>
              <a:rPr lang="en-US" sz="1400" dirty="0"/>
              <a:t>Fares (taxi, bus etc.), fuel, vehicle hire, flights, driver per diem, vehicle maintenance and others (tolls, parking fees etc.)</a:t>
            </a:r>
          </a:p>
          <a:p>
            <a:pPr marL="0" lvl="1" indent="0">
              <a:lnSpc>
                <a:spcPct val="115000"/>
              </a:lnSpc>
              <a:spcAft>
                <a:spcPts val="800"/>
              </a:spcAft>
              <a:buNone/>
            </a:pPr>
            <a:r>
              <a:rPr lang="en-US" sz="1400" b="1" dirty="0"/>
              <a:t>Equipment (useful life&gt;1yr)</a:t>
            </a:r>
            <a:r>
              <a:rPr lang="en-US" sz="1400" dirty="0"/>
              <a:t>	</a:t>
            </a:r>
          </a:p>
          <a:p>
            <a:pPr marL="347663" lvl="1" indent="-171450">
              <a:spcAft>
                <a:spcPts val="800"/>
              </a:spcAft>
            </a:pPr>
            <a:r>
              <a:rPr lang="en-US" sz="1400" dirty="0"/>
              <a:t>Ready-to-clip or customized spectacles</a:t>
            </a:r>
          </a:p>
          <a:p>
            <a:pPr lvl="1" indent="0">
              <a:spcAft>
                <a:spcPts val="800"/>
              </a:spcAft>
              <a:buNone/>
            </a:pPr>
            <a:endParaRPr lang="en-US" sz="1400" dirty="0"/>
          </a:p>
          <a:p>
            <a:pPr lvl="1" indent="0">
              <a:spcAft>
                <a:spcPts val="800"/>
              </a:spcAft>
              <a:buNone/>
            </a:pPr>
            <a:endParaRPr lang="en-US" sz="1400" dirty="0"/>
          </a:p>
          <a:p>
            <a:pPr lvl="1" indent="0">
              <a:spcAft>
                <a:spcPts val="800"/>
              </a:spcAft>
              <a:buNone/>
            </a:pPr>
            <a:endParaRPr lang="en-US" sz="1400" dirty="0"/>
          </a:p>
          <a:p>
            <a:pPr marL="171450" indent="-171450">
              <a:spcAft>
                <a:spcPts val="800"/>
              </a:spcAft>
            </a:pPr>
            <a:r>
              <a:rPr lang="en-US" sz="1400" b="1" dirty="0"/>
              <a:t>Materials and supplies	</a:t>
            </a:r>
          </a:p>
          <a:p>
            <a:pPr marL="347663" lvl="1" indent="-171450">
              <a:spcAft>
                <a:spcPts val="800"/>
              </a:spcAft>
            </a:pPr>
            <a:r>
              <a:rPr lang="en-US" sz="1400" dirty="0"/>
              <a:t>Medical supplies (drugs and consumables), Office stationary, supplies and reprography, Promotional &amp; IEC materials, </a:t>
            </a:r>
          </a:p>
          <a:p>
            <a:pPr>
              <a:spcAft>
                <a:spcPts val="800"/>
              </a:spcAft>
            </a:pPr>
            <a:r>
              <a:rPr lang="en-US" sz="1400" b="1" dirty="0"/>
              <a:t>Services</a:t>
            </a:r>
          </a:p>
          <a:p>
            <a:pPr marL="347663" lvl="1" indent="-171450">
              <a:lnSpc>
                <a:spcPct val="115000"/>
              </a:lnSpc>
              <a:spcAft>
                <a:spcPts val="800"/>
              </a:spcAft>
            </a:pPr>
            <a:r>
              <a:rPr lang="en-US" sz="1400" dirty="0"/>
              <a:t>Communication (mobile phone credit), Financial and accounting services, Media, Translation		</a:t>
            </a:r>
          </a:p>
          <a:p>
            <a:pPr>
              <a:lnSpc>
                <a:spcPct val="115000"/>
              </a:lnSpc>
              <a:spcAft>
                <a:spcPts val="800"/>
              </a:spcAft>
            </a:pPr>
            <a:r>
              <a:rPr lang="en-US" sz="1400" dirty="0"/>
              <a:t>				</a:t>
            </a:r>
          </a:p>
          <a:p>
            <a:pPr>
              <a:lnSpc>
                <a:spcPct val="115000"/>
              </a:lnSpc>
              <a:spcAft>
                <a:spcPts val="800"/>
              </a:spcAft>
            </a:pPr>
            <a:endParaRPr lang="en-US" sz="1400" dirty="0"/>
          </a:p>
          <a:p>
            <a:endParaRPr lang="en-GB" sz="1400" dirty="0"/>
          </a:p>
        </p:txBody>
      </p:sp>
      <p:sp>
        <p:nvSpPr>
          <p:cNvPr id="4" name="Text Placeholder 3"/>
          <p:cNvSpPr>
            <a:spLocks noGrp="1"/>
          </p:cNvSpPr>
          <p:nvPr>
            <p:ph type="body" sz="quarter" idx="13"/>
          </p:nvPr>
        </p:nvSpPr>
        <p:spPr>
          <a:xfrm>
            <a:off x="609600" y="1137181"/>
            <a:ext cx="10991849" cy="395635"/>
          </a:xfrm>
        </p:spPr>
        <p:txBody>
          <a:bodyPr/>
          <a:lstStyle/>
          <a:p>
            <a:r>
              <a:rPr lang="en-GB" dirty="0"/>
              <a:t>Breakdown by inputs</a:t>
            </a:r>
          </a:p>
        </p:txBody>
      </p:sp>
    </p:spTree>
    <p:extLst>
      <p:ext uri="{BB962C8B-B14F-4D97-AF65-F5344CB8AC3E}">
        <p14:creationId xmlns:p14="http://schemas.microsoft.com/office/powerpoint/2010/main" val="625597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161742"/>
            <a:ext cx="10972800" cy="638944"/>
          </a:xfrm>
        </p:spPr>
        <p:txBody>
          <a:bodyPr/>
          <a:lstStyle/>
          <a:p>
            <a:r>
              <a:rPr lang="en-GB" sz="3200" dirty="0"/>
              <a:t>Results – SHIP actual expenditure in Cambodia</a:t>
            </a:r>
            <a:br>
              <a:rPr lang="en-GB" dirty="0"/>
            </a:br>
            <a:endParaRPr lang="en-GB" dirty="0"/>
          </a:p>
        </p:txBody>
      </p:sp>
      <p:sp>
        <p:nvSpPr>
          <p:cNvPr id="7" name="Text Placeholder 6"/>
          <p:cNvSpPr>
            <a:spLocks noGrp="1"/>
          </p:cNvSpPr>
          <p:nvPr>
            <p:ph type="body" sz="quarter" idx="13"/>
          </p:nvPr>
        </p:nvSpPr>
        <p:spPr>
          <a:xfrm>
            <a:off x="487472" y="800686"/>
            <a:ext cx="10991849" cy="395635"/>
          </a:xfrm>
        </p:spPr>
        <p:txBody>
          <a:bodyPr/>
          <a:lstStyle/>
          <a:p>
            <a:r>
              <a:rPr lang="en-GB" dirty="0"/>
              <a:t>Implementation phase – Breakdown by activity</a:t>
            </a:r>
          </a:p>
        </p:txBody>
      </p:sp>
      <p:graphicFrame>
        <p:nvGraphicFramePr>
          <p:cNvPr id="5" name="Chart 4"/>
          <p:cNvGraphicFramePr>
            <a:graphicFrameLocks/>
          </p:cNvGraphicFramePr>
          <p:nvPr>
            <p:extLst>
              <p:ext uri="{D42A27DB-BD31-4B8C-83A1-F6EECF244321}">
                <p14:modId xmlns:p14="http://schemas.microsoft.com/office/powerpoint/2010/main" val="3048590221"/>
              </p:ext>
            </p:extLst>
          </p:nvPr>
        </p:nvGraphicFramePr>
        <p:xfrm>
          <a:off x="487472" y="1196321"/>
          <a:ext cx="11704528" cy="47529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6924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161742"/>
            <a:ext cx="10972800" cy="638944"/>
          </a:xfrm>
        </p:spPr>
        <p:txBody>
          <a:bodyPr/>
          <a:lstStyle/>
          <a:p>
            <a:r>
              <a:rPr lang="en-GB" sz="3200" dirty="0"/>
              <a:t>Results – SHIP actual expenditure in Ghana</a:t>
            </a:r>
            <a:br>
              <a:rPr lang="en-GB" dirty="0"/>
            </a:br>
            <a:endParaRPr lang="en-GB" dirty="0"/>
          </a:p>
        </p:txBody>
      </p:sp>
      <p:sp>
        <p:nvSpPr>
          <p:cNvPr id="7" name="Text Placeholder 6"/>
          <p:cNvSpPr>
            <a:spLocks noGrp="1"/>
          </p:cNvSpPr>
          <p:nvPr>
            <p:ph type="body" sz="quarter" idx="13"/>
          </p:nvPr>
        </p:nvSpPr>
        <p:spPr>
          <a:xfrm>
            <a:off x="487472" y="800686"/>
            <a:ext cx="10991849" cy="395635"/>
          </a:xfrm>
        </p:spPr>
        <p:txBody>
          <a:bodyPr/>
          <a:lstStyle/>
          <a:p>
            <a:r>
              <a:rPr lang="en-GB" dirty="0"/>
              <a:t>Implementation phase – Breakdown by activity</a:t>
            </a:r>
          </a:p>
        </p:txBody>
      </p:sp>
      <p:graphicFrame>
        <p:nvGraphicFramePr>
          <p:cNvPr id="6" name="Chart 5"/>
          <p:cNvGraphicFramePr>
            <a:graphicFrameLocks/>
          </p:cNvGraphicFramePr>
          <p:nvPr>
            <p:extLst>
              <p:ext uri="{D42A27DB-BD31-4B8C-83A1-F6EECF244321}">
                <p14:modId xmlns:p14="http://schemas.microsoft.com/office/powerpoint/2010/main" val="3676523065"/>
              </p:ext>
            </p:extLst>
          </p:nvPr>
        </p:nvGraphicFramePr>
        <p:xfrm>
          <a:off x="461650" y="1196321"/>
          <a:ext cx="11593288" cy="48778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3414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609600" y="1376364"/>
          <a:ext cx="11247040" cy="442322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GB" sz="3600" dirty="0"/>
              <a:t>Results – SHIP actual expenditure</a:t>
            </a:r>
            <a:endParaRPr lang="en-GB" dirty="0"/>
          </a:p>
        </p:txBody>
      </p:sp>
      <p:sp>
        <p:nvSpPr>
          <p:cNvPr id="5" name="Text Placeholder 4"/>
          <p:cNvSpPr>
            <a:spLocks noGrp="1"/>
          </p:cNvSpPr>
          <p:nvPr>
            <p:ph type="body" sz="quarter" idx="13"/>
          </p:nvPr>
        </p:nvSpPr>
        <p:spPr>
          <a:xfrm>
            <a:off x="632880" y="1148630"/>
            <a:ext cx="10991849" cy="395635"/>
          </a:xfrm>
        </p:spPr>
        <p:txBody>
          <a:bodyPr/>
          <a:lstStyle/>
          <a:p>
            <a:r>
              <a:rPr lang="en-GB" dirty="0"/>
              <a:t>Implementation phase – Breakdown by inputs</a:t>
            </a:r>
          </a:p>
        </p:txBody>
      </p:sp>
      <p:graphicFrame>
        <p:nvGraphicFramePr>
          <p:cNvPr id="7" name="Chart 6"/>
          <p:cNvGraphicFramePr>
            <a:graphicFrameLocks/>
          </p:cNvGraphicFramePr>
          <p:nvPr>
            <p:extLst>
              <p:ext uri="{D42A27DB-BD31-4B8C-83A1-F6EECF244321}">
                <p14:modId xmlns:p14="http://schemas.microsoft.com/office/powerpoint/2010/main" val="1371342235"/>
              </p:ext>
            </p:extLst>
          </p:nvPr>
        </p:nvGraphicFramePr>
        <p:xfrm>
          <a:off x="589638" y="1999733"/>
          <a:ext cx="7594594" cy="40275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2193093050"/>
              </p:ext>
            </p:extLst>
          </p:nvPr>
        </p:nvGraphicFramePr>
        <p:xfrm>
          <a:off x="7447573" y="1337521"/>
          <a:ext cx="4727848" cy="4462064"/>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 Placeholder 4"/>
          <p:cNvSpPr txBox="1">
            <a:spLocks/>
          </p:cNvSpPr>
          <p:nvPr/>
        </p:nvSpPr>
        <p:spPr>
          <a:xfrm>
            <a:off x="581000" y="1999733"/>
            <a:ext cx="1526569" cy="395635"/>
          </a:xfrm>
          <a:prstGeom prst="rect">
            <a:avLst/>
          </a:prstGeom>
        </p:spPr>
        <p:txBody>
          <a:bodyPr vert="horz" lIns="0" tIns="0" rIns="0" bIns="0" rtlCol="0" anchor="t">
            <a:noAutofit/>
          </a:bodyPr>
          <a:lstStyle>
            <a:lvl1pPr marL="0" indent="0" algn="l" defTabSz="914400" rtl="0" eaLnBrk="1" latinLnBrk="0" hangingPunct="1">
              <a:spcBef>
                <a:spcPts val="0"/>
              </a:spcBef>
              <a:spcAft>
                <a:spcPts val="900"/>
              </a:spcAft>
              <a:buFont typeface="Arial" panose="020B0604020202020204" pitchFamily="34" charset="0"/>
              <a:buNone/>
              <a:defRPr sz="2200" b="1" kern="1200">
                <a:solidFill>
                  <a:srgbClr val="403A60"/>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spcAft>
                <a:spcPts val="900"/>
              </a:spcAft>
              <a:buClr>
                <a:srgbClr val="960051"/>
              </a:buClr>
              <a:buFont typeface="Arial" panose="020B0604020202020204" pitchFamily="34" charset="0"/>
              <a:buNone/>
              <a:defRPr sz="2200" b="1" kern="1200">
                <a:solidFill>
                  <a:srgbClr val="403A60"/>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0"/>
              </a:spcBef>
              <a:spcAft>
                <a:spcPts val="900"/>
              </a:spcAft>
              <a:buFont typeface="Georgia" panose="02040502050405020303" pitchFamily="18" charset="0"/>
              <a:buNone/>
              <a:defRPr sz="2200" b="1" kern="1200">
                <a:solidFill>
                  <a:srgbClr val="403A60"/>
                </a:solidFill>
                <a:latin typeface="Arial" panose="020B0604020202020204" pitchFamily="34" charset="0"/>
                <a:ea typeface="+mn-ea"/>
                <a:cs typeface="Arial" panose="020B0604020202020204" pitchFamily="34" charset="0"/>
              </a:defRPr>
            </a:lvl3pPr>
            <a:lvl4pPr marL="0" indent="0" algn="l" defTabSz="914400" rtl="0" eaLnBrk="1" latinLnBrk="0" hangingPunct="1">
              <a:spcBef>
                <a:spcPts val="0"/>
              </a:spcBef>
              <a:spcAft>
                <a:spcPts val="900"/>
              </a:spcAft>
              <a:buFont typeface="Georgia" panose="02040502050405020303" pitchFamily="18" charset="0"/>
              <a:buNone/>
              <a:defRPr lang="en-US" sz="2200" b="1" kern="1200">
                <a:solidFill>
                  <a:srgbClr val="403A60"/>
                </a:solidFill>
                <a:latin typeface="Arial" panose="020B0604020202020204" pitchFamily="34" charset="0"/>
                <a:ea typeface="+mn-ea"/>
                <a:cs typeface="Arial" panose="020B0604020202020204" pitchFamily="34" charset="0"/>
              </a:defRPr>
            </a:lvl4pPr>
            <a:lvl5pPr marL="0" indent="0" algn="l" defTabSz="914400" rtl="0" eaLnBrk="1" latinLnBrk="0" hangingPunct="1">
              <a:spcBef>
                <a:spcPts val="0"/>
              </a:spcBef>
              <a:spcAft>
                <a:spcPts val="900"/>
              </a:spcAft>
              <a:buFont typeface="Georgia" panose="02040502050405020303" pitchFamily="18" charset="0"/>
              <a:buNone/>
              <a:defRPr lang="en-GB" sz="2200" b="1" kern="1200">
                <a:solidFill>
                  <a:srgbClr val="403A60"/>
                </a:solidFill>
                <a:latin typeface="Arial" panose="020B0604020202020204" pitchFamily="34" charset="0"/>
                <a:ea typeface="+mn-ea"/>
                <a:cs typeface="Arial" panose="020B0604020202020204" pitchFamily="34" charset="0"/>
              </a:defRPr>
            </a:lvl5pPr>
            <a:lvl6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6pPr>
            <a:lvl7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7pPr>
            <a:lvl8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8pPr>
            <a:lvl9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9pPr>
          </a:lstStyle>
          <a:p>
            <a:r>
              <a:rPr lang="en-GB" sz="2000" dirty="0">
                <a:solidFill>
                  <a:schemeClr val="tx1"/>
                </a:solidFill>
              </a:rPr>
              <a:t>Cambodia</a:t>
            </a:r>
            <a:endParaRPr lang="en-GB" dirty="0">
              <a:solidFill>
                <a:schemeClr val="tx1"/>
              </a:solidFill>
            </a:endParaRPr>
          </a:p>
        </p:txBody>
      </p:sp>
      <p:sp>
        <p:nvSpPr>
          <p:cNvPr id="9" name="Text Placeholder 4"/>
          <p:cNvSpPr txBox="1">
            <a:spLocks/>
          </p:cNvSpPr>
          <p:nvPr/>
        </p:nvSpPr>
        <p:spPr>
          <a:xfrm>
            <a:off x="10311452" y="1939900"/>
            <a:ext cx="1526569" cy="395635"/>
          </a:xfrm>
          <a:prstGeom prst="rect">
            <a:avLst/>
          </a:prstGeom>
        </p:spPr>
        <p:txBody>
          <a:bodyPr vert="horz" lIns="0" tIns="0" rIns="0" bIns="0" rtlCol="0" anchor="t">
            <a:noAutofit/>
          </a:bodyPr>
          <a:lstStyle>
            <a:lvl1pPr marL="0" indent="0" algn="l" defTabSz="914400" rtl="0" eaLnBrk="1" latinLnBrk="0" hangingPunct="1">
              <a:spcBef>
                <a:spcPts val="0"/>
              </a:spcBef>
              <a:spcAft>
                <a:spcPts val="900"/>
              </a:spcAft>
              <a:buFont typeface="Arial" panose="020B0604020202020204" pitchFamily="34" charset="0"/>
              <a:buNone/>
              <a:defRPr sz="2200" b="1" kern="1200">
                <a:solidFill>
                  <a:srgbClr val="403A60"/>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spcAft>
                <a:spcPts val="900"/>
              </a:spcAft>
              <a:buClr>
                <a:srgbClr val="960051"/>
              </a:buClr>
              <a:buFont typeface="Arial" panose="020B0604020202020204" pitchFamily="34" charset="0"/>
              <a:buNone/>
              <a:defRPr sz="2200" b="1" kern="1200">
                <a:solidFill>
                  <a:srgbClr val="403A60"/>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0"/>
              </a:spcBef>
              <a:spcAft>
                <a:spcPts val="900"/>
              </a:spcAft>
              <a:buFont typeface="Georgia" panose="02040502050405020303" pitchFamily="18" charset="0"/>
              <a:buNone/>
              <a:defRPr sz="2200" b="1" kern="1200">
                <a:solidFill>
                  <a:srgbClr val="403A60"/>
                </a:solidFill>
                <a:latin typeface="Arial" panose="020B0604020202020204" pitchFamily="34" charset="0"/>
                <a:ea typeface="+mn-ea"/>
                <a:cs typeface="Arial" panose="020B0604020202020204" pitchFamily="34" charset="0"/>
              </a:defRPr>
            </a:lvl3pPr>
            <a:lvl4pPr marL="0" indent="0" algn="l" defTabSz="914400" rtl="0" eaLnBrk="1" latinLnBrk="0" hangingPunct="1">
              <a:spcBef>
                <a:spcPts val="0"/>
              </a:spcBef>
              <a:spcAft>
                <a:spcPts val="900"/>
              </a:spcAft>
              <a:buFont typeface="Georgia" panose="02040502050405020303" pitchFamily="18" charset="0"/>
              <a:buNone/>
              <a:defRPr lang="en-US" sz="2200" b="1" kern="1200">
                <a:solidFill>
                  <a:srgbClr val="403A60"/>
                </a:solidFill>
                <a:latin typeface="Arial" panose="020B0604020202020204" pitchFamily="34" charset="0"/>
                <a:ea typeface="+mn-ea"/>
                <a:cs typeface="Arial" panose="020B0604020202020204" pitchFamily="34" charset="0"/>
              </a:defRPr>
            </a:lvl4pPr>
            <a:lvl5pPr marL="0" indent="0" algn="l" defTabSz="914400" rtl="0" eaLnBrk="1" latinLnBrk="0" hangingPunct="1">
              <a:spcBef>
                <a:spcPts val="0"/>
              </a:spcBef>
              <a:spcAft>
                <a:spcPts val="900"/>
              </a:spcAft>
              <a:buFont typeface="Georgia" panose="02040502050405020303" pitchFamily="18" charset="0"/>
              <a:buNone/>
              <a:defRPr lang="en-GB" sz="2200" b="1" kern="1200">
                <a:solidFill>
                  <a:srgbClr val="403A60"/>
                </a:solidFill>
                <a:latin typeface="Arial" panose="020B0604020202020204" pitchFamily="34" charset="0"/>
                <a:ea typeface="+mn-ea"/>
                <a:cs typeface="Arial" panose="020B0604020202020204" pitchFamily="34" charset="0"/>
              </a:defRPr>
            </a:lvl5pPr>
            <a:lvl6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6pPr>
            <a:lvl7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7pPr>
            <a:lvl8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8pPr>
            <a:lvl9pPr marL="628650" indent="-176213"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9pPr>
          </a:lstStyle>
          <a:p>
            <a:r>
              <a:rPr lang="en-GB" sz="2000" dirty="0">
                <a:solidFill>
                  <a:schemeClr val="tx1"/>
                </a:solidFill>
              </a:rPr>
              <a:t>Ghana</a:t>
            </a:r>
          </a:p>
        </p:txBody>
      </p:sp>
    </p:spTree>
    <p:extLst>
      <p:ext uri="{BB962C8B-B14F-4D97-AF65-F5344CB8AC3E}">
        <p14:creationId xmlns:p14="http://schemas.microsoft.com/office/powerpoint/2010/main" val="3182175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97" y="182217"/>
            <a:ext cx="10972800" cy="638944"/>
          </a:xfrm>
        </p:spPr>
        <p:txBody>
          <a:bodyPr/>
          <a:lstStyle/>
          <a:p>
            <a:r>
              <a:rPr lang="en-GB" sz="3600" dirty="0"/>
              <a:t>Results – SHIP actual expenditure</a:t>
            </a:r>
            <a:endParaRPr lang="en-GB" dirty="0"/>
          </a:p>
        </p:txBody>
      </p:sp>
      <p:sp>
        <p:nvSpPr>
          <p:cNvPr id="4" name="Text Placeholder 3"/>
          <p:cNvSpPr>
            <a:spLocks noGrp="1"/>
          </p:cNvSpPr>
          <p:nvPr>
            <p:ph type="body" sz="quarter" idx="13"/>
          </p:nvPr>
        </p:nvSpPr>
        <p:spPr>
          <a:xfrm>
            <a:off x="282397" y="895999"/>
            <a:ext cx="10991849" cy="395635"/>
          </a:xfrm>
        </p:spPr>
        <p:txBody>
          <a:bodyPr/>
          <a:lstStyle/>
          <a:p>
            <a:r>
              <a:rPr lang="en-GB" dirty="0"/>
              <a:t>Implementation Phase - Cost drivers in Cambodia and Ghana</a:t>
            </a:r>
          </a:p>
        </p:txBody>
      </p:sp>
      <p:graphicFrame>
        <p:nvGraphicFramePr>
          <p:cNvPr id="6" name="Table 5"/>
          <p:cNvGraphicFramePr>
            <a:graphicFrameLocks noGrp="1"/>
          </p:cNvGraphicFramePr>
          <p:nvPr>
            <p:extLst>
              <p:ext uri="{D42A27DB-BD31-4B8C-83A1-F6EECF244321}">
                <p14:modId xmlns:p14="http://schemas.microsoft.com/office/powerpoint/2010/main" val="69643461"/>
              </p:ext>
            </p:extLst>
          </p:nvPr>
        </p:nvGraphicFramePr>
        <p:xfrm>
          <a:off x="282397" y="1304249"/>
          <a:ext cx="11733630" cy="4665235"/>
        </p:xfrm>
        <a:graphic>
          <a:graphicData uri="http://schemas.openxmlformats.org/drawingml/2006/table">
            <a:tbl>
              <a:tblPr firstRow="1" firstCol="1" lastRow="1" lastCol="1">
                <a:tableStyleId>{9DCAF9ED-07DC-4A11-8D7F-57B35C25682E}</a:tableStyleId>
              </a:tblPr>
              <a:tblGrid>
                <a:gridCol w="3040719">
                  <a:extLst>
                    <a:ext uri="{9D8B030D-6E8A-4147-A177-3AD203B41FA5}">
                      <a16:colId xmlns:a16="http://schemas.microsoft.com/office/drawing/2014/main" val="1602116887"/>
                    </a:ext>
                  </a:extLst>
                </a:gridCol>
                <a:gridCol w="1343617">
                  <a:extLst>
                    <a:ext uri="{9D8B030D-6E8A-4147-A177-3AD203B41FA5}">
                      <a16:colId xmlns:a16="http://schemas.microsoft.com/office/drawing/2014/main" val="1212237917"/>
                    </a:ext>
                  </a:extLst>
                </a:gridCol>
                <a:gridCol w="1418263">
                  <a:extLst>
                    <a:ext uri="{9D8B030D-6E8A-4147-A177-3AD203B41FA5}">
                      <a16:colId xmlns:a16="http://schemas.microsoft.com/office/drawing/2014/main" val="731128807"/>
                    </a:ext>
                  </a:extLst>
                </a:gridCol>
                <a:gridCol w="1268973">
                  <a:extLst>
                    <a:ext uri="{9D8B030D-6E8A-4147-A177-3AD203B41FA5}">
                      <a16:colId xmlns:a16="http://schemas.microsoft.com/office/drawing/2014/main" val="737729904"/>
                    </a:ext>
                  </a:extLst>
                </a:gridCol>
                <a:gridCol w="1418263">
                  <a:extLst>
                    <a:ext uri="{9D8B030D-6E8A-4147-A177-3AD203B41FA5}">
                      <a16:colId xmlns:a16="http://schemas.microsoft.com/office/drawing/2014/main" val="51068751"/>
                    </a:ext>
                  </a:extLst>
                </a:gridCol>
                <a:gridCol w="1119682">
                  <a:extLst>
                    <a:ext uri="{9D8B030D-6E8A-4147-A177-3AD203B41FA5}">
                      <a16:colId xmlns:a16="http://schemas.microsoft.com/office/drawing/2014/main" val="335268496"/>
                    </a:ext>
                  </a:extLst>
                </a:gridCol>
                <a:gridCol w="1194326">
                  <a:extLst>
                    <a:ext uri="{9D8B030D-6E8A-4147-A177-3AD203B41FA5}">
                      <a16:colId xmlns:a16="http://schemas.microsoft.com/office/drawing/2014/main" val="3204375086"/>
                    </a:ext>
                  </a:extLst>
                </a:gridCol>
                <a:gridCol w="929787">
                  <a:extLst>
                    <a:ext uri="{9D8B030D-6E8A-4147-A177-3AD203B41FA5}">
                      <a16:colId xmlns:a16="http://schemas.microsoft.com/office/drawing/2014/main" val="3840740425"/>
                    </a:ext>
                  </a:extLst>
                </a:gridCol>
              </a:tblGrid>
              <a:tr h="864658">
                <a:tc>
                  <a:txBody>
                    <a:bodyPr/>
                    <a:lstStyle/>
                    <a:p>
                      <a:pPr algn="l" fontAlgn="b"/>
                      <a:r>
                        <a:rPr lang="en-GB" sz="1400" b="1" i="0" u="none" strike="noStrike" dirty="0">
                          <a:solidFill>
                            <a:schemeClr val="bg1"/>
                          </a:solidFill>
                          <a:effectLst/>
                          <a:latin typeface="+mn-lt"/>
                        </a:rPr>
                        <a:t>Activity\inputs</a:t>
                      </a:r>
                      <a:endParaRPr lang="en-GB" sz="1400" b="1" i="0" u="none" strike="noStrike" baseline="0" dirty="0">
                        <a:solidFill>
                          <a:schemeClr val="bg1"/>
                        </a:solidFill>
                        <a:effectLst/>
                        <a:latin typeface="+mn-lt"/>
                      </a:endParaRPr>
                    </a:p>
                    <a:p>
                      <a:pPr algn="l" fontAlgn="b"/>
                      <a:endParaRPr lang="en-GB" sz="1400" b="1" i="0" u="none" strike="noStrike" dirty="0">
                        <a:solidFill>
                          <a:srgbClr val="000000"/>
                        </a:solidFill>
                        <a:effectLst/>
                        <a:latin typeface="+mn-lt"/>
                      </a:endParaRPr>
                    </a:p>
                  </a:txBody>
                  <a:tcPr marL="0" marR="0" marT="0" marB="0" anchor="ctr"/>
                </a:tc>
                <a:tc>
                  <a:txBody>
                    <a:bodyPr/>
                    <a:lstStyle/>
                    <a:p>
                      <a:pPr algn="ctr" fontAlgn="b"/>
                      <a:r>
                        <a:rPr lang="en-GB" sz="1400" u="none" strike="noStrike" dirty="0">
                          <a:effectLst/>
                          <a:latin typeface="+mn-lt"/>
                        </a:rPr>
                        <a:t>Personnel</a:t>
                      </a:r>
                      <a:endParaRPr lang="en-GB" sz="1400" b="1" i="0" u="none" strike="noStrike" dirty="0">
                        <a:solidFill>
                          <a:srgbClr val="000000"/>
                        </a:solidFill>
                        <a:effectLst/>
                        <a:latin typeface="+mn-lt"/>
                      </a:endParaRPr>
                    </a:p>
                  </a:txBody>
                  <a:tcPr marL="0" marR="0" marT="0" marB="0" anchor="ctr"/>
                </a:tc>
                <a:tc>
                  <a:txBody>
                    <a:bodyPr/>
                    <a:lstStyle/>
                    <a:p>
                      <a:pPr algn="ctr" fontAlgn="b"/>
                      <a:r>
                        <a:rPr lang="en-GB" sz="1400" b="1" i="0" u="none" strike="noStrike" dirty="0">
                          <a:solidFill>
                            <a:schemeClr val="bg1"/>
                          </a:solidFill>
                          <a:effectLst/>
                          <a:latin typeface="+mn-lt"/>
                        </a:rPr>
                        <a:t>Transportation</a:t>
                      </a:r>
                    </a:p>
                  </a:txBody>
                  <a:tcPr marL="0" marR="0" marT="0" marB="0" anchor="ctr"/>
                </a:tc>
                <a:tc>
                  <a:txBody>
                    <a:bodyPr/>
                    <a:lstStyle/>
                    <a:p>
                      <a:pPr algn="ctr" fontAlgn="b"/>
                      <a:r>
                        <a:rPr lang="en-GB" sz="1400" u="none" strike="noStrike" dirty="0">
                          <a:effectLst/>
                          <a:latin typeface="+mn-lt"/>
                        </a:rPr>
                        <a:t>Venue</a:t>
                      </a:r>
                      <a:r>
                        <a:rPr lang="en-GB" sz="1400" u="none" strike="noStrike" baseline="0" dirty="0">
                          <a:effectLst/>
                          <a:latin typeface="+mn-lt"/>
                        </a:rPr>
                        <a:t> </a:t>
                      </a:r>
                      <a:r>
                        <a:rPr lang="en-GB" sz="1400" u="none" strike="noStrike" dirty="0">
                          <a:effectLst/>
                          <a:latin typeface="+mn-lt"/>
                        </a:rPr>
                        <a:t>rental</a:t>
                      </a:r>
                      <a:r>
                        <a:rPr lang="en-GB" sz="1400" u="none" strike="noStrike" baseline="0" dirty="0">
                          <a:effectLst/>
                          <a:latin typeface="+mn-lt"/>
                        </a:rPr>
                        <a:t> </a:t>
                      </a:r>
                      <a:r>
                        <a:rPr lang="en-GB" sz="1400" u="none" strike="noStrike" dirty="0">
                          <a:effectLst/>
                          <a:latin typeface="+mn-lt"/>
                        </a:rPr>
                        <a:t>and</a:t>
                      </a:r>
                      <a:r>
                        <a:rPr lang="en-GB" sz="1400" u="none" strike="noStrike" baseline="0" dirty="0">
                          <a:effectLst/>
                          <a:latin typeface="+mn-lt"/>
                        </a:rPr>
                        <a:t> </a:t>
                      </a:r>
                    </a:p>
                    <a:p>
                      <a:pPr algn="ctr" fontAlgn="b"/>
                      <a:r>
                        <a:rPr lang="en-GB" sz="1400" u="none" strike="noStrike" dirty="0">
                          <a:effectLst/>
                          <a:latin typeface="+mn-lt"/>
                        </a:rPr>
                        <a:t>catering</a:t>
                      </a:r>
                      <a:endParaRPr lang="en-GB" sz="1400" b="1" i="0" u="none" strike="noStrike" dirty="0">
                        <a:solidFill>
                          <a:srgbClr val="000000"/>
                        </a:solidFill>
                        <a:effectLst/>
                        <a:latin typeface="+mn-lt"/>
                      </a:endParaRPr>
                    </a:p>
                  </a:txBody>
                  <a:tcPr marL="0" marR="0" marT="0" marB="0" anchor="ctr"/>
                </a:tc>
                <a:tc>
                  <a:txBody>
                    <a:bodyPr/>
                    <a:lstStyle/>
                    <a:p>
                      <a:pPr algn="ctr" fontAlgn="b"/>
                      <a:r>
                        <a:rPr lang="en-GB" sz="1400" u="none" strike="noStrike" dirty="0">
                          <a:effectLst/>
                          <a:latin typeface="+mn-lt"/>
                        </a:rPr>
                        <a:t>Services</a:t>
                      </a:r>
                      <a:endParaRPr lang="en-GB" sz="1400" b="1" i="0" u="none" strike="noStrike" dirty="0">
                        <a:solidFill>
                          <a:srgbClr val="000000"/>
                        </a:solidFill>
                        <a:effectLst/>
                        <a:latin typeface="+mn-lt"/>
                      </a:endParaRPr>
                    </a:p>
                  </a:txBody>
                  <a:tcPr marL="0" marR="0" marT="0" marB="0" anchor="ctr"/>
                </a:tc>
                <a:tc>
                  <a:txBody>
                    <a:bodyPr/>
                    <a:lstStyle/>
                    <a:p>
                      <a:pPr algn="ctr" fontAlgn="b"/>
                      <a:r>
                        <a:rPr lang="en-GB" sz="1400" u="none" strike="noStrike" dirty="0">
                          <a:effectLst/>
                          <a:latin typeface="+mn-lt"/>
                        </a:rPr>
                        <a:t>Material</a:t>
                      </a:r>
                      <a:r>
                        <a:rPr lang="en-GB" sz="1400" u="none" strike="noStrike" baseline="0" dirty="0">
                          <a:effectLst/>
                          <a:latin typeface="+mn-lt"/>
                        </a:rPr>
                        <a:t> and supplies</a:t>
                      </a:r>
                      <a:endParaRPr lang="en-GB" sz="1400" b="1" i="0" u="none" strike="noStrike" dirty="0">
                        <a:solidFill>
                          <a:srgbClr val="000000"/>
                        </a:solidFill>
                        <a:effectLst/>
                        <a:latin typeface="+mn-lt"/>
                      </a:endParaRPr>
                    </a:p>
                  </a:txBody>
                  <a:tcPr marL="0" marR="0" marT="0" marB="0" anchor="ctr"/>
                </a:tc>
                <a:tc>
                  <a:txBody>
                    <a:bodyPr/>
                    <a:lstStyle/>
                    <a:p>
                      <a:pPr algn="ctr" fontAlgn="b"/>
                      <a:r>
                        <a:rPr lang="en-GB" sz="1400" u="none" strike="noStrike" dirty="0">
                          <a:effectLst/>
                          <a:latin typeface="+mn-lt"/>
                        </a:rPr>
                        <a:t>Spectacles</a:t>
                      </a:r>
                      <a:endParaRPr lang="en-GB" sz="1400" b="1" i="0" u="none" strike="noStrike" dirty="0">
                        <a:solidFill>
                          <a:srgbClr val="000000"/>
                        </a:solidFill>
                        <a:effectLst/>
                        <a:latin typeface="+mn-lt"/>
                      </a:endParaRPr>
                    </a:p>
                  </a:txBody>
                  <a:tcPr marL="0" marR="0" marT="0" marB="0" anchor="ctr"/>
                </a:tc>
                <a:tc>
                  <a:txBody>
                    <a:bodyPr/>
                    <a:lstStyle/>
                    <a:p>
                      <a:pPr algn="ctr" fontAlgn="b"/>
                      <a:r>
                        <a:rPr lang="en-GB" sz="1400" u="none" strike="noStrike" dirty="0">
                          <a:effectLst/>
                          <a:latin typeface="+mn-lt"/>
                        </a:rPr>
                        <a:t>Grand Total</a:t>
                      </a:r>
                      <a:endParaRPr lang="en-GB" sz="14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127338192"/>
                  </a:ext>
                </a:extLst>
              </a:tr>
              <a:tr h="331088">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Training of teachers</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12.3%</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4.0%</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8.5%</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0.1%</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0.9%</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25.7%</a:t>
                      </a:r>
                    </a:p>
                  </a:txBody>
                  <a:tcPr marL="0" marR="0" marT="0" marB="0" anchor="ctr"/>
                </a:tc>
                <a:extLst>
                  <a:ext uri="{0D108BD9-81ED-4DB2-BD59-A6C34878D82A}">
                    <a16:rowId xmlns:a16="http://schemas.microsoft.com/office/drawing/2014/main" val="22267400"/>
                  </a:ext>
                </a:extLst>
              </a:tr>
              <a:tr h="331088">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Coordination</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22.0%</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0.3%</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0.1%</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0.3%</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2.4%</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25.0%</a:t>
                      </a:r>
                    </a:p>
                  </a:txBody>
                  <a:tcPr marL="0" marR="0" marT="0" marB="0" anchor="ctr"/>
                </a:tc>
                <a:extLst>
                  <a:ext uri="{0D108BD9-81ED-4DB2-BD59-A6C34878D82A}">
                    <a16:rowId xmlns:a16="http://schemas.microsoft.com/office/drawing/2014/main" val="757194278"/>
                  </a:ext>
                </a:extLst>
              </a:tr>
              <a:tr h="406522">
                <a:tc>
                  <a:txBody>
                    <a:bodyPr/>
                    <a:lstStyle/>
                    <a:p>
                      <a:pPr algn="l" fontAlgn="b"/>
                      <a:r>
                        <a:rPr lang="en-US" sz="1400" b="1" i="0" u="none" strike="noStrike" dirty="0">
                          <a:solidFill>
                            <a:srgbClr val="000000"/>
                          </a:solidFill>
                          <a:effectLst/>
                          <a:latin typeface="Calibri" panose="020F0502020204030204" pitchFamily="34" charset="0"/>
                          <a:cs typeface="Calibri" panose="020F0502020204030204" pitchFamily="34" charset="0"/>
                        </a:rPr>
                        <a:t>Capacity and partnership strengthening (workshop)</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13.3%</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1.1%</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1.0%</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0.6%</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0.1%</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16.0%</a:t>
                      </a:r>
                    </a:p>
                  </a:txBody>
                  <a:tcPr marL="0" marR="0" marT="0" marB="0" anchor="ctr"/>
                </a:tc>
                <a:extLst>
                  <a:ext uri="{0D108BD9-81ED-4DB2-BD59-A6C34878D82A}">
                    <a16:rowId xmlns:a16="http://schemas.microsoft.com/office/drawing/2014/main" val="2255761977"/>
                  </a:ext>
                </a:extLst>
              </a:tr>
              <a:tr h="331088">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Eye examination (failed screening)</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10.8%</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0.9%</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0.4%</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1.0%</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13.0%</a:t>
                      </a:r>
                    </a:p>
                  </a:txBody>
                  <a:tcPr marL="0" marR="0" marT="0" marB="0" anchor="ctr"/>
                </a:tc>
                <a:extLst>
                  <a:ext uri="{0D108BD9-81ED-4DB2-BD59-A6C34878D82A}">
                    <a16:rowId xmlns:a16="http://schemas.microsoft.com/office/drawing/2014/main" val="3058616996"/>
                  </a:ext>
                </a:extLst>
              </a:tr>
              <a:tr h="331088">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Supervision</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5.6%</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1.4%</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7.0%</a:t>
                      </a:r>
                    </a:p>
                  </a:txBody>
                  <a:tcPr marL="0" marR="0" marT="0" marB="0" anchor="ctr"/>
                </a:tc>
                <a:extLst>
                  <a:ext uri="{0D108BD9-81ED-4DB2-BD59-A6C34878D82A}">
                    <a16:rowId xmlns:a16="http://schemas.microsoft.com/office/drawing/2014/main" val="888032938"/>
                  </a:ext>
                </a:extLst>
              </a:tr>
              <a:tr h="331088">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Training of trainers</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2.5%</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1.2%</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0.8%</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4.5%</a:t>
                      </a:r>
                    </a:p>
                  </a:txBody>
                  <a:tcPr marL="0" marR="0" marT="0" marB="0" anchor="ctr"/>
                </a:tc>
                <a:extLst>
                  <a:ext uri="{0D108BD9-81ED-4DB2-BD59-A6C34878D82A}">
                    <a16:rowId xmlns:a16="http://schemas.microsoft.com/office/drawing/2014/main" val="138582254"/>
                  </a:ext>
                </a:extLst>
              </a:tr>
              <a:tr h="331088">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Follow-up intervention</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2.5%</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0.5%</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3.0%</a:t>
                      </a:r>
                    </a:p>
                  </a:txBody>
                  <a:tcPr marL="0" marR="0" marT="0" marB="0" anchor="ctr"/>
                </a:tc>
                <a:extLst>
                  <a:ext uri="{0D108BD9-81ED-4DB2-BD59-A6C34878D82A}">
                    <a16:rowId xmlns:a16="http://schemas.microsoft.com/office/drawing/2014/main" val="3562303559"/>
                  </a:ext>
                </a:extLst>
              </a:tr>
              <a:tr h="331088">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Sensitisation/social mobilisation</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1.0%</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1.8%</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0.2%</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2.9%</a:t>
                      </a:r>
                    </a:p>
                  </a:txBody>
                  <a:tcPr marL="0" marR="0" marT="0" marB="0" anchor="ctr"/>
                </a:tc>
                <a:extLst>
                  <a:ext uri="{0D108BD9-81ED-4DB2-BD59-A6C34878D82A}">
                    <a16:rowId xmlns:a16="http://schemas.microsoft.com/office/drawing/2014/main" val="3866347056"/>
                  </a:ext>
                </a:extLst>
              </a:tr>
              <a:tr h="331088">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Vision screening at school</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1.9%</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1.9%</a:t>
                      </a:r>
                    </a:p>
                  </a:txBody>
                  <a:tcPr marL="0" marR="0" marT="0" marB="0" anchor="ctr"/>
                </a:tc>
                <a:extLst>
                  <a:ext uri="{0D108BD9-81ED-4DB2-BD59-A6C34878D82A}">
                    <a16:rowId xmlns:a16="http://schemas.microsoft.com/office/drawing/2014/main" val="1438557083"/>
                  </a:ext>
                </a:extLst>
              </a:tr>
              <a:tr h="331088">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Referral at eye clinic</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1.0%</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1.0%</a:t>
                      </a:r>
                    </a:p>
                  </a:txBody>
                  <a:tcPr marL="0" marR="0" marT="0" marB="0" anchor="ctr"/>
                </a:tc>
                <a:extLst>
                  <a:ext uri="{0D108BD9-81ED-4DB2-BD59-A6C34878D82A}">
                    <a16:rowId xmlns:a16="http://schemas.microsoft.com/office/drawing/2014/main" val="2338177125"/>
                  </a:ext>
                </a:extLst>
              </a:tr>
              <a:tr h="394065">
                <a:tc>
                  <a:txBody>
                    <a:bodyPr/>
                    <a:lstStyle/>
                    <a:p>
                      <a:pPr algn="l" fontAlgn="b">
                        <a:lnSpc>
                          <a:spcPct val="150000"/>
                        </a:lnSpc>
                      </a:pPr>
                      <a:r>
                        <a:rPr lang="en-GB" sz="1400" b="1" i="0" u="none" strike="noStrike" dirty="0">
                          <a:solidFill>
                            <a:srgbClr val="000000"/>
                          </a:solidFill>
                          <a:effectLst/>
                          <a:latin typeface="Calibri" panose="020F0502020204030204" pitchFamily="34" charset="0"/>
                          <a:cs typeface="Calibri" panose="020F0502020204030204" pitchFamily="34" charset="0"/>
                        </a:rPr>
                        <a:t>Grand total</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69.9%</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10.4%</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12.1%</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0.9%</a:t>
                      </a:r>
                    </a:p>
                  </a:txBody>
                  <a:tcPr marL="0" marR="0" marT="0" marB="0" anchor="ctr"/>
                </a:tc>
                <a:tc>
                  <a:txBody>
                    <a:bodyPr/>
                    <a:lstStyle/>
                    <a:p>
                      <a:pPr algn="ctr" fontAlgn="b"/>
                      <a:r>
                        <a:rPr lang="en-GB" sz="1400" b="1" i="0" u="none" strike="noStrike">
                          <a:solidFill>
                            <a:srgbClr val="000000"/>
                          </a:solidFill>
                          <a:effectLst/>
                          <a:latin typeface="Calibri" panose="020F0502020204030204" pitchFamily="34" charset="0"/>
                          <a:cs typeface="Calibri" panose="020F0502020204030204" pitchFamily="34" charset="0"/>
                        </a:rPr>
                        <a:t>5.8%</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cs typeface="Calibri" panose="020F0502020204030204" pitchFamily="34" charset="0"/>
                        </a:rPr>
                        <a:t>1.0%</a:t>
                      </a:r>
                    </a:p>
                  </a:txBody>
                  <a:tcPr marL="0" marR="0" marT="0" marB="0" anchor="ctr"/>
                </a:tc>
                <a:tc>
                  <a:txBody>
                    <a:bodyPr/>
                    <a:lstStyle/>
                    <a:p>
                      <a:pPr algn="ctr" fontAlgn="b">
                        <a:lnSpc>
                          <a:spcPct val="150000"/>
                        </a:lnSpc>
                      </a:pPr>
                      <a:r>
                        <a:rPr lang="en-GB" sz="1400" b="1" i="0" u="none" strike="noStrike" dirty="0">
                          <a:solidFill>
                            <a:srgbClr val="000000"/>
                          </a:solidFill>
                          <a:effectLst/>
                          <a:latin typeface="Calibri" panose="020F0502020204030204" pitchFamily="34" charset="0"/>
                          <a:cs typeface="Calibri" panose="020F0502020204030204" pitchFamily="34" charset="0"/>
                        </a:rPr>
                        <a:t>100%</a:t>
                      </a:r>
                    </a:p>
                  </a:txBody>
                  <a:tcPr marL="0" marR="0" marT="0" marB="0" anchor="ctr"/>
                </a:tc>
                <a:extLst>
                  <a:ext uri="{0D108BD9-81ED-4DB2-BD59-A6C34878D82A}">
                    <a16:rowId xmlns:a16="http://schemas.microsoft.com/office/drawing/2014/main" val="4246944232"/>
                  </a:ext>
                </a:extLst>
              </a:tr>
            </a:tbl>
          </a:graphicData>
        </a:graphic>
      </p:graphicFrame>
      <p:sp>
        <p:nvSpPr>
          <p:cNvPr id="3" name="Rectangle 2"/>
          <p:cNvSpPr/>
          <p:nvPr/>
        </p:nvSpPr>
        <p:spPr>
          <a:xfrm>
            <a:off x="3647728" y="2204864"/>
            <a:ext cx="648072" cy="1008112"/>
          </a:xfrm>
          <a:prstGeom prst="rect">
            <a:avLst/>
          </a:prstGeom>
          <a:noFill/>
          <a:ln>
            <a:solidFill>
              <a:schemeClr val="accent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5" name="TextBox 4"/>
          <p:cNvSpPr txBox="1"/>
          <p:nvPr/>
        </p:nvSpPr>
        <p:spPr>
          <a:xfrm>
            <a:off x="4760685" y="2708920"/>
            <a:ext cx="1008112" cy="400110"/>
          </a:xfrm>
          <a:prstGeom prst="rect">
            <a:avLst/>
          </a:prstGeom>
          <a:solidFill>
            <a:schemeClr val="bg1"/>
          </a:solidFill>
        </p:spPr>
        <p:txBody>
          <a:bodyPr wrap="square" rtlCol="0">
            <a:spAutoFit/>
          </a:bodyPr>
          <a:lstStyle/>
          <a:p>
            <a:r>
              <a:rPr lang="en-GB" sz="2000" b="1">
                <a:solidFill>
                  <a:schemeClr val="accent5"/>
                </a:solidFill>
              </a:rPr>
              <a:t>47.6%</a:t>
            </a:r>
            <a:endParaRPr lang="en-GB" sz="2000" b="1" dirty="0">
              <a:solidFill>
                <a:schemeClr val="accent5"/>
              </a:solidFill>
            </a:endParaRPr>
          </a:p>
        </p:txBody>
      </p:sp>
      <p:cxnSp>
        <p:nvCxnSpPr>
          <p:cNvPr id="8" name="Straight Connector 7"/>
          <p:cNvCxnSpPr>
            <a:stCxn id="3" idx="3"/>
            <a:endCxn id="5" idx="1"/>
          </p:cNvCxnSpPr>
          <p:nvPr/>
        </p:nvCxnSpPr>
        <p:spPr>
          <a:xfrm>
            <a:off x="4295800" y="2708920"/>
            <a:ext cx="464885" cy="20005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255197" y="3212976"/>
            <a:ext cx="648072" cy="400111"/>
          </a:xfrm>
          <a:prstGeom prst="rect">
            <a:avLst/>
          </a:prstGeom>
          <a:noFill/>
          <a:ln>
            <a:solidFill>
              <a:schemeClr val="accent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408639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Results – SHIP actual expenditure</a:t>
            </a:r>
            <a:endParaRPr lang="en-GB" b="0" dirty="0"/>
          </a:p>
        </p:txBody>
      </p:sp>
      <p:sp>
        <p:nvSpPr>
          <p:cNvPr id="3" name="Content Placeholder 2"/>
          <p:cNvSpPr>
            <a:spLocks noGrp="1"/>
          </p:cNvSpPr>
          <p:nvPr>
            <p:ph idx="1"/>
          </p:nvPr>
        </p:nvSpPr>
        <p:spPr>
          <a:xfrm>
            <a:off x="606177" y="6057641"/>
            <a:ext cx="10972800" cy="262703"/>
          </a:xfrm>
        </p:spPr>
        <p:txBody>
          <a:bodyPr/>
          <a:lstStyle/>
          <a:p>
            <a:r>
              <a:rPr lang="en-GB" sz="1400" dirty="0"/>
              <a:t>* Excluding program planning &amp; management and other pilot specific expenditures</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dirty="0"/>
          </a:p>
        </p:txBody>
      </p:sp>
      <p:sp>
        <p:nvSpPr>
          <p:cNvPr id="4" name="Text Placeholder 3"/>
          <p:cNvSpPr>
            <a:spLocks noGrp="1"/>
          </p:cNvSpPr>
          <p:nvPr>
            <p:ph type="body" sz="quarter" idx="13"/>
          </p:nvPr>
        </p:nvSpPr>
        <p:spPr>
          <a:xfrm>
            <a:off x="606177" y="898608"/>
            <a:ext cx="10991849" cy="395635"/>
          </a:xfrm>
        </p:spPr>
        <p:txBody>
          <a:bodyPr/>
          <a:lstStyle/>
          <a:p>
            <a:r>
              <a:rPr lang="en-GB" dirty="0"/>
              <a:t>Unit costs from actual expenditure (in USD 2016)*</a:t>
            </a:r>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590400227"/>
              </p:ext>
            </p:extLst>
          </p:nvPr>
        </p:nvGraphicFramePr>
        <p:xfrm>
          <a:off x="606177" y="1504940"/>
          <a:ext cx="9738294" cy="4314291"/>
        </p:xfrm>
        <a:graphic>
          <a:graphicData uri="http://schemas.openxmlformats.org/drawingml/2006/table">
            <a:tbl>
              <a:tblPr firstRow="1" firstCol="1" bandRow="1">
                <a:tableStyleId>{9DCAF9ED-07DC-4A11-8D7F-57B35C25682E}</a:tableStyleId>
              </a:tblPr>
              <a:tblGrid>
                <a:gridCol w="2043011">
                  <a:extLst>
                    <a:ext uri="{9D8B030D-6E8A-4147-A177-3AD203B41FA5}">
                      <a16:colId xmlns:a16="http://schemas.microsoft.com/office/drawing/2014/main" val="3517689664"/>
                    </a:ext>
                  </a:extLst>
                </a:gridCol>
                <a:gridCol w="2587737">
                  <a:extLst>
                    <a:ext uri="{9D8B030D-6E8A-4147-A177-3AD203B41FA5}">
                      <a16:colId xmlns:a16="http://schemas.microsoft.com/office/drawing/2014/main" val="1381861888"/>
                    </a:ext>
                  </a:extLst>
                </a:gridCol>
                <a:gridCol w="1101627">
                  <a:extLst>
                    <a:ext uri="{9D8B030D-6E8A-4147-A177-3AD203B41FA5}">
                      <a16:colId xmlns:a16="http://schemas.microsoft.com/office/drawing/2014/main" val="4172940395"/>
                    </a:ext>
                  </a:extLst>
                </a:gridCol>
                <a:gridCol w="1402071">
                  <a:extLst>
                    <a:ext uri="{9D8B030D-6E8A-4147-A177-3AD203B41FA5}">
                      <a16:colId xmlns:a16="http://schemas.microsoft.com/office/drawing/2014/main" val="731181006"/>
                    </a:ext>
                  </a:extLst>
                </a:gridCol>
                <a:gridCol w="1201775">
                  <a:extLst>
                    <a:ext uri="{9D8B030D-6E8A-4147-A177-3AD203B41FA5}">
                      <a16:colId xmlns:a16="http://schemas.microsoft.com/office/drawing/2014/main" val="1051744592"/>
                    </a:ext>
                  </a:extLst>
                </a:gridCol>
                <a:gridCol w="1402073">
                  <a:extLst>
                    <a:ext uri="{9D8B030D-6E8A-4147-A177-3AD203B41FA5}">
                      <a16:colId xmlns:a16="http://schemas.microsoft.com/office/drawing/2014/main" val="2903414467"/>
                    </a:ext>
                  </a:extLst>
                </a:gridCol>
              </a:tblGrid>
              <a:tr h="417956">
                <a:tc>
                  <a:txBody>
                    <a:bodyPr/>
                    <a:lstStyle/>
                    <a:p>
                      <a:pPr>
                        <a:lnSpc>
                          <a:spcPct val="200000"/>
                        </a:lnSpc>
                        <a:spcAft>
                          <a:spcPts val="0"/>
                        </a:spcAft>
                      </a:pPr>
                      <a:r>
                        <a:rPr lang="en-GB" sz="1400" dirty="0">
                          <a:effectLst/>
                        </a:rPr>
                        <a:t>Activity </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n-GB" sz="1400" dirty="0">
                          <a:effectLst/>
                        </a:rPr>
                        <a:t>Output</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200000"/>
                        </a:lnSpc>
                        <a:spcAft>
                          <a:spcPts val="0"/>
                        </a:spcAft>
                      </a:pPr>
                      <a:r>
                        <a:rPr lang="en-GB" sz="1400" dirty="0">
                          <a:effectLst/>
                        </a:rPr>
                        <a:t>Cambodia</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200000"/>
                        </a:lnSpc>
                        <a:spcAft>
                          <a:spcPts val="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200000"/>
                        </a:lnSpc>
                        <a:spcAft>
                          <a:spcPts val="0"/>
                        </a:spcAft>
                      </a:pPr>
                      <a:r>
                        <a:rPr lang="en-GB" sz="1400" dirty="0">
                          <a:effectLst/>
                        </a:rPr>
                        <a:t>Ghana </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200000"/>
                        </a:lnSpc>
                        <a:spcAft>
                          <a:spcPts val="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0852799"/>
                  </a:ext>
                </a:extLst>
              </a:tr>
              <a:tr h="835912">
                <a:tc>
                  <a:txBody>
                    <a:bodyPr/>
                    <a:lstStyle/>
                    <a:p>
                      <a:pPr>
                        <a:lnSpc>
                          <a:spcPct val="200000"/>
                        </a:lnSpc>
                        <a:spcAft>
                          <a:spcPts val="0"/>
                        </a:spcAft>
                      </a:pPr>
                      <a:r>
                        <a:rPr lang="en-GB" sz="1400" dirty="0">
                          <a:effectLst/>
                        </a:rPr>
                        <a:t> </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200000"/>
                        </a:lnSpc>
                        <a:spcAft>
                          <a:spcPts val="0"/>
                        </a:spcAft>
                      </a:pPr>
                      <a:r>
                        <a:rPr lang="en-GB" sz="1400" dirty="0">
                          <a:effectLst/>
                        </a:rPr>
                        <a:t> </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2"/>
                      </a:solidFill>
                      <a:prstDash val="solid"/>
                      <a:round/>
                      <a:headEnd type="none" w="med" len="med"/>
                      <a:tailEnd type="none" w="med" len="med"/>
                    </a:lnR>
                    <a:solidFill>
                      <a:schemeClr val="bg1"/>
                    </a:solidFill>
                  </a:tcPr>
                </a:tc>
                <a:tc>
                  <a:txBody>
                    <a:bodyPr/>
                    <a:lstStyle/>
                    <a:p>
                      <a:pPr>
                        <a:lnSpc>
                          <a:spcPct val="200000"/>
                        </a:lnSpc>
                        <a:spcAft>
                          <a:spcPts val="0"/>
                        </a:spcAft>
                      </a:pPr>
                      <a:r>
                        <a:rPr lang="en-GB" sz="1400" dirty="0">
                          <a:effectLst/>
                        </a:rPr>
                        <a:t>Count (N) </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2"/>
                      </a:solidFill>
                      <a:prstDash val="solid"/>
                      <a:round/>
                      <a:headEnd type="none" w="med" len="med"/>
                      <a:tailEnd type="none" w="med" len="med"/>
                    </a:lnL>
                    <a:solidFill>
                      <a:schemeClr val="bg1"/>
                    </a:solidFill>
                  </a:tcPr>
                </a:tc>
                <a:tc>
                  <a:txBody>
                    <a:bodyPr/>
                    <a:lstStyle/>
                    <a:p>
                      <a:pPr>
                        <a:lnSpc>
                          <a:spcPct val="200000"/>
                        </a:lnSpc>
                        <a:spcAft>
                          <a:spcPts val="0"/>
                        </a:spcAft>
                      </a:pPr>
                      <a:r>
                        <a:rPr lang="en-GB" sz="1400" dirty="0">
                          <a:effectLst/>
                        </a:rPr>
                        <a:t>Unit cost </a:t>
                      </a:r>
                    </a:p>
                    <a:p>
                      <a:pPr>
                        <a:lnSpc>
                          <a:spcPct val="200000"/>
                        </a:lnSpc>
                        <a:spcAft>
                          <a:spcPts val="0"/>
                        </a:spcAft>
                      </a:pPr>
                      <a:r>
                        <a:rPr lang="en-GB" sz="1400" dirty="0">
                          <a:effectLst/>
                        </a:rPr>
                        <a:t>(USD)</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2"/>
                      </a:solidFill>
                      <a:prstDash val="solid"/>
                      <a:round/>
                      <a:headEnd type="none" w="med" len="med"/>
                      <a:tailEnd type="none" w="med" len="med"/>
                    </a:lnR>
                    <a:solidFill>
                      <a:schemeClr val="bg1"/>
                    </a:solidFill>
                  </a:tcPr>
                </a:tc>
                <a:tc>
                  <a:txBody>
                    <a:bodyPr/>
                    <a:lstStyle/>
                    <a:p>
                      <a:pPr>
                        <a:lnSpc>
                          <a:spcPct val="200000"/>
                        </a:lnSpc>
                        <a:spcAft>
                          <a:spcPts val="0"/>
                        </a:spcAft>
                      </a:pPr>
                      <a:r>
                        <a:rPr lang="en-GB" sz="1400" dirty="0">
                          <a:effectLst/>
                        </a:rPr>
                        <a:t>Count (N)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2"/>
                      </a:solidFill>
                      <a:prstDash val="solid"/>
                      <a:round/>
                      <a:headEnd type="none" w="med" len="med"/>
                      <a:tailEnd type="none" w="med" len="med"/>
                    </a:lnL>
                    <a:solidFill>
                      <a:schemeClr val="bg1"/>
                    </a:solidFill>
                  </a:tcPr>
                </a:tc>
                <a:tc>
                  <a:txBody>
                    <a:bodyPr/>
                    <a:lstStyle/>
                    <a:p>
                      <a:pPr>
                        <a:lnSpc>
                          <a:spcPct val="200000"/>
                        </a:lnSpc>
                        <a:spcAft>
                          <a:spcPts val="0"/>
                        </a:spcAft>
                      </a:pPr>
                      <a:r>
                        <a:rPr lang="en-GB" sz="1400" dirty="0">
                          <a:effectLst/>
                        </a:rPr>
                        <a:t>Unit cost</a:t>
                      </a:r>
                    </a:p>
                    <a:p>
                      <a:pPr>
                        <a:lnSpc>
                          <a:spcPct val="200000"/>
                        </a:lnSpc>
                        <a:spcAft>
                          <a:spcPts val="0"/>
                        </a:spcAft>
                      </a:pPr>
                      <a:r>
                        <a:rPr lang="en-GB" sz="1400" dirty="0">
                          <a:effectLst/>
                        </a:rPr>
                        <a:t>(USD)</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845902586"/>
                  </a:ext>
                </a:extLst>
              </a:tr>
              <a:tr h="417956">
                <a:tc rowSpan="2">
                  <a:txBody>
                    <a:bodyPr/>
                    <a:lstStyle/>
                    <a:p>
                      <a:pPr>
                        <a:lnSpc>
                          <a:spcPct val="200000"/>
                        </a:lnSpc>
                        <a:spcAft>
                          <a:spcPts val="0"/>
                        </a:spcAft>
                      </a:pPr>
                      <a:r>
                        <a:rPr lang="en-GB" sz="1400" dirty="0">
                          <a:effectLst/>
                        </a:rPr>
                        <a:t>Training</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n-GB" sz="1400" dirty="0">
                          <a:effectLst/>
                        </a:rPr>
                        <a:t>Trainers trained </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2"/>
                      </a:solidFill>
                      <a:prstDash val="solid"/>
                      <a:round/>
                      <a:headEnd type="none" w="med" len="med"/>
                      <a:tailEnd type="none" w="med" len="med"/>
                    </a:lnR>
                  </a:tcPr>
                </a:tc>
                <a:tc>
                  <a:txBody>
                    <a:bodyPr/>
                    <a:lstStyle/>
                    <a:p>
                      <a:pPr>
                        <a:lnSpc>
                          <a:spcPct val="200000"/>
                        </a:lnSpc>
                        <a:spcAft>
                          <a:spcPts val="0"/>
                        </a:spcAft>
                      </a:pPr>
                      <a:r>
                        <a:rPr lang="en-GB" sz="1400" dirty="0">
                          <a:effectLst/>
                        </a:rPr>
                        <a:t>-</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solidFill>
                      <a:prstDash val="solid"/>
                      <a:round/>
                      <a:headEnd type="none" w="med" len="med"/>
                      <a:tailEnd type="none" w="med" len="med"/>
                    </a:lnL>
                  </a:tcPr>
                </a:tc>
                <a:tc>
                  <a:txBody>
                    <a:bodyPr/>
                    <a:lstStyle/>
                    <a:p>
                      <a:pPr>
                        <a:lnSpc>
                          <a:spcPct val="200000"/>
                        </a:lnSpc>
                        <a:spcAft>
                          <a:spcPts val="0"/>
                        </a:spcAft>
                      </a:pPr>
                      <a:r>
                        <a:rPr lang="en-GB" sz="1400" dirty="0">
                          <a:effectLst/>
                        </a:rPr>
                        <a:t>-</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bg2"/>
                      </a:solidFill>
                      <a:prstDash val="solid"/>
                      <a:round/>
                      <a:headEnd type="none" w="med" len="med"/>
                      <a:tailEnd type="none" w="med" len="med"/>
                    </a:lnR>
                  </a:tcPr>
                </a:tc>
                <a:tc>
                  <a:txBody>
                    <a:bodyPr/>
                    <a:lstStyle/>
                    <a:p>
                      <a:pPr>
                        <a:lnSpc>
                          <a:spcPct val="200000"/>
                        </a:lnSpc>
                        <a:spcAft>
                          <a:spcPts val="0"/>
                        </a:spcAft>
                      </a:pPr>
                      <a:r>
                        <a:rPr lang="en-GB" sz="1400" dirty="0">
                          <a:effectLst/>
                        </a:rPr>
                        <a:t>20</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solidFill>
                      <a:prstDash val="solid"/>
                      <a:round/>
                      <a:headEnd type="none" w="med" len="med"/>
                      <a:tailEnd type="none" w="med" len="med"/>
                    </a:lnL>
                  </a:tcPr>
                </a:tc>
                <a:tc>
                  <a:txBody>
                    <a:bodyPr/>
                    <a:lstStyle/>
                    <a:p>
                      <a:pPr>
                        <a:lnSpc>
                          <a:spcPct val="200000"/>
                        </a:lnSpc>
                        <a:spcAft>
                          <a:spcPts val="0"/>
                        </a:spcAft>
                      </a:pPr>
                      <a:r>
                        <a:rPr lang="en-GB" sz="1400" dirty="0">
                          <a:effectLst/>
                        </a:rPr>
                        <a:t>674</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7903983"/>
                  </a:ext>
                </a:extLst>
              </a:tr>
              <a:tr h="417956">
                <a:tc vMerge="1">
                  <a:txBody>
                    <a:bodyPr/>
                    <a:lstStyle/>
                    <a:p>
                      <a:endParaRPr lang="en-GB"/>
                    </a:p>
                  </a:txBody>
                  <a:tcPr/>
                </a:tc>
                <a:tc>
                  <a:txBody>
                    <a:bodyPr/>
                    <a:lstStyle/>
                    <a:p>
                      <a:pPr>
                        <a:lnSpc>
                          <a:spcPct val="200000"/>
                        </a:lnSpc>
                        <a:spcAft>
                          <a:spcPts val="0"/>
                        </a:spcAft>
                      </a:pPr>
                      <a:r>
                        <a:rPr lang="en-GB" sz="1400" dirty="0">
                          <a:effectLst/>
                        </a:rPr>
                        <a:t>Teachers trained</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2"/>
                      </a:solidFill>
                      <a:prstDash val="solid"/>
                      <a:round/>
                      <a:headEnd type="none" w="med" len="med"/>
                      <a:tailEnd type="none" w="med" len="med"/>
                    </a:lnR>
                  </a:tcPr>
                </a:tc>
                <a:tc>
                  <a:txBody>
                    <a:bodyPr/>
                    <a:lstStyle/>
                    <a:p>
                      <a:pPr>
                        <a:lnSpc>
                          <a:spcPct val="200000"/>
                        </a:lnSpc>
                        <a:spcAft>
                          <a:spcPts val="0"/>
                        </a:spcAft>
                      </a:pPr>
                      <a:r>
                        <a:rPr lang="en-GB" sz="1400" dirty="0">
                          <a:effectLst/>
                        </a:rPr>
                        <a:t>126</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solidFill>
                      <a:prstDash val="solid"/>
                      <a:round/>
                      <a:headEnd type="none" w="med" len="med"/>
                      <a:tailEnd type="none" w="med" len="med"/>
                    </a:lnL>
                  </a:tcPr>
                </a:tc>
                <a:tc>
                  <a:txBody>
                    <a:bodyPr/>
                    <a:lstStyle/>
                    <a:p>
                      <a:pPr>
                        <a:lnSpc>
                          <a:spcPct val="200000"/>
                        </a:lnSpc>
                        <a:spcAft>
                          <a:spcPts val="0"/>
                        </a:spcAft>
                      </a:pPr>
                      <a:r>
                        <a:rPr lang="en-GB" sz="1400" dirty="0">
                          <a:effectLst/>
                        </a:rPr>
                        <a:t>186</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bg2"/>
                      </a:solidFill>
                      <a:prstDash val="solid"/>
                      <a:round/>
                      <a:headEnd type="none" w="med" len="med"/>
                      <a:tailEnd type="none" w="med" len="med"/>
                    </a:lnR>
                  </a:tcPr>
                </a:tc>
                <a:tc>
                  <a:txBody>
                    <a:bodyPr/>
                    <a:lstStyle/>
                    <a:p>
                      <a:pPr>
                        <a:lnSpc>
                          <a:spcPct val="200000"/>
                        </a:lnSpc>
                        <a:spcAft>
                          <a:spcPts val="0"/>
                        </a:spcAft>
                      </a:pPr>
                      <a:r>
                        <a:rPr lang="en-GB" sz="1400" dirty="0">
                          <a:effectLst/>
                        </a:rPr>
                        <a:t>120</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solidFill>
                      <a:prstDash val="solid"/>
                      <a:round/>
                      <a:headEnd type="none" w="med" len="med"/>
                      <a:tailEnd type="none" w="med" len="med"/>
                    </a:lnL>
                  </a:tcPr>
                </a:tc>
                <a:tc>
                  <a:txBody>
                    <a:bodyPr/>
                    <a:lstStyle/>
                    <a:p>
                      <a:pPr>
                        <a:lnSpc>
                          <a:spcPct val="200000"/>
                        </a:lnSpc>
                        <a:spcAft>
                          <a:spcPts val="0"/>
                        </a:spcAft>
                      </a:pPr>
                      <a:r>
                        <a:rPr lang="en-GB" sz="1400" dirty="0">
                          <a:effectLst/>
                        </a:rPr>
                        <a:t>112</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54360421"/>
                  </a:ext>
                </a:extLst>
              </a:tr>
              <a:tr h="417956">
                <a:tc rowSpan="4">
                  <a:txBody>
                    <a:bodyPr/>
                    <a:lstStyle/>
                    <a:p>
                      <a:pPr>
                        <a:lnSpc>
                          <a:spcPct val="200000"/>
                        </a:lnSpc>
                        <a:spcAft>
                          <a:spcPts val="0"/>
                        </a:spcAft>
                      </a:pPr>
                      <a:r>
                        <a:rPr lang="en-GB" sz="1400" dirty="0">
                          <a:effectLst/>
                        </a:rPr>
                        <a:t>Vision screening and correction of refractive error</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200000"/>
                        </a:lnSpc>
                        <a:spcAft>
                          <a:spcPts val="0"/>
                        </a:spcAft>
                      </a:pPr>
                      <a:r>
                        <a:rPr lang="en-GB" sz="1400" dirty="0">
                          <a:effectLst/>
                        </a:rPr>
                        <a:t>School screened</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2"/>
                      </a:solidFill>
                      <a:prstDash val="solid"/>
                      <a:round/>
                      <a:headEnd type="none" w="med" len="med"/>
                      <a:tailEnd type="none" w="med" len="med"/>
                    </a:lnR>
                  </a:tcPr>
                </a:tc>
                <a:tc>
                  <a:txBody>
                    <a:bodyPr/>
                    <a:lstStyle/>
                    <a:p>
                      <a:pPr>
                        <a:lnSpc>
                          <a:spcPct val="200000"/>
                        </a:lnSpc>
                        <a:spcAft>
                          <a:spcPts val="0"/>
                        </a:spcAft>
                      </a:pPr>
                      <a:r>
                        <a:rPr lang="en-GB" sz="1400" dirty="0">
                          <a:effectLst/>
                        </a:rPr>
                        <a:t>48</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solidFill>
                      <a:prstDash val="solid"/>
                      <a:round/>
                      <a:headEnd type="none" w="med" len="med"/>
                      <a:tailEnd type="none" w="med" len="med"/>
                    </a:lnL>
                  </a:tcPr>
                </a:tc>
                <a:tc>
                  <a:txBody>
                    <a:bodyPr/>
                    <a:lstStyle/>
                    <a:p>
                      <a:pPr>
                        <a:lnSpc>
                          <a:spcPct val="200000"/>
                        </a:lnSpc>
                        <a:spcAft>
                          <a:spcPts val="0"/>
                        </a:spcAft>
                      </a:pPr>
                      <a:r>
                        <a:rPr lang="en-GB" sz="1400" dirty="0">
                          <a:effectLst/>
                        </a:rPr>
                        <a:t>748</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bg2"/>
                      </a:solidFill>
                      <a:prstDash val="solid"/>
                      <a:round/>
                      <a:headEnd type="none" w="med" len="med"/>
                      <a:tailEnd type="none" w="med" len="med"/>
                    </a:lnR>
                  </a:tcPr>
                </a:tc>
                <a:tc>
                  <a:txBody>
                    <a:bodyPr/>
                    <a:lstStyle/>
                    <a:p>
                      <a:pPr>
                        <a:lnSpc>
                          <a:spcPct val="200000"/>
                        </a:lnSpc>
                        <a:spcAft>
                          <a:spcPts val="0"/>
                        </a:spcAft>
                      </a:pPr>
                      <a:r>
                        <a:rPr lang="en-GB" sz="1400" dirty="0">
                          <a:effectLst/>
                        </a:rPr>
                        <a:t>60</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solidFill>
                      <a:prstDash val="solid"/>
                      <a:round/>
                      <a:headEnd type="none" w="med" len="med"/>
                      <a:tailEnd type="none" w="med" len="med"/>
                    </a:lnL>
                  </a:tcPr>
                </a:tc>
                <a:tc>
                  <a:txBody>
                    <a:bodyPr/>
                    <a:lstStyle/>
                    <a:p>
                      <a:pPr>
                        <a:lnSpc>
                          <a:spcPct val="200000"/>
                        </a:lnSpc>
                        <a:spcAft>
                          <a:spcPts val="0"/>
                        </a:spcAft>
                      </a:pPr>
                      <a:r>
                        <a:rPr lang="en-GB" sz="1400" dirty="0">
                          <a:effectLst/>
                        </a:rPr>
                        <a:t>499</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66978530"/>
                  </a:ext>
                </a:extLst>
              </a:tr>
              <a:tr h="417956">
                <a:tc vMerge="1">
                  <a:txBody>
                    <a:bodyPr/>
                    <a:lstStyle/>
                    <a:p>
                      <a:endParaRPr lang="en-GB"/>
                    </a:p>
                  </a:txBody>
                  <a:tcPr/>
                </a:tc>
                <a:tc>
                  <a:txBody>
                    <a:bodyPr/>
                    <a:lstStyle/>
                    <a:p>
                      <a:pPr>
                        <a:lnSpc>
                          <a:spcPct val="200000"/>
                        </a:lnSpc>
                        <a:spcAft>
                          <a:spcPts val="0"/>
                        </a:spcAft>
                      </a:pPr>
                      <a:r>
                        <a:rPr lang="en-GB" sz="1400" dirty="0">
                          <a:effectLst/>
                        </a:rPr>
                        <a:t>Children screened</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2"/>
                      </a:solidFill>
                      <a:prstDash val="solid"/>
                      <a:round/>
                      <a:headEnd type="none" w="med" len="med"/>
                      <a:tailEnd type="none" w="med" len="med"/>
                    </a:lnR>
                  </a:tcPr>
                </a:tc>
                <a:tc>
                  <a:txBody>
                    <a:bodyPr/>
                    <a:lstStyle/>
                    <a:p>
                      <a:pPr>
                        <a:lnSpc>
                          <a:spcPct val="200000"/>
                        </a:lnSpc>
                        <a:spcAft>
                          <a:spcPts val="0"/>
                        </a:spcAft>
                      </a:pPr>
                      <a:r>
                        <a:rPr lang="en-GB" sz="1400" dirty="0">
                          <a:effectLst/>
                        </a:rPr>
                        <a:t>12,440</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solidFill>
                      <a:prstDash val="solid"/>
                      <a:round/>
                      <a:headEnd type="none" w="med" len="med"/>
                      <a:tailEnd type="none" w="med" len="med"/>
                    </a:lnL>
                  </a:tcPr>
                </a:tc>
                <a:tc>
                  <a:txBody>
                    <a:bodyPr/>
                    <a:lstStyle/>
                    <a:p>
                      <a:pPr>
                        <a:lnSpc>
                          <a:spcPct val="200000"/>
                        </a:lnSpc>
                        <a:spcAft>
                          <a:spcPts val="0"/>
                        </a:spcAft>
                      </a:pPr>
                      <a:r>
                        <a:rPr lang="en-GB" sz="1400" b="1" dirty="0">
                          <a:effectLst/>
                        </a:rPr>
                        <a:t>2.9</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bg2"/>
                      </a:solidFill>
                      <a:prstDash val="solid"/>
                      <a:round/>
                      <a:headEnd type="none" w="med" len="med"/>
                      <a:tailEnd type="none" w="med" len="med"/>
                    </a:lnR>
                  </a:tcPr>
                </a:tc>
                <a:tc>
                  <a:txBody>
                    <a:bodyPr/>
                    <a:lstStyle/>
                    <a:p>
                      <a:pPr>
                        <a:lnSpc>
                          <a:spcPct val="200000"/>
                        </a:lnSpc>
                        <a:spcAft>
                          <a:spcPts val="0"/>
                        </a:spcAft>
                      </a:pPr>
                      <a:r>
                        <a:rPr lang="en-GB" sz="1400" dirty="0">
                          <a:effectLst/>
                        </a:rPr>
                        <a:t>10,099</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solidFill>
                      <a:prstDash val="solid"/>
                      <a:round/>
                      <a:headEnd type="none" w="med" len="med"/>
                      <a:tailEnd type="none" w="med" len="med"/>
                    </a:lnL>
                  </a:tcPr>
                </a:tc>
                <a:tc>
                  <a:txBody>
                    <a:bodyPr/>
                    <a:lstStyle/>
                    <a:p>
                      <a:pPr>
                        <a:lnSpc>
                          <a:spcPct val="200000"/>
                        </a:lnSpc>
                        <a:spcAft>
                          <a:spcPts val="0"/>
                        </a:spcAft>
                      </a:pPr>
                      <a:r>
                        <a:rPr lang="en-GB" sz="1400" b="1" dirty="0">
                          <a:effectLst/>
                        </a:rPr>
                        <a:t>3.0</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0885237"/>
                  </a:ext>
                </a:extLst>
              </a:tr>
              <a:tr h="566744">
                <a:tc vMerge="1">
                  <a:txBody>
                    <a:bodyPr/>
                    <a:lstStyle/>
                    <a:p>
                      <a:endParaRPr lang="en-GB"/>
                    </a:p>
                  </a:txBody>
                  <a:tcPr/>
                </a:tc>
                <a:tc>
                  <a:txBody>
                    <a:bodyPr/>
                    <a:lstStyle/>
                    <a:p>
                      <a:pPr>
                        <a:lnSpc>
                          <a:spcPct val="200000"/>
                        </a:lnSpc>
                        <a:spcAft>
                          <a:spcPts val="0"/>
                        </a:spcAft>
                      </a:pPr>
                      <a:r>
                        <a:rPr lang="en-GB" sz="1400" dirty="0">
                          <a:effectLst/>
                        </a:rPr>
                        <a:t>Children examined </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2"/>
                      </a:solidFill>
                      <a:prstDash val="solid"/>
                      <a:round/>
                      <a:headEnd type="none" w="med" len="med"/>
                      <a:tailEnd type="none" w="med" len="med"/>
                    </a:lnR>
                  </a:tcPr>
                </a:tc>
                <a:tc>
                  <a:txBody>
                    <a:bodyPr/>
                    <a:lstStyle/>
                    <a:p>
                      <a:pPr>
                        <a:lnSpc>
                          <a:spcPct val="200000"/>
                        </a:lnSpc>
                        <a:spcAft>
                          <a:spcPts val="0"/>
                        </a:spcAft>
                      </a:pPr>
                      <a:r>
                        <a:rPr lang="en-GB" sz="1400" dirty="0">
                          <a:effectLst/>
                        </a:rPr>
                        <a:t>214</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solidFill>
                      <a:prstDash val="solid"/>
                      <a:round/>
                      <a:headEnd type="none" w="med" len="med"/>
                      <a:tailEnd type="none" w="med" len="med"/>
                    </a:lnL>
                  </a:tcPr>
                </a:tc>
                <a:tc>
                  <a:txBody>
                    <a:bodyPr/>
                    <a:lstStyle/>
                    <a:p>
                      <a:pPr>
                        <a:lnSpc>
                          <a:spcPct val="200000"/>
                        </a:lnSpc>
                        <a:spcAft>
                          <a:spcPts val="0"/>
                        </a:spcAft>
                      </a:pPr>
                      <a:r>
                        <a:rPr lang="en-GB" sz="1400" dirty="0">
                          <a:effectLst/>
                        </a:rPr>
                        <a:t>168</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bg2"/>
                      </a:solidFill>
                      <a:prstDash val="solid"/>
                      <a:round/>
                      <a:headEnd type="none" w="med" len="med"/>
                      <a:tailEnd type="none" w="med" len="med"/>
                    </a:lnR>
                  </a:tcPr>
                </a:tc>
                <a:tc>
                  <a:txBody>
                    <a:bodyPr/>
                    <a:lstStyle/>
                    <a:p>
                      <a:pPr>
                        <a:lnSpc>
                          <a:spcPct val="200000"/>
                        </a:lnSpc>
                        <a:spcAft>
                          <a:spcPts val="0"/>
                        </a:spcAft>
                      </a:pPr>
                      <a:r>
                        <a:rPr lang="en-GB" sz="1400" dirty="0">
                          <a:effectLst/>
                        </a:rPr>
                        <a:t>2138</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solidFill>
                      <a:prstDash val="solid"/>
                      <a:round/>
                      <a:headEnd type="none" w="med" len="med"/>
                      <a:tailEnd type="none" w="med" len="med"/>
                    </a:lnL>
                  </a:tcPr>
                </a:tc>
                <a:tc>
                  <a:txBody>
                    <a:bodyPr/>
                    <a:lstStyle/>
                    <a:p>
                      <a:pPr>
                        <a:lnSpc>
                          <a:spcPct val="200000"/>
                        </a:lnSpc>
                        <a:spcAft>
                          <a:spcPts val="0"/>
                        </a:spcAft>
                      </a:pPr>
                      <a:r>
                        <a:rPr lang="en-GB" sz="1400" dirty="0">
                          <a:effectLst/>
                        </a:rPr>
                        <a:t>14</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76900815"/>
                  </a:ext>
                </a:extLst>
              </a:tr>
              <a:tr h="760507">
                <a:tc vMerge="1">
                  <a:txBody>
                    <a:bodyPr/>
                    <a:lstStyle/>
                    <a:p>
                      <a:endParaRPr lang="en-GB"/>
                    </a:p>
                  </a:txBody>
                  <a:tcPr/>
                </a:tc>
                <a:tc>
                  <a:txBody>
                    <a:bodyPr/>
                    <a:lstStyle/>
                    <a:p>
                      <a:pPr>
                        <a:lnSpc>
                          <a:spcPct val="200000"/>
                        </a:lnSpc>
                        <a:spcAft>
                          <a:spcPts val="0"/>
                        </a:spcAft>
                      </a:pPr>
                      <a:r>
                        <a:rPr lang="en-GB" sz="1400" dirty="0">
                          <a:effectLst/>
                        </a:rPr>
                        <a:t>Children with corrected RE</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2"/>
                      </a:solidFill>
                      <a:prstDash val="solid"/>
                      <a:round/>
                      <a:headEnd type="none" w="med" len="med"/>
                      <a:tailEnd type="none" w="med" len="med"/>
                    </a:lnR>
                  </a:tcPr>
                </a:tc>
                <a:tc>
                  <a:txBody>
                    <a:bodyPr/>
                    <a:lstStyle/>
                    <a:p>
                      <a:pPr>
                        <a:lnSpc>
                          <a:spcPct val="200000"/>
                        </a:lnSpc>
                        <a:spcAft>
                          <a:spcPts val="0"/>
                        </a:spcAft>
                      </a:pPr>
                      <a:r>
                        <a:rPr lang="en-GB" sz="1400" dirty="0">
                          <a:effectLst/>
                        </a:rPr>
                        <a:t>72</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solidFill>
                      <a:prstDash val="solid"/>
                      <a:round/>
                      <a:headEnd type="none" w="med" len="med"/>
                      <a:tailEnd type="none" w="med" len="med"/>
                    </a:lnL>
                  </a:tcPr>
                </a:tc>
                <a:tc>
                  <a:txBody>
                    <a:bodyPr/>
                    <a:lstStyle/>
                    <a:p>
                      <a:pPr>
                        <a:lnSpc>
                          <a:spcPct val="200000"/>
                        </a:lnSpc>
                        <a:spcAft>
                          <a:spcPts val="0"/>
                        </a:spcAft>
                      </a:pPr>
                      <a:r>
                        <a:rPr lang="en-GB" sz="1400" b="1" dirty="0">
                          <a:effectLst/>
                        </a:rPr>
                        <a:t>499</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bg2"/>
                      </a:solidFill>
                      <a:prstDash val="solid"/>
                      <a:round/>
                      <a:headEnd type="none" w="med" len="med"/>
                      <a:tailEnd type="none" w="med" len="med"/>
                    </a:lnR>
                  </a:tcPr>
                </a:tc>
                <a:tc>
                  <a:txBody>
                    <a:bodyPr/>
                    <a:lstStyle/>
                    <a:p>
                      <a:pPr>
                        <a:lnSpc>
                          <a:spcPct val="200000"/>
                        </a:lnSpc>
                        <a:spcAft>
                          <a:spcPts val="0"/>
                        </a:spcAft>
                      </a:pPr>
                      <a:r>
                        <a:rPr lang="en-GB" sz="1400" dirty="0">
                          <a:effectLst/>
                        </a:rPr>
                        <a:t>74</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solidFill>
                      <a:prstDash val="solid"/>
                      <a:round/>
                      <a:headEnd type="none" w="med" len="med"/>
                      <a:tailEnd type="none" w="med" len="med"/>
                    </a:lnL>
                  </a:tcPr>
                </a:tc>
                <a:tc>
                  <a:txBody>
                    <a:bodyPr/>
                    <a:lstStyle/>
                    <a:p>
                      <a:pPr>
                        <a:lnSpc>
                          <a:spcPct val="200000"/>
                        </a:lnSpc>
                        <a:spcAft>
                          <a:spcPts val="0"/>
                        </a:spcAft>
                      </a:pPr>
                      <a:r>
                        <a:rPr lang="en-GB" sz="1400" b="1" dirty="0">
                          <a:effectLst/>
                        </a:rPr>
                        <a:t>404</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56113607"/>
                  </a:ext>
                </a:extLst>
              </a:tr>
            </a:tbl>
          </a:graphicData>
        </a:graphic>
      </p:graphicFrame>
    </p:spTree>
    <p:extLst>
      <p:ext uri="{BB962C8B-B14F-4D97-AF65-F5344CB8AC3E}">
        <p14:creationId xmlns:p14="http://schemas.microsoft.com/office/powerpoint/2010/main" val="895217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Intersectionality of health &amp; education</a:t>
            </a:r>
          </a:p>
        </p:txBody>
      </p:sp>
      <p:sp>
        <p:nvSpPr>
          <p:cNvPr id="4" name="Content Placeholder 3"/>
          <p:cNvSpPr>
            <a:spLocks noGrp="1"/>
          </p:cNvSpPr>
          <p:nvPr>
            <p:ph idx="1"/>
          </p:nvPr>
        </p:nvSpPr>
        <p:spPr>
          <a:xfrm>
            <a:off x="609600" y="1556792"/>
            <a:ext cx="10972800" cy="4573585"/>
          </a:xfrm>
        </p:spPr>
        <p:txBody>
          <a:bodyPr>
            <a:normAutofit fontScale="85000" lnSpcReduction="20000"/>
          </a:bodyPr>
          <a:lstStyle/>
          <a:p>
            <a:pPr>
              <a:spcBef>
                <a:spcPts val="0"/>
              </a:spcBef>
              <a:spcAft>
                <a:spcPts val="900"/>
              </a:spcAft>
            </a:pPr>
            <a:r>
              <a:rPr lang="en-US" sz="2600" b="1" dirty="0">
                <a:solidFill>
                  <a:srgbClr val="403A60"/>
                </a:solidFill>
                <a:latin typeface="Arial" panose="020B0604020202020204" pitchFamily="34" charset="0"/>
                <a:cs typeface="Arial" panose="020B0604020202020204" pitchFamily="34" charset="0"/>
              </a:rPr>
              <a:t>Address factors determine whether child:</a:t>
            </a:r>
          </a:p>
          <a:p>
            <a:pPr lvl="1">
              <a:buFont typeface="Arial" charset="0"/>
              <a:buChar char="•"/>
            </a:pPr>
            <a:r>
              <a:rPr lang="en-US" sz="2400" dirty="0">
                <a:latin typeface="+mn-lt"/>
              </a:rPr>
              <a:t>Starts school </a:t>
            </a:r>
          </a:p>
          <a:p>
            <a:pPr lvl="1">
              <a:buFont typeface="Arial" charset="0"/>
              <a:buChar char="•"/>
            </a:pPr>
            <a:r>
              <a:rPr lang="en-US" sz="2400" dirty="0">
                <a:latin typeface="+mn-lt"/>
              </a:rPr>
              <a:t>Stays in school </a:t>
            </a:r>
          </a:p>
          <a:p>
            <a:pPr lvl="1">
              <a:buFont typeface="Arial" charset="0"/>
              <a:buChar char="•"/>
            </a:pPr>
            <a:r>
              <a:rPr lang="en-US" sz="2400" dirty="0">
                <a:latin typeface="+mn-lt"/>
              </a:rPr>
              <a:t>Learns in school </a:t>
            </a:r>
          </a:p>
          <a:p>
            <a:pPr>
              <a:buFont typeface="Arial" charset="0"/>
              <a:buChar char="•"/>
            </a:pPr>
            <a:endParaRPr lang="en-US" sz="2700" dirty="0">
              <a:latin typeface="+mn-lt"/>
            </a:endParaRPr>
          </a:p>
          <a:p>
            <a:pPr>
              <a:spcBef>
                <a:spcPts val="0"/>
              </a:spcBef>
              <a:spcAft>
                <a:spcPts val="900"/>
              </a:spcAft>
            </a:pPr>
            <a:r>
              <a:rPr lang="en-US" sz="2600" b="1" dirty="0">
                <a:solidFill>
                  <a:srgbClr val="403A60"/>
                </a:solidFill>
                <a:latin typeface="Arial" panose="020B0604020202020204" pitchFamily="34" charset="0"/>
                <a:cs typeface="Arial" panose="020B0604020202020204" pitchFamily="34" charset="0"/>
              </a:rPr>
              <a:t>Example: impact of vision on learning</a:t>
            </a:r>
          </a:p>
          <a:p>
            <a:pPr lvl="1">
              <a:buFont typeface="Arial" charset="0"/>
              <a:buChar char="•"/>
            </a:pPr>
            <a:r>
              <a:rPr lang="en-US" sz="2400" b="1" dirty="0">
                <a:latin typeface="+mn-lt"/>
              </a:rPr>
              <a:t>80% </a:t>
            </a:r>
            <a:r>
              <a:rPr lang="en-US" sz="2400" dirty="0">
                <a:latin typeface="+mn-lt"/>
              </a:rPr>
              <a:t>of learning is visual </a:t>
            </a:r>
          </a:p>
          <a:p>
            <a:pPr lvl="1">
              <a:buFont typeface="Arial" charset="0"/>
              <a:buChar char="•"/>
            </a:pPr>
            <a:r>
              <a:rPr lang="en-US" sz="2400" b="1" dirty="0">
                <a:latin typeface="+mn-lt"/>
              </a:rPr>
              <a:t>10% </a:t>
            </a:r>
            <a:r>
              <a:rPr lang="en-US" sz="2400" dirty="0">
                <a:latin typeface="+mn-lt"/>
              </a:rPr>
              <a:t>of students in primary school in developing countries have poor vision</a:t>
            </a:r>
          </a:p>
          <a:p>
            <a:pPr lvl="1">
              <a:buFont typeface="Arial" charset="0"/>
              <a:buChar char="•"/>
            </a:pPr>
            <a:endParaRPr lang="en-US" sz="2400" dirty="0">
              <a:latin typeface="+mn-lt"/>
            </a:endParaRPr>
          </a:p>
          <a:p>
            <a:pPr lvl="1">
              <a:buFont typeface="Arial" charset="0"/>
              <a:buChar char="•"/>
            </a:pPr>
            <a:endParaRPr lang="en-US" sz="2400" dirty="0">
              <a:latin typeface="+mn-lt"/>
            </a:endParaRPr>
          </a:p>
          <a:p>
            <a:pPr marL="342900" lvl="1" indent="0">
              <a:buNone/>
            </a:pPr>
            <a:endParaRPr lang="en-US" sz="2400" dirty="0">
              <a:latin typeface="+mn-lt"/>
            </a:endParaRPr>
          </a:p>
          <a:p>
            <a:pPr marL="342900" lvl="1" indent="0">
              <a:buNone/>
            </a:pPr>
            <a:r>
              <a:rPr lang="en-US" sz="2400" dirty="0">
                <a:latin typeface="+mn-lt"/>
              </a:rPr>
              <a:t>	</a:t>
            </a:r>
          </a:p>
          <a:p>
            <a:pPr marL="0" indent="0">
              <a:buNone/>
            </a:pPr>
            <a:endParaRPr lang="en-US" sz="2700" dirty="0">
              <a:latin typeface="+mn-lt"/>
            </a:endParaRPr>
          </a:p>
          <a:p>
            <a:pPr marL="0" indent="0">
              <a:buNone/>
            </a:pPr>
            <a:endParaRPr lang="en-US" sz="2700" dirty="0">
              <a:latin typeface="+mn-lt"/>
            </a:endParaRPr>
          </a:p>
          <a:p>
            <a:pPr marL="342900" lvl="1" indent="0">
              <a:buNone/>
            </a:pPr>
            <a:endParaRPr lang="en-US" sz="2400" dirty="0">
              <a:latin typeface="+mn-lt"/>
            </a:endParaRPr>
          </a:p>
          <a:p>
            <a:endParaRPr lang="en-US" dirty="0"/>
          </a:p>
          <a:p>
            <a:endParaRPr lang="en-US" dirty="0"/>
          </a:p>
        </p:txBody>
      </p:sp>
    </p:spTree>
    <p:extLst>
      <p:ext uri="{BB962C8B-B14F-4D97-AF65-F5344CB8AC3E}">
        <p14:creationId xmlns:p14="http://schemas.microsoft.com/office/powerpoint/2010/main" val="4226946799"/>
      </p:ext>
    </p:extLst>
  </p:cSld>
  <p:clrMapOvr>
    <a:masterClrMapping/>
  </p:clrMapOvr>
  <mc:AlternateContent xmlns:mc="http://schemas.openxmlformats.org/markup-compatibility/2006" xmlns:p14="http://schemas.microsoft.com/office/powerpoint/2010/main">
    <mc:Choice Requires="p14">
      <p:transition spd="slow" p14:dur="1025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Results – Standard SHIP expenditure</a:t>
            </a:r>
            <a:endParaRPr lang="en-GB" dirty="0"/>
          </a:p>
        </p:txBody>
      </p:sp>
      <p:sp>
        <p:nvSpPr>
          <p:cNvPr id="4" name="Text Placeholder 3"/>
          <p:cNvSpPr>
            <a:spLocks noGrp="1"/>
          </p:cNvSpPr>
          <p:nvPr>
            <p:ph type="body" sz="quarter" idx="13"/>
          </p:nvPr>
        </p:nvSpPr>
        <p:spPr>
          <a:xfrm>
            <a:off x="648235" y="914845"/>
            <a:ext cx="10991849" cy="395635"/>
          </a:xfrm>
        </p:spPr>
        <p:txBody>
          <a:bodyPr/>
          <a:lstStyle/>
          <a:p>
            <a:r>
              <a:rPr lang="en-GB" dirty="0"/>
              <a:t>Standard unit costs estimation (used for budget projection)</a:t>
            </a:r>
          </a:p>
          <a:p>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4097783544"/>
              </p:ext>
            </p:extLst>
          </p:nvPr>
        </p:nvGraphicFramePr>
        <p:xfrm>
          <a:off x="648235" y="1288741"/>
          <a:ext cx="8970355" cy="5036820"/>
        </p:xfrm>
        <a:graphic>
          <a:graphicData uri="http://schemas.openxmlformats.org/drawingml/2006/table">
            <a:tbl>
              <a:tblPr firstRow="1" firstCol="1" bandRow="1">
                <a:tableStyleId>{9DCAF9ED-07DC-4A11-8D7F-57B35C25682E}</a:tableStyleId>
              </a:tblPr>
              <a:tblGrid>
                <a:gridCol w="3784384">
                  <a:extLst>
                    <a:ext uri="{9D8B030D-6E8A-4147-A177-3AD203B41FA5}">
                      <a16:colId xmlns:a16="http://schemas.microsoft.com/office/drawing/2014/main" val="4021611089"/>
                    </a:ext>
                  </a:extLst>
                </a:gridCol>
                <a:gridCol w="1854287">
                  <a:extLst>
                    <a:ext uri="{9D8B030D-6E8A-4147-A177-3AD203B41FA5}">
                      <a16:colId xmlns:a16="http://schemas.microsoft.com/office/drawing/2014/main" val="3378547624"/>
                    </a:ext>
                  </a:extLst>
                </a:gridCol>
                <a:gridCol w="1665842">
                  <a:extLst>
                    <a:ext uri="{9D8B030D-6E8A-4147-A177-3AD203B41FA5}">
                      <a16:colId xmlns:a16="http://schemas.microsoft.com/office/drawing/2014/main" val="58519798"/>
                    </a:ext>
                  </a:extLst>
                </a:gridCol>
                <a:gridCol w="1665842">
                  <a:extLst>
                    <a:ext uri="{9D8B030D-6E8A-4147-A177-3AD203B41FA5}">
                      <a16:colId xmlns:a16="http://schemas.microsoft.com/office/drawing/2014/main" val="860626240"/>
                    </a:ext>
                  </a:extLst>
                </a:gridCol>
              </a:tblGrid>
              <a:tr h="464280">
                <a:tc>
                  <a:txBody>
                    <a:bodyPr/>
                    <a:lstStyle/>
                    <a:p>
                      <a:pPr algn="just">
                        <a:lnSpc>
                          <a:spcPct val="150000"/>
                        </a:lnSpc>
                        <a:spcBef>
                          <a:spcPts val="1200"/>
                        </a:spcBef>
                        <a:spcAft>
                          <a:spcPts val="0"/>
                        </a:spcAft>
                      </a:pPr>
                      <a:r>
                        <a:rPr lang="en-GB" sz="1100" dirty="0">
                          <a:effectLst/>
                          <a:latin typeface="+mj-lt"/>
                        </a:rPr>
                        <a:t>Item</a:t>
                      </a: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00000"/>
                        </a:lnSpc>
                        <a:spcBef>
                          <a:spcPts val="1200"/>
                        </a:spcBef>
                        <a:spcAft>
                          <a:spcPts val="0"/>
                        </a:spcAft>
                      </a:pPr>
                      <a:r>
                        <a:rPr lang="en-GB" sz="1100" dirty="0">
                          <a:effectLst/>
                          <a:latin typeface="+mj-lt"/>
                        </a:rPr>
                        <a:t>Unit</a:t>
                      </a: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00000"/>
                        </a:lnSpc>
                        <a:spcBef>
                          <a:spcPts val="1200"/>
                        </a:spcBef>
                        <a:spcAft>
                          <a:spcPts val="0"/>
                        </a:spcAft>
                      </a:pPr>
                      <a:r>
                        <a:rPr lang="en-GB" sz="1100" dirty="0">
                          <a:effectLst/>
                          <a:latin typeface="+mj-lt"/>
                        </a:rPr>
                        <a:t>Cambodia</a:t>
                      </a:r>
                    </a:p>
                    <a:p>
                      <a:pPr algn="just">
                        <a:lnSpc>
                          <a:spcPct val="100000"/>
                        </a:lnSpc>
                        <a:spcBef>
                          <a:spcPts val="1200"/>
                        </a:spcBef>
                        <a:spcAft>
                          <a:spcPts val="0"/>
                        </a:spcAft>
                      </a:pPr>
                      <a:r>
                        <a:rPr lang="en-GB" sz="1100" dirty="0">
                          <a:effectLst/>
                          <a:latin typeface="+mj-lt"/>
                        </a:rPr>
                        <a:t>Unit cost (in</a:t>
                      </a:r>
                      <a:r>
                        <a:rPr lang="en-GB" sz="1100" baseline="0" dirty="0">
                          <a:effectLst/>
                          <a:latin typeface="+mj-lt"/>
                        </a:rPr>
                        <a:t> USD 2016)</a:t>
                      </a: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00000"/>
                        </a:lnSpc>
                        <a:spcBef>
                          <a:spcPts val="1200"/>
                        </a:spcBef>
                        <a:spcAft>
                          <a:spcPts val="0"/>
                        </a:spcAft>
                      </a:pPr>
                      <a:r>
                        <a:rPr lang="en-GB" sz="1100" b="1" kern="1200" dirty="0">
                          <a:solidFill>
                            <a:schemeClr val="lt1"/>
                          </a:solidFill>
                          <a:effectLst/>
                          <a:latin typeface="+mn-lt"/>
                          <a:ea typeface="+mn-ea"/>
                          <a:cs typeface="+mn-cs"/>
                        </a:rPr>
                        <a:t>Ghana</a:t>
                      </a:r>
                    </a:p>
                    <a:p>
                      <a:pPr algn="just">
                        <a:lnSpc>
                          <a:spcPct val="100000"/>
                        </a:lnSpc>
                        <a:spcBef>
                          <a:spcPts val="1200"/>
                        </a:spcBef>
                        <a:spcAft>
                          <a:spcPts val="0"/>
                        </a:spcAft>
                      </a:pPr>
                      <a:r>
                        <a:rPr lang="en-GB" sz="1100" b="1" kern="1200" dirty="0">
                          <a:solidFill>
                            <a:schemeClr val="lt1"/>
                          </a:solidFill>
                          <a:effectLst/>
                          <a:latin typeface="+mn-lt"/>
                          <a:ea typeface="+mn-ea"/>
                          <a:cs typeface="+mn-cs"/>
                        </a:rPr>
                        <a:t>Unit cost (in</a:t>
                      </a:r>
                      <a:r>
                        <a:rPr lang="en-GB" sz="1100" b="1" kern="1200" baseline="0" dirty="0">
                          <a:solidFill>
                            <a:schemeClr val="lt1"/>
                          </a:solidFill>
                          <a:effectLst/>
                          <a:latin typeface="+mn-lt"/>
                          <a:ea typeface="+mn-ea"/>
                          <a:cs typeface="+mn-cs"/>
                        </a:rPr>
                        <a:t> USD 2016)</a:t>
                      </a: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extLst>
                  <a:ext uri="{0D108BD9-81ED-4DB2-BD59-A6C34878D82A}">
                    <a16:rowId xmlns:a16="http://schemas.microsoft.com/office/drawing/2014/main" val="2207713904"/>
                  </a:ext>
                </a:extLst>
              </a:tr>
              <a:tr h="239395">
                <a:tc>
                  <a:txBody>
                    <a:bodyPr/>
                    <a:lstStyle/>
                    <a:p>
                      <a:pPr algn="just">
                        <a:lnSpc>
                          <a:spcPct val="150000"/>
                        </a:lnSpc>
                        <a:spcBef>
                          <a:spcPts val="1200"/>
                        </a:spcBef>
                        <a:spcAft>
                          <a:spcPts val="0"/>
                        </a:spcAft>
                      </a:pPr>
                      <a:r>
                        <a:rPr lang="en-GB" sz="1100" b="1" dirty="0">
                          <a:effectLst/>
                          <a:latin typeface="+mj-lt"/>
                          <a:ea typeface="Calibri" panose="020F0502020204030204" pitchFamily="34" charset="0"/>
                          <a:cs typeface="Times New Roman" panose="02020603050405020304" pitchFamily="18" charset="0"/>
                        </a:rPr>
                        <a:t>Capacity and partnership strengthening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Bef>
                          <a:spcPts val="1200"/>
                        </a:spcBef>
                        <a:spcAft>
                          <a:spcPts val="0"/>
                        </a:spcAft>
                      </a:pP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extLst>
                  <a:ext uri="{0D108BD9-81ED-4DB2-BD59-A6C34878D82A}">
                    <a16:rowId xmlns:a16="http://schemas.microsoft.com/office/drawing/2014/main" val="556031"/>
                  </a:ext>
                </a:extLst>
              </a:tr>
              <a:tr h="224732">
                <a:tc>
                  <a:txBody>
                    <a:bodyPr/>
                    <a:lstStyle/>
                    <a:p>
                      <a:pPr algn="just">
                        <a:lnSpc>
                          <a:spcPct val="150000"/>
                        </a:lnSpc>
                        <a:spcBef>
                          <a:spcPts val="1200"/>
                        </a:spcBef>
                        <a:spcAft>
                          <a:spcPts val="0"/>
                        </a:spcAft>
                      </a:pPr>
                      <a:r>
                        <a:rPr lang="en-GB" sz="1100" b="0" dirty="0">
                          <a:effectLst/>
                          <a:latin typeface="+mj-lt"/>
                        </a:rPr>
                        <a:t>Workshop</a:t>
                      </a:r>
                      <a:endParaRPr lang="en-GB" sz="1100" b="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rPr>
                        <a:t>Per participant per day</a:t>
                      </a: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rPr>
                        <a:t>76</a:t>
                      </a: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ea typeface="Calibri" panose="020F0502020204030204" pitchFamily="34" charset="0"/>
                          <a:cs typeface="Times New Roman" panose="02020603050405020304" pitchFamily="18" charset="0"/>
                        </a:rPr>
                        <a:t>396</a:t>
                      </a:r>
                    </a:p>
                  </a:txBody>
                  <a:tcPr marL="52290" marR="52290" marT="0" marB="0" anchor="ctr"/>
                </a:tc>
                <a:extLst>
                  <a:ext uri="{0D108BD9-81ED-4DB2-BD59-A6C34878D82A}">
                    <a16:rowId xmlns:a16="http://schemas.microsoft.com/office/drawing/2014/main" val="2774545324"/>
                  </a:ext>
                </a:extLst>
              </a:tr>
              <a:tr h="239395">
                <a:tc>
                  <a:txBody>
                    <a:bodyPr/>
                    <a:lstStyle/>
                    <a:p>
                      <a:pPr algn="just">
                        <a:lnSpc>
                          <a:spcPct val="150000"/>
                        </a:lnSpc>
                        <a:spcBef>
                          <a:spcPts val="1200"/>
                        </a:spcBef>
                        <a:spcAft>
                          <a:spcPts val="0"/>
                        </a:spcAft>
                      </a:pPr>
                      <a:r>
                        <a:rPr lang="en-GB" sz="1100" dirty="0">
                          <a:effectLst/>
                          <a:latin typeface="+mj-lt"/>
                          <a:ea typeface="Calibri" panose="020F0502020204030204" pitchFamily="34" charset="0"/>
                          <a:cs typeface="Times New Roman" panose="02020603050405020304" pitchFamily="18" charset="0"/>
                        </a:rPr>
                        <a:t>Training</a:t>
                      </a:r>
                    </a:p>
                  </a:txBody>
                  <a:tcPr marL="52290" marR="52290" marT="0" marB="0" anchor="ctr"/>
                </a:tc>
                <a:tc>
                  <a:txBody>
                    <a:bodyPr/>
                    <a:lstStyle/>
                    <a:p>
                      <a:pPr algn="just">
                        <a:lnSpc>
                          <a:spcPct val="150000"/>
                        </a:lnSpc>
                        <a:spcBef>
                          <a:spcPts val="1200"/>
                        </a:spcBef>
                        <a:spcAft>
                          <a:spcPts val="0"/>
                        </a:spcAft>
                      </a:pP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extLst>
                  <a:ext uri="{0D108BD9-81ED-4DB2-BD59-A6C34878D82A}">
                    <a16:rowId xmlns:a16="http://schemas.microsoft.com/office/drawing/2014/main" val="1157955642"/>
                  </a:ext>
                </a:extLst>
              </a:tr>
              <a:tr h="224732">
                <a:tc>
                  <a:txBody>
                    <a:bodyPr/>
                    <a:lstStyle/>
                    <a:p>
                      <a:pPr algn="just">
                        <a:lnSpc>
                          <a:spcPct val="150000"/>
                        </a:lnSpc>
                        <a:spcBef>
                          <a:spcPts val="1200"/>
                        </a:spcBef>
                        <a:spcAft>
                          <a:spcPts val="0"/>
                        </a:spcAft>
                      </a:pPr>
                      <a:r>
                        <a:rPr lang="en-GB" sz="1100" b="0" dirty="0">
                          <a:effectLst/>
                          <a:latin typeface="+mj-lt"/>
                        </a:rPr>
                        <a:t>Training of trainers</a:t>
                      </a:r>
                      <a:endParaRPr lang="en-GB" sz="1100" b="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rPr>
                        <a:t>Per trainer</a:t>
                      </a: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rPr>
                        <a:t>438</a:t>
                      </a: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ea typeface="Calibri" panose="020F0502020204030204" pitchFamily="34" charset="0"/>
                          <a:cs typeface="Times New Roman" panose="02020603050405020304" pitchFamily="18" charset="0"/>
                        </a:rPr>
                        <a:t>459</a:t>
                      </a:r>
                    </a:p>
                  </a:txBody>
                  <a:tcPr marL="52290" marR="52290" marT="0" marB="0" anchor="ctr"/>
                </a:tc>
                <a:extLst>
                  <a:ext uri="{0D108BD9-81ED-4DB2-BD59-A6C34878D82A}">
                    <a16:rowId xmlns:a16="http://schemas.microsoft.com/office/drawing/2014/main" val="1204180554"/>
                  </a:ext>
                </a:extLst>
              </a:tr>
              <a:tr h="224732">
                <a:tc>
                  <a:txBody>
                    <a:bodyPr/>
                    <a:lstStyle/>
                    <a:p>
                      <a:pPr algn="just">
                        <a:lnSpc>
                          <a:spcPct val="150000"/>
                        </a:lnSpc>
                        <a:spcBef>
                          <a:spcPts val="1200"/>
                        </a:spcBef>
                        <a:spcAft>
                          <a:spcPts val="0"/>
                        </a:spcAft>
                      </a:pPr>
                      <a:r>
                        <a:rPr lang="en-GB" sz="1100" b="0" dirty="0">
                          <a:effectLst/>
                          <a:latin typeface="+mj-lt"/>
                        </a:rPr>
                        <a:t>Training of teachers</a:t>
                      </a:r>
                    </a:p>
                  </a:txBody>
                  <a:tcPr marL="52290" marR="52290" marT="0" marB="0" anchor="ctr"/>
                </a:tc>
                <a:tc>
                  <a:txBody>
                    <a:bodyPr/>
                    <a:lstStyle/>
                    <a:p>
                      <a:pPr algn="just">
                        <a:lnSpc>
                          <a:spcPct val="150000"/>
                        </a:lnSpc>
                        <a:spcBef>
                          <a:spcPts val="1200"/>
                        </a:spcBef>
                        <a:spcAft>
                          <a:spcPts val="0"/>
                        </a:spcAft>
                      </a:pPr>
                      <a:r>
                        <a:rPr lang="en-GB" sz="1100" dirty="0">
                          <a:effectLst/>
                          <a:latin typeface="+mj-lt"/>
                        </a:rPr>
                        <a:t>Per teacher</a:t>
                      </a: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rPr>
                        <a:t>93</a:t>
                      </a: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ea typeface="Calibri" panose="020F0502020204030204" pitchFamily="34" charset="0"/>
                          <a:cs typeface="Times New Roman" panose="02020603050405020304" pitchFamily="18" charset="0"/>
                        </a:rPr>
                        <a:t>72</a:t>
                      </a:r>
                    </a:p>
                  </a:txBody>
                  <a:tcPr marL="52290" marR="52290" marT="0" marB="0" anchor="ctr"/>
                </a:tc>
                <a:extLst>
                  <a:ext uri="{0D108BD9-81ED-4DB2-BD59-A6C34878D82A}">
                    <a16:rowId xmlns:a16="http://schemas.microsoft.com/office/drawing/2014/main" val="2624581816"/>
                  </a:ext>
                </a:extLst>
              </a:tr>
              <a:tr h="239395">
                <a:tc>
                  <a:txBody>
                    <a:bodyPr/>
                    <a:lstStyle/>
                    <a:p>
                      <a:pPr algn="just">
                        <a:lnSpc>
                          <a:spcPct val="150000"/>
                        </a:lnSpc>
                        <a:spcBef>
                          <a:spcPts val="1200"/>
                        </a:spcBef>
                        <a:spcAft>
                          <a:spcPts val="0"/>
                        </a:spcAft>
                      </a:pPr>
                      <a:r>
                        <a:rPr lang="en-GB" sz="1100" dirty="0">
                          <a:effectLst/>
                          <a:latin typeface="+mj-lt"/>
                          <a:ea typeface="Calibri" panose="020F0502020204030204" pitchFamily="34" charset="0"/>
                          <a:cs typeface="Times New Roman" panose="02020603050405020304" pitchFamily="18" charset="0"/>
                        </a:rPr>
                        <a:t>Community</a:t>
                      </a:r>
                      <a:r>
                        <a:rPr lang="en-GB" sz="1100" baseline="0" dirty="0">
                          <a:effectLst/>
                          <a:latin typeface="+mj-lt"/>
                          <a:ea typeface="Calibri" panose="020F0502020204030204" pitchFamily="34" charset="0"/>
                          <a:cs typeface="Times New Roman" panose="02020603050405020304" pitchFamily="18" charset="0"/>
                        </a:rPr>
                        <a:t> sensitisation</a:t>
                      </a: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extLst>
                  <a:ext uri="{0D108BD9-81ED-4DB2-BD59-A6C34878D82A}">
                    <a16:rowId xmlns:a16="http://schemas.microsoft.com/office/drawing/2014/main" val="1528048319"/>
                  </a:ext>
                </a:extLst>
              </a:tr>
              <a:tr h="239395">
                <a:tc>
                  <a:txBody>
                    <a:bodyPr/>
                    <a:lstStyle/>
                    <a:p>
                      <a:pPr algn="just">
                        <a:lnSpc>
                          <a:spcPct val="150000"/>
                        </a:lnSpc>
                        <a:spcBef>
                          <a:spcPts val="1200"/>
                        </a:spcBef>
                        <a:spcAft>
                          <a:spcPts val="0"/>
                        </a:spcAft>
                      </a:pP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ea typeface="Calibri" panose="020F0502020204030204" pitchFamily="34" charset="0"/>
                          <a:cs typeface="Times New Roman" panose="02020603050405020304" pitchFamily="18" charset="0"/>
                        </a:rPr>
                        <a:t>Per district</a:t>
                      </a:r>
                    </a:p>
                  </a:txBody>
                  <a:tcPr marL="52290" marR="52290" marT="0" marB="0" anchor="ctr"/>
                </a:tc>
                <a:tc>
                  <a:txBody>
                    <a:bodyPr/>
                    <a:lstStyle/>
                    <a:p>
                      <a:pPr algn="just">
                        <a:lnSpc>
                          <a:spcPct val="150000"/>
                        </a:lnSpc>
                        <a:spcBef>
                          <a:spcPts val="1200"/>
                        </a:spcBef>
                        <a:spcAft>
                          <a:spcPts val="0"/>
                        </a:spcAft>
                      </a:pPr>
                      <a:r>
                        <a:rPr lang="en-GB" sz="1100" dirty="0">
                          <a:effectLst/>
                          <a:latin typeface="+mj-lt"/>
                          <a:ea typeface="Calibri" panose="020F0502020204030204" pitchFamily="34" charset="0"/>
                          <a:cs typeface="Times New Roman" panose="02020603050405020304" pitchFamily="18" charset="0"/>
                        </a:rPr>
                        <a:t>76</a:t>
                      </a:r>
                    </a:p>
                  </a:txBody>
                  <a:tcPr marL="52290" marR="52290" marT="0" marB="0" anchor="ctr"/>
                </a:tc>
                <a:tc>
                  <a:txBody>
                    <a:bodyPr/>
                    <a:lstStyle/>
                    <a:p>
                      <a:pPr algn="just">
                        <a:lnSpc>
                          <a:spcPct val="150000"/>
                        </a:lnSpc>
                        <a:spcBef>
                          <a:spcPts val="1200"/>
                        </a:spcBef>
                        <a:spcAft>
                          <a:spcPts val="0"/>
                        </a:spcAft>
                      </a:pPr>
                      <a:r>
                        <a:rPr lang="en-GB" sz="1100" dirty="0">
                          <a:effectLst/>
                          <a:latin typeface="+mj-lt"/>
                          <a:ea typeface="Calibri" panose="020F0502020204030204" pitchFamily="34" charset="0"/>
                          <a:cs typeface="Times New Roman" panose="02020603050405020304" pitchFamily="18" charset="0"/>
                        </a:rPr>
                        <a:t>79</a:t>
                      </a:r>
                    </a:p>
                  </a:txBody>
                  <a:tcPr marL="52290" marR="52290" marT="0" marB="0" anchor="ctr"/>
                </a:tc>
                <a:extLst>
                  <a:ext uri="{0D108BD9-81ED-4DB2-BD59-A6C34878D82A}">
                    <a16:rowId xmlns:a16="http://schemas.microsoft.com/office/drawing/2014/main" val="2980341598"/>
                  </a:ext>
                </a:extLst>
              </a:tr>
              <a:tr h="224732">
                <a:tc>
                  <a:txBody>
                    <a:bodyPr/>
                    <a:lstStyle/>
                    <a:p>
                      <a:pPr algn="just">
                        <a:lnSpc>
                          <a:spcPct val="150000"/>
                        </a:lnSpc>
                        <a:spcBef>
                          <a:spcPts val="1200"/>
                        </a:spcBef>
                        <a:spcAft>
                          <a:spcPts val="0"/>
                        </a:spcAft>
                      </a:pPr>
                      <a:r>
                        <a:rPr lang="en-GB" sz="1100" dirty="0">
                          <a:effectLst/>
                          <a:latin typeface="+mj-lt"/>
                        </a:rPr>
                        <a:t> </a:t>
                      </a: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rPr>
                        <a:t>Per region</a:t>
                      </a: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rPr>
                        <a:t>218</a:t>
                      </a: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ea typeface="Calibri" panose="020F0502020204030204" pitchFamily="34" charset="0"/>
                          <a:cs typeface="Times New Roman" panose="02020603050405020304" pitchFamily="18" charset="0"/>
                        </a:rPr>
                        <a:t>210</a:t>
                      </a:r>
                    </a:p>
                  </a:txBody>
                  <a:tcPr marL="52290" marR="52290" marT="0" marB="0" anchor="ctr"/>
                </a:tc>
                <a:extLst>
                  <a:ext uri="{0D108BD9-81ED-4DB2-BD59-A6C34878D82A}">
                    <a16:rowId xmlns:a16="http://schemas.microsoft.com/office/drawing/2014/main" val="3141321048"/>
                  </a:ext>
                </a:extLst>
              </a:tr>
              <a:tr h="449464">
                <a:tc>
                  <a:txBody>
                    <a:bodyPr/>
                    <a:lstStyle/>
                    <a:p>
                      <a:pPr marL="0" algn="just" defTabSz="914400" rtl="0" eaLnBrk="1" latinLnBrk="0" hangingPunct="1">
                        <a:lnSpc>
                          <a:spcPct val="150000"/>
                        </a:lnSpc>
                        <a:spcBef>
                          <a:spcPts val="1200"/>
                        </a:spcBef>
                        <a:spcAft>
                          <a:spcPts val="0"/>
                        </a:spcAft>
                      </a:pPr>
                      <a:r>
                        <a:rPr lang="en-GB" sz="1100" b="1" kern="1200" dirty="0">
                          <a:solidFill>
                            <a:schemeClr val="dk1"/>
                          </a:solidFill>
                          <a:effectLst/>
                          <a:latin typeface="+mj-lt"/>
                          <a:ea typeface="Calibri" panose="020F0502020204030204" pitchFamily="34" charset="0"/>
                          <a:cs typeface="Times New Roman" panose="02020603050405020304" pitchFamily="18" charset="0"/>
                        </a:rPr>
                        <a:t>Vision screening, eye examination and treatment/referral</a:t>
                      </a:r>
                    </a:p>
                  </a:txBody>
                  <a:tcPr marL="52290" marR="52290" marT="0" marB="0" anchor="ctr"/>
                </a:tc>
                <a:tc>
                  <a:txBody>
                    <a:bodyPr/>
                    <a:lstStyle/>
                    <a:p>
                      <a:pPr algn="just">
                        <a:lnSpc>
                          <a:spcPct val="150000"/>
                        </a:lnSpc>
                        <a:spcBef>
                          <a:spcPts val="1200"/>
                        </a:spcBef>
                        <a:spcAft>
                          <a:spcPts val="0"/>
                        </a:spcAft>
                      </a:pP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extLst>
                  <a:ext uri="{0D108BD9-81ED-4DB2-BD59-A6C34878D82A}">
                    <a16:rowId xmlns:a16="http://schemas.microsoft.com/office/drawing/2014/main" val="1039765979"/>
                  </a:ext>
                </a:extLst>
              </a:tr>
              <a:tr h="224732">
                <a:tc>
                  <a:txBody>
                    <a:bodyPr/>
                    <a:lstStyle/>
                    <a:p>
                      <a:pPr algn="just">
                        <a:lnSpc>
                          <a:spcPct val="150000"/>
                        </a:lnSpc>
                        <a:spcBef>
                          <a:spcPts val="1200"/>
                        </a:spcBef>
                        <a:spcAft>
                          <a:spcPts val="0"/>
                        </a:spcAft>
                      </a:pPr>
                      <a:r>
                        <a:rPr lang="en-GB" sz="1100" b="0" dirty="0">
                          <a:effectLst/>
                          <a:latin typeface="+mj-lt"/>
                        </a:rPr>
                        <a:t>Vision screening kit</a:t>
                      </a:r>
                      <a:endParaRPr lang="en-GB" sz="1100" b="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rPr>
                        <a:t>Per screening kit</a:t>
                      </a: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rPr>
                        <a:t>3.9</a:t>
                      </a: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ea typeface="Calibri" panose="020F0502020204030204" pitchFamily="34" charset="0"/>
                          <a:cs typeface="Times New Roman" panose="02020603050405020304" pitchFamily="18" charset="0"/>
                        </a:rPr>
                        <a:t>4</a:t>
                      </a:r>
                    </a:p>
                  </a:txBody>
                  <a:tcPr marL="52290" marR="52290" marT="0" marB="0" anchor="ctr"/>
                </a:tc>
                <a:extLst>
                  <a:ext uri="{0D108BD9-81ED-4DB2-BD59-A6C34878D82A}">
                    <a16:rowId xmlns:a16="http://schemas.microsoft.com/office/drawing/2014/main" val="1414175651"/>
                  </a:ext>
                </a:extLst>
              </a:tr>
              <a:tr h="224732">
                <a:tc>
                  <a:txBody>
                    <a:bodyPr/>
                    <a:lstStyle/>
                    <a:p>
                      <a:pPr algn="just">
                        <a:lnSpc>
                          <a:spcPct val="150000"/>
                        </a:lnSpc>
                        <a:spcBef>
                          <a:spcPts val="1200"/>
                        </a:spcBef>
                        <a:spcAft>
                          <a:spcPts val="0"/>
                        </a:spcAft>
                      </a:pPr>
                      <a:r>
                        <a:rPr lang="en-GB" sz="1100" b="0" dirty="0">
                          <a:effectLst/>
                          <a:latin typeface="+mj-lt"/>
                        </a:rPr>
                        <a:t>Mobile refraction team</a:t>
                      </a:r>
                      <a:endParaRPr lang="en-GB" sz="1100" b="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rPr>
                        <a:t>Per day</a:t>
                      </a: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rPr>
                        <a:t>315</a:t>
                      </a: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ea typeface="Calibri" panose="020F0502020204030204" pitchFamily="34" charset="0"/>
                          <a:cs typeface="Times New Roman" panose="02020603050405020304" pitchFamily="18" charset="0"/>
                        </a:rPr>
                        <a:t>255</a:t>
                      </a:r>
                    </a:p>
                  </a:txBody>
                  <a:tcPr marL="52290" marR="52290" marT="0" marB="0" anchor="ctr"/>
                </a:tc>
                <a:extLst>
                  <a:ext uri="{0D108BD9-81ED-4DB2-BD59-A6C34878D82A}">
                    <a16:rowId xmlns:a16="http://schemas.microsoft.com/office/drawing/2014/main" val="878881450"/>
                  </a:ext>
                </a:extLst>
              </a:tr>
              <a:tr h="224732">
                <a:tc>
                  <a:txBody>
                    <a:bodyPr/>
                    <a:lstStyle/>
                    <a:p>
                      <a:pPr algn="just">
                        <a:lnSpc>
                          <a:spcPct val="150000"/>
                        </a:lnSpc>
                        <a:spcBef>
                          <a:spcPts val="1200"/>
                        </a:spcBef>
                        <a:spcAft>
                          <a:spcPts val="0"/>
                        </a:spcAft>
                      </a:pPr>
                      <a:r>
                        <a:rPr lang="en-GB" sz="1100" b="0" dirty="0">
                          <a:effectLst/>
                          <a:latin typeface="+mj-lt"/>
                        </a:rPr>
                        <a:t>Ready-made spectacle</a:t>
                      </a:r>
                      <a:endParaRPr lang="en-GB" sz="1100" b="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rPr>
                        <a:t>Per spectacles </a:t>
                      </a: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rPr>
                        <a:t>2</a:t>
                      </a: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ea typeface="Calibri" panose="020F0502020204030204" pitchFamily="34" charset="0"/>
                          <a:cs typeface="Times New Roman" panose="02020603050405020304" pitchFamily="18" charset="0"/>
                        </a:rPr>
                        <a:t>2</a:t>
                      </a:r>
                    </a:p>
                  </a:txBody>
                  <a:tcPr marL="52290" marR="52290" marT="0" marB="0" anchor="ctr"/>
                </a:tc>
                <a:extLst>
                  <a:ext uri="{0D108BD9-81ED-4DB2-BD59-A6C34878D82A}">
                    <a16:rowId xmlns:a16="http://schemas.microsoft.com/office/drawing/2014/main" val="979974076"/>
                  </a:ext>
                </a:extLst>
              </a:tr>
              <a:tr h="224732">
                <a:tc>
                  <a:txBody>
                    <a:bodyPr/>
                    <a:lstStyle/>
                    <a:p>
                      <a:pPr algn="just">
                        <a:lnSpc>
                          <a:spcPct val="150000"/>
                        </a:lnSpc>
                        <a:spcBef>
                          <a:spcPts val="1200"/>
                        </a:spcBef>
                        <a:spcAft>
                          <a:spcPts val="0"/>
                        </a:spcAft>
                      </a:pPr>
                      <a:r>
                        <a:rPr lang="en-GB" sz="1100" b="0" dirty="0">
                          <a:effectLst/>
                          <a:latin typeface="+mj-lt"/>
                        </a:rPr>
                        <a:t>Customized spectacle</a:t>
                      </a:r>
                      <a:endParaRPr lang="en-GB" sz="1100" b="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rPr>
                        <a:t>Per spectacles </a:t>
                      </a: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rPr>
                        <a:t>6.4</a:t>
                      </a: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ea typeface="Calibri" panose="020F0502020204030204" pitchFamily="34" charset="0"/>
                          <a:cs typeface="Times New Roman" panose="02020603050405020304" pitchFamily="18" charset="0"/>
                        </a:rPr>
                        <a:t>25</a:t>
                      </a:r>
                    </a:p>
                  </a:txBody>
                  <a:tcPr marL="52290" marR="52290" marT="0" marB="0" anchor="ctr"/>
                </a:tc>
                <a:extLst>
                  <a:ext uri="{0D108BD9-81ED-4DB2-BD59-A6C34878D82A}">
                    <a16:rowId xmlns:a16="http://schemas.microsoft.com/office/drawing/2014/main" val="3123744148"/>
                  </a:ext>
                </a:extLst>
              </a:tr>
              <a:tr h="224732">
                <a:tc>
                  <a:txBody>
                    <a:bodyPr/>
                    <a:lstStyle/>
                    <a:p>
                      <a:pPr algn="just">
                        <a:lnSpc>
                          <a:spcPct val="150000"/>
                        </a:lnSpc>
                        <a:spcBef>
                          <a:spcPts val="1200"/>
                        </a:spcBef>
                        <a:spcAft>
                          <a:spcPts val="0"/>
                        </a:spcAft>
                      </a:pPr>
                      <a:r>
                        <a:rPr lang="en-GB" sz="1100" b="0" dirty="0">
                          <a:effectLst/>
                          <a:latin typeface="+mj-lt"/>
                        </a:rPr>
                        <a:t>Transportation allowance</a:t>
                      </a:r>
                      <a:endParaRPr lang="en-GB" sz="1100" b="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rPr>
                        <a:t>Per child referred</a:t>
                      </a: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rPr>
                        <a:t>20</a:t>
                      </a: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ea typeface="Calibri" panose="020F0502020204030204" pitchFamily="34" charset="0"/>
                          <a:cs typeface="Times New Roman" panose="02020603050405020304" pitchFamily="18" charset="0"/>
                        </a:rPr>
                        <a:t>21</a:t>
                      </a:r>
                    </a:p>
                  </a:txBody>
                  <a:tcPr marL="52290" marR="52290" marT="0" marB="0" anchor="ctr"/>
                </a:tc>
                <a:extLst>
                  <a:ext uri="{0D108BD9-81ED-4DB2-BD59-A6C34878D82A}">
                    <a16:rowId xmlns:a16="http://schemas.microsoft.com/office/drawing/2014/main" val="2288769540"/>
                  </a:ext>
                </a:extLst>
              </a:tr>
              <a:tr h="245162">
                <a:tc>
                  <a:txBody>
                    <a:bodyPr/>
                    <a:lstStyle/>
                    <a:p>
                      <a:pPr algn="just">
                        <a:lnSpc>
                          <a:spcPct val="150000"/>
                        </a:lnSpc>
                        <a:spcBef>
                          <a:spcPts val="1200"/>
                        </a:spcBef>
                        <a:spcAft>
                          <a:spcPts val="0"/>
                        </a:spcAft>
                      </a:pPr>
                      <a:r>
                        <a:rPr lang="en-GB" sz="1200" dirty="0">
                          <a:effectLst/>
                          <a:latin typeface="+mj-lt"/>
                          <a:ea typeface="Calibri" panose="020F0502020204030204" pitchFamily="34" charset="0"/>
                          <a:cs typeface="Times New Roman" panose="02020603050405020304" pitchFamily="18" charset="0"/>
                        </a:rPr>
                        <a:t>Coordination, supervision</a:t>
                      </a:r>
                      <a:r>
                        <a:rPr lang="en-GB" sz="1200" baseline="0" dirty="0">
                          <a:effectLst/>
                          <a:latin typeface="+mj-lt"/>
                          <a:ea typeface="Calibri" panose="020F0502020204030204" pitchFamily="34" charset="0"/>
                          <a:cs typeface="Times New Roman" panose="02020603050405020304" pitchFamily="18" charset="0"/>
                        </a:rPr>
                        <a:t> and M&amp;E</a:t>
                      </a:r>
                      <a:endParaRPr lang="en-GB" sz="12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extLst>
                  <a:ext uri="{0D108BD9-81ED-4DB2-BD59-A6C34878D82A}">
                    <a16:rowId xmlns:a16="http://schemas.microsoft.com/office/drawing/2014/main" val="1818862540"/>
                  </a:ext>
                </a:extLst>
              </a:tr>
              <a:tr h="224732">
                <a:tc>
                  <a:txBody>
                    <a:bodyPr/>
                    <a:lstStyle/>
                    <a:p>
                      <a:pPr algn="just">
                        <a:lnSpc>
                          <a:spcPct val="150000"/>
                        </a:lnSpc>
                        <a:spcBef>
                          <a:spcPts val="1200"/>
                        </a:spcBef>
                        <a:spcAft>
                          <a:spcPts val="0"/>
                        </a:spcAft>
                      </a:pPr>
                      <a:r>
                        <a:rPr lang="en-GB" sz="1100" b="0" dirty="0">
                          <a:effectLst/>
                          <a:latin typeface="+mj-lt"/>
                        </a:rPr>
                        <a:t>Coordination expenses per year (at national level)</a:t>
                      </a:r>
                      <a:endParaRPr lang="en-GB" sz="1100" b="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rPr>
                        <a:t>Per year</a:t>
                      </a: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rPr>
                        <a:t>10,296</a:t>
                      </a: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ea typeface="Calibri" panose="020F0502020204030204" pitchFamily="34" charset="0"/>
                          <a:cs typeface="Times New Roman" panose="02020603050405020304" pitchFamily="18" charset="0"/>
                        </a:rPr>
                        <a:t>38,400</a:t>
                      </a:r>
                    </a:p>
                  </a:txBody>
                  <a:tcPr marL="52290" marR="52290" marT="0" marB="0" anchor="ctr"/>
                </a:tc>
                <a:extLst>
                  <a:ext uri="{0D108BD9-81ED-4DB2-BD59-A6C34878D82A}">
                    <a16:rowId xmlns:a16="http://schemas.microsoft.com/office/drawing/2014/main" val="1672287692"/>
                  </a:ext>
                </a:extLst>
              </a:tr>
              <a:tr h="224732">
                <a:tc>
                  <a:txBody>
                    <a:bodyPr/>
                    <a:lstStyle/>
                    <a:p>
                      <a:pPr algn="just">
                        <a:lnSpc>
                          <a:spcPct val="150000"/>
                        </a:lnSpc>
                        <a:spcBef>
                          <a:spcPts val="1200"/>
                        </a:spcBef>
                        <a:spcAft>
                          <a:spcPts val="0"/>
                        </a:spcAft>
                      </a:pPr>
                      <a:r>
                        <a:rPr lang="en-GB" sz="1100" b="0" dirty="0">
                          <a:effectLst/>
                          <a:latin typeface="+mj-lt"/>
                        </a:rPr>
                        <a:t>Coordination expenses per year per region</a:t>
                      </a:r>
                      <a:endParaRPr lang="en-GB" sz="1100" b="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rPr>
                        <a:t>Per year per region</a:t>
                      </a: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rPr>
                        <a:t>13,310</a:t>
                      </a:r>
                      <a:endParaRPr lang="en-GB" sz="1100" dirty="0">
                        <a:effectLst/>
                        <a:latin typeface="+mj-lt"/>
                        <a:ea typeface="Calibri" panose="020F0502020204030204" pitchFamily="34" charset="0"/>
                        <a:cs typeface="Times New Roman" panose="02020603050405020304" pitchFamily="18" charset="0"/>
                      </a:endParaRPr>
                    </a:p>
                  </a:txBody>
                  <a:tcPr marL="52290" marR="52290" marT="0" marB="0" anchor="ctr"/>
                </a:tc>
                <a:tc>
                  <a:txBody>
                    <a:bodyPr/>
                    <a:lstStyle/>
                    <a:p>
                      <a:pPr algn="just">
                        <a:lnSpc>
                          <a:spcPct val="150000"/>
                        </a:lnSpc>
                        <a:spcBef>
                          <a:spcPts val="1200"/>
                        </a:spcBef>
                        <a:spcAft>
                          <a:spcPts val="0"/>
                        </a:spcAft>
                      </a:pPr>
                      <a:r>
                        <a:rPr lang="en-GB" sz="1100" dirty="0">
                          <a:effectLst/>
                          <a:latin typeface="+mj-lt"/>
                          <a:ea typeface="Calibri" panose="020F0502020204030204" pitchFamily="34" charset="0"/>
                          <a:cs typeface="Times New Roman" panose="02020603050405020304" pitchFamily="18" charset="0"/>
                        </a:rPr>
                        <a:t>28,738</a:t>
                      </a:r>
                    </a:p>
                  </a:txBody>
                  <a:tcPr marL="52290" marR="52290" marT="0" marB="0" anchor="ctr"/>
                </a:tc>
                <a:extLst>
                  <a:ext uri="{0D108BD9-81ED-4DB2-BD59-A6C34878D82A}">
                    <a16:rowId xmlns:a16="http://schemas.microsoft.com/office/drawing/2014/main" val="3858853922"/>
                  </a:ext>
                </a:extLst>
              </a:tr>
            </a:tbl>
          </a:graphicData>
        </a:graphic>
      </p:graphicFrame>
    </p:spTree>
    <p:extLst>
      <p:ext uri="{BB962C8B-B14F-4D97-AF65-F5344CB8AC3E}">
        <p14:creationId xmlns:p14="http://schemas.microsoft.com/office/powerpoint/2010/main" val="583525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61391" y="188640"/>
            <a:ext cx="10972800" cy="710729"/>
          </a:xfrm>
        </p:spPr>
        <p:txBody>
          <a:bodyPr/>
          <a:lstStyle/>
          <a:p>
            <a:r>
              <a:rPr lang="en-GB" dirty="0"/>
              <a:t>Costing tool – Brief introduction</a:t>
            </a:r>
          </a:p>
        </p:txBody>
      </p:sp>
      <p:graphicFrame>
        <p:nvGraphicFramePr>
          <p:cNvPr id="4" name="Diagram 3"/>
          <p:cNvGraphicFramePr/>
          <p:nvPr>
            <p:extLst>
              <p:ext uri="{D42A27DB-BD31-4B8C-83A1-F6EECF244321}">
                <p14:modId xmlns:p14="http://schemas.microsoft.com/office/powerpoint/2010/main" val="3511373747"/>
              </p:ext>
            </p:extLst>
          </p:nvPr>
        </p:nvGraphicFramePr>
        <p:xfrm>
          <a:off x="561391" y="899369"/>
          <a:ext cx="45720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Assumptions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8241" y="899369"/>
            <a:ext cx="569595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61391" y="3372887"/>
            <a:ext cx="5102561" cy="2964914"/>
          </a:xfrm>
          <a:prstGeom prst="rect">
            <a:avLst/>
          </a:prstGeom>
          <a:noFill/>
        </p:spPr>
        <p:txBody>
          <a:bodyPr wrap="square" rtlCol="0">
            <a:spAutoFit/>
          </a:bodyPr>
          <a:lstStyle/>
          <a:p>
            <a:pPr>
              <a:spcAft>
                <a:spcPts val="800"/>
              </a:spcAft>
              <a:buClr>
                <a:srgbClr val="960051"/>
              </a:buClr>
            </a:pPr>
            <a:r>
              <a:rPr lang="en-GB" sz="1600" b="1" dirty="0"/>
              <a:t>Assumptions (e.g.)</a:t>
            </a:r>
          </a:p>
          <a:p>
            <a:pPr marL="461963" lvl="1" indent="-285750">
              <a:spcAft>
                <a:spcPts val="800"/>
              </a:spcAft>
              <a:buClr>
                <a:srgbClr val="960051"/>
              </a:buClr>
              <a:buFont typeface="Arial" panose="020B0604020202020204" pitchFamily="34" charset="0"/>
              <a:buChar char="•"/>
            </a:pPr>
            <a:r>
              <a:rPr lang="en-GB" dirty="0"/>
              <a:t>Cost of school-based vision screening in Primary school and/or lower secondary school (Children aged 6 to 14 years)</a:t>
            </a:r>
          </a:p>
          <a:p>
            <a:pPr marL="461963" lvl="1" indent="-285750">
              <a:spcAft>
                <a:spcPts val="800"/>
              </a:spcAft>
              <a:buClr>
                <a:srgbClr val="960051"/>
              </a:buClr>
              <a:buFont typeface="Arial" panose="020B0604020202020204" pitchFamily="34" charset="0"/>
              <a:buChar char="•"/>
            </a:pPr>
            <a:r>
              <a:rPr lang="en-GB" dirty="0"/>
              <a:t>Financial data from SHIP pilots</a:t>
            </a:r>
          </a:p>
          <a:p>
            <a:pPr marL="461963" lvl="1" indent="-285750">
              <a:spcAft>
                <a:spcPts val="800"/>
              </a:spcAft>
              <a:buClr>
                <a:srgbClr val="960051"/>
              </a:buClr>
              <a:buFont typeface="Arial" panose="020B0604020202020204" pitchFamily="34" charset="0"/>
              <a:buChar char="•"/>
            </a:pPr>
            <a:r>
              <a:rPr lang="en-GB" dirty="0"/>
              <a:t>Percentage if already made and custom-made spectacles based on  data from SHIP pilots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084796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rojection -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52514"/>
            <a:ext cx="5695950" cy="489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0"/>
          <p:cNvSpPr>
            <a:spLocks noGrp="1"/>
          </p:cNvSpPr>
          <p:nvPr>
            <p:ph type="title"/>
          </p:nvPr>
        </p:nvSpPr>
        <p:spPr/>
        <p:txBody>
          <a:bodyPr/>
          <a:lstStyle/>
          <a:p>
            <a:r>
              <a:rPr lang="en-GB" dirty="0"/>
              <a:t>Costing tool - Brief introduction</a:t>
            </a:r>
          </a:p>
        </p:txBody>
      </p:sp>
      <p:sp>
        <p:nvSpPr>
          <p:cNvPr id="2" name="TextBox 1"/>
          <p:cNvSpPr txBox="1"/>
          <p:nvPr/>
        </p:nvSpPr>
        <p:spPr>
          <a:xfrm>
            <a:off x="6744072" y="836712"/>
            <a:ext cx="5088904" cy="5601533"/>
          </a:xfrm>
          <a:prstGeom prst="rect">
            <a:avLst/>
          </a:prstGeom>
          <a:noFill/>
        </p:spPr>
        <p:txBody>
          <a:bodyPr wrap="square" rtlCol="0">
            <a:spAutoFit/>
          </a:bodyPr>
          <a:lstStyle/>
          <a:p>
            <a:pPr marL="461963" lvl="1" indent="-285750">
              <a:spcAft>
                <a:spcPts val="800"/>
              </a:spcAft>
              <a:buClr>
                <a:srgbClr val="960051"/>
              </a:buClr>
              <a:buFont typeface="Arial" panose="020B0604020202020204" pitchFamily="34" charset="0"/>
              <a:buChar char="•"/>
            </a:pPr>
            <a:r>
              <a:rPr lang="en-GB" sz="2000" dirty="0"/>
              <a:t>Standard activities developed through SHIP</a:t>
            </a:r>
          </a:p>
          <a:p>
            <a:pPr marL="461963" lvl="1" indent="-285750">
              <a:spcAft>
                <a:spcPts val="800"/>
              </a:spcAft>
              <a:buClr>
                <a:srgbClr val="960051"/>
              </a:buClr>
              <a:buFont typeface="Arial" panose="020B0604020202020204" pitchFamily="34" charset="0"/>
              <a:buChar char="•"/>
            </a:pPr>
            <a:r>
              <a:rPr lang="en-GB" sz="2000" dirty="0"/>
              <a:t>Standard costs identified in pilot countries</a:t>
            </a:r>
          </a:p>
          <a:p>
            <a:pPr marL="461963" lvl="1" indent="-285750">
              <a:spcAft>
                <a:spcPts val="800"/>
              </a:spcAft>
              <a:buClr>
                <a:srgbClr val="960051"/>
              </a:buClr>
              <a:buFont typeface="Arial" panose="020B0604020202020204" pitchFamily="34" charset="0"/>
              <a:buChar char="•"/>
            </a:pPr>
            <a:r>
              <a:rPr lang="en-GB" sz="2000" dirty="0"/>
              <a:t>Model based on existing literature (Baltussen et al., 2009; Baltussen et al. 2012)</a:t>
            </a:r>
          </a:p>
          <a:p>
            <a:pPr marL="461963" lvl="1" indent="-285750">
              <a:spcAft>
                <a:spcPts val="800"/>
              </a:spcAft>
              <a:buClr>
                <a:srgbClr val="960051"/>
              </a:buClr>
              <a:buFont typeface="Arial" panose="020B0604020202020204" pitchFamily="34" charset="0"/>
              <a:buChar char="•"/>
            </a:pPr>
            <a:r>
              <a:rPr lang="en-GB" sz="2000" dirty="0"/>
              <a:t>Year 1: Most prohibitive due to high set-up costs</a:t>
            </a:r>
          </a:p>
          <a:p>
            <a:pPr marL="461963" lvl="1" indent="-285750">
              <a:spcAft>
                <a:spcPts val="800"/>
              </a:spcAft>
              <a:buClr>
                <a:srgbClr val="960051"/>
              </a:buClr>
              <a:buFont typeface="Arial" panose="020B0604020202020204" pitchFamily="34" charset="0"/>
              <a:buChar char="•"/>
            </a:pPr>
            <a:r>
              <a:rPr lang="en-GB" sz="2000" dirty="0"/>
              <a:t>Following years expected to be less prohibitive</a:t>
            </a:r>
          </a:p>
          <a:p>
            <a:pPr marL="461963" lvl="1" indent="-285750">
              <a:spcAft>
                <a:spcPts val="800"/>
              </a:spcAft>
              <a:buClr>
                <a:srgbClr val="960051"/>
              </a:buClr>
              <a:buFont typeface="Arial" panose="020B0604020202020204" pitchFamily="34" charset="0"/>
              <a:buChar char="•"/>
            </a:pPr>
            <a:r>
              <a:rPr lang="en-GB" sz="2000" dirty="0"/>
              <a:t>National school-based vision screening programmes in Cambodia and Ghana were $7,285,244 and $16,706,133 over five years (2019-2023)</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275692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Results cost projection</a:t>
            </a:r>
          </a:p>
        </p:txBody>
      </p:sp>
      <p:sp>
        <p:nvSpPr>
          <p:cNvPr id="15" name="Content Placeholder 2"/>
          <p:cNvSpPr>
            <a:spLocks noGrp="1"/>
          </p:cNvSpPr>
          <p:nvPr>
            <p:ph sz="quarter" idx="14"/>
          </p:nvPr>
        </p:nvSpPr>
        <p:spPr>
          <a:xfrm>
            <a:off x="767408" y="1844675"/>
            <a:ext cx="10848858" cy="3888000"/>
          </a:xfrm>
        </p:spPr>
        <p:txBody>
          <a:bodyPr/>
          <a:lstStyle/>
          <a:p>
            <a:pPr marL="461963" lvl="1" indent="-285750">
              <a:lnSpc>
                <a:spcPct val="150000"/>
              </a:lnSpc>
              <a:spcAft>
                <a:spcPts val="800"/>
              </a:spcAft>
            </a:pPr>
            <a:r>
              <a:rPr lang="en-GB" sz="1800" b="0" dirty="0">
                <a:solidFill>
                  <a:srgbClr val="000000"/>
                </a:solidFill>
              </a:rPr>
              <a:t>Projected cost per child screened, </a:t>
            </a:r>
            <a:r>
              <a:rPr lang="en-GB" sz="1800" dirty="0">
                <a:solidFill>
                  <a:srgbClr val="000000"/>
                </a:solidFill>
              </a:rPr>
              <a:t>$1.33 </a:t>
            </a:r>
            <a:r>
              <a:rPr lang="en-GB" sz="1800" b="0" dirty="0">
                <a:solidFill>
                  <a:srgbClr val="000000"/>
                </a:solidFill>
              </a:rPr>
              <a:t>in Cambodia and </a:t>
            </a:r>
            <a:r>
              <a:rPr lang="en-GB" sz="1800" dirty="0">
                <a:solidFill>
                  <a:srgbClr val="000000"/>
                </a:solidFill>
              </a:rPr>
              <a:t>$1.84 </a:t>
            </a:r>
            <a:r>
              <a:rPr lang="en-GB" sz="1800" b="0" dirty="0">
                <a:solidFill>
                  <a:srgbClr val="000000"/>
                </a:solidFill>
              </a:rPr>
              <a:t>in Ghana</a:t>
            </a:r>
          </a:p>
          <a:p>
            <a:pPr marL="461963" lvl="1" indent="-285750">
              <a:lnSpc>
                <a:spcPct val="150000"/>
              </a:lnSpc>
              <a:spcAft>
                <a:spcPts val="800"/>
              </a:spcAft>
            </a:pPr>
            <a:r>
              <a:rPr lang="en-GB" sz="1800" b="0" dirty="0">
                <a:solidFill>
                  <a:srgbClr val="000000"/>
                </a:solidFill>
              </a:rPr>
              <a:t>Projected cost per child with corrected refractive error; </a:t>
            </a:r>
            <a:r>
              <a:rPr lang="en-GB" sz="1800" dirty="0">
                <a:solidFill>
                  <a:srgbClr val="000000"/>
                </a:solidFill>
              </a:rPr>
              <a:t>$230 </a:t>
            </a:r>
            <a:r>
              <a:rPr lang="en-GB" sz="1800" b="0" dirty="0">
                <a:solidFill>
                  <a:srgbClr val="000000"/>
                </a:solidFill>
              </a:rPr>
              <a:t>in Cambodia and </a:t>
            </a:r>
            <a:r>
              <a:rPr lang="en-GB" sz="1800" dirty="0">
                <a:solidFill>
                  <a:srgbClr val="000000"/>
                </a:solidFill>
              </a:rPr>
              <a:t>$238 </a:t>
            </a:r>
            <a:r>
              <a:rPr lang="en-GB" sz="1800" b="0" dirty="0">
                <a:solidFill>
                  <a:srgbClr val="000000"/>
                </a:solidFill>
              </a:rPr>
              <a:t>in Ghana</a:t>
            </a:r>
          </a:p>
          <a:p>
            <a:pPr marL="461963" lvl="1" indent="-285750">
              <a:lnSpc>
                <a:spcPct val="150000"/>
              </a:lnSpc>
              <a:spcAft>
                <a:spcPts val="800"/>
              </a:spcAft>
            </a:pPr>
            <a:r>
              <a:rPr lang="en-GB" sz="1800" b="0" dirty="0">
                <a:solidFill>
                  <a:schemeClr val="tx1"/>
                </a:solidFill>
              </a:rPr>
              <a:t>Use of teachers for conducting vision screening is essential (</a:t>
            </a:r>
            <a:r>
              <a:rPr lang="en-GB" sz="1800" dirty="0">
                <a:solidFill>
                  <a:schemeClr val="tx1"/>
                </a:solidFill>
              </a:rPr>
              <a:t>$500 </a:t>
            </a:r>
            <a:r>
              <a:rPr lang="en-GB" sz="1800" b="0" dirty="0">
                <a:solidFill>
                  <a:schemeClr val="tx1"/>
                </a:solidFill>
              </a:rPr>
              <a:t>in Cambodia and </a:t>
            </a:r>
            <a:r>
              <a:rPr lang="en-GB" sz="1800" dirty="0">
                <a:solidFill>
                  <a:schemeClr val="tx1"/>
                </a:solidFill>
              </a:rPr>
              <a:t>$549 </a:t>
            </a:r>
            <a:r>
              <a:rPr lang="en-GB" sz="1800" b="0" dirty="0">
                <a:solidFill>
                  <a:schemeClr val="tx1"/>
                </a:solidFill>
              </a:rPr>
              <a:t>in Ghana if screening of school children was done by mobile refraction teams only)</a:t>
            </a:r>
          </a:p>
          <a:p>
            <a:pPr marL="461963" lvl="1" indent="-285750">
              <a:lnSpc>
                <a:spcPct val="150000"/>
              </a:lnSpc>
              <a:spcAft>
                <a:spcPts val="800"/>
              </a:spcAft>
            </a:pPr>
            <a:endParaRPr lang="en-GB" sz="1800" b="0" dirty="0">
              <a:solidFill>
                <a:srgbClr val="000000"/>
              </a:solidFill>
            </a:endParaRPr>
          </a:p>
          <a:p>
            <a:pPr marL="461963" lvl="1" indent="-285750">
              <a:spcAft>
                <a:spcPts val="800"/>
              </a:spcAft>
              <a:buFont typeface="Arial" panose="020B0604020202020204" pitchFamily="34" charset="0"/>
              <a:buChar char="•"/>
            </a:pPr>
            <a:endParaRPr lang="en-GB" sz="1800" b="0" dirty="0">
              <a:solidFill>
                <a:schemeClr val="tx1"/>
              </a:solidFill>
            </a:endParaRPr>
          </a:p>
          <a:p>
            <a:pPr marL="519113" lvl="1" indent="-342900">
              <a:spcAft>
                <a:spcPts val="800"/>
              </a:spcAft>
              <a:buFont typeface="Arial" panose="020B0604020202020204" pitchFamily="34" charset="0"/>
              <a:buChar char="•"/>
            </a:pPr>
            <a:endParaRPr lang="en-GB" sz="1800" dirty="0"/>
          </a:p>
        </p:txBody>
      </p:sp>
      <p:sp>
        <p:nvSpPr>
          <p:cNvPr id="18" name="Text Placeholder 17"/>
          <p:cNvSpPr>
            <a:spLocks noGrp="1"/>
          </p:cNvSpPr>
          <p:nvPr>
            <p:ph type="body" sz="quarter" idx="16"/>
          </p:nvPr>
        </p:nvSpPr>
        <p:spPr>
          <a:xfrm>
            <a:off x="607285" y="1142938"/>
            <a:ext cx="10991849" cy="611312"/>
          </a:xfrm>
        </p:spPr>
        <p:txBody>
          <a:bodyPr/>
          <a:lstStyle/>
          <a:p>
            <a:r>
              <a:rPr lang="en-GB" sz="2200" b="1" dirty="0">
                <a:solidFill>
                  <a:srgbClr val="403A60"/>
                </a:solidFill>
                <a:latin typeface="Arial" panose="020B0604020202020204" pitchFamily="34" charset="0"/>
                <a:cs typeface="Arial" panose="020B0604020202020204" pitchFamily="34" charset="0"/>
              </a:rPr>
              <a:t>Cost effectiveness</a:t>
            </a:r>
          </a:p>
        </p:txBody>
      </p:sp>
    </p:spTree>
    <p:extLst>
      <p:ext uri="{BB962C8B-B14F-4D97-AF65-F5344CB8AC3E}">
        <p14:creationId xmlns:p14="http://schemas.microsoft.com/office/powerpoint/2010/main" val="1390581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440" y="287067"/>
            <a:ext cx="11463064" cy="638944"/>
          </a:xfrm>
        </p:spPr>
        <p:txBody>
          <a:bodyPr/>
          <a:lstStyle/>
          <a:p>
            <a:r>
              <a:rPr lang="en-GB" dirty="0"/>
              <a:t>Results costing study</a:t>
            </a:r>
          </a:p>
        </p:txBody>
      </p:sp>
      <p:sp>
        <p:nvSpPr>
          <p:cNvPr id="16" name="Text Placeholder 5"/>
          <p:cNvSpPr>
            <a:spLocks noGrp="1"/>
          </p:cNvSpPr>
          <p:nvPr>
            <p:ph type="body" sz="quarter" idx="14"/>
          </p:nvPr>
        </p:nvSpPr>
        <p:spPr>
          <a:xfrm>
            <a:off x="514440" y="956114"/>
            <a:ext cx="10238928" cy="395635"/>
          </a:xfrm>
        </p:spPr>
        <p:txBody>
          <a:bodyPr/>
          <a:lstStyle/>
          <a:p>
            <a:r>
              <a:rPr lang="en-GB" dirty="0"/>
              <a:t>Cost savings</a:t>
            </a:r>
          </a:p>
        </p:txBody>
      </p:sp>
      <p:sp>
        <p:nvSpPr>
          <p:cNvPr id="9" name="TextBox 8"/>
          <p:cNvSpPr txBox="1"/>
          <p:nvPr/>
        </p:nvSpPr>
        <p:spPr>
          <a:xfrm>
            <a:off x="508304" y="1346327"/>
            <a:ext cx="11469200" cy="4934684"/>
          </a:xfrm>
          <a:prstGeom prst="rect">
            <a:avLst/>
          </a:prstGeom>
          <a:noFill/>
        </p:spPr>
        <p:txBody>
          <a:bodyPr wrap="square" rtlCol="0">
            <a:spAutoFit/>
          </a:bodyPr>
          <a:lstStyle/>
          <a:p>
            <a:pPr marL="461963" lvl="1" indent="-285750">
              <a:lnSpc>
                <a:spcPct val="150000"/>
              </a:lnSpc>
              <a:spcAft>
                <a:spcPts val="800"/>
              </a:spcAft>
              <a:buClr>
                <a:schemeClr val="bg2"/>
              </a:buClr>
              <a:buFont typeface="Arial" panose="020B0604020202020204" pitchFamily="34" charset="0"/>
              <a:buChar char="•"/>
            </a:pPr>
            <a:r>
              <a:rPr lang="en-GB" dirty="0"/>
              <a:t>Ready-made spectacles provided on site should be prioritised, as it can generate substantial savings ($2 vs $6.5 in Cambodia and $2 vs $25 in Ghana)</a:t>
            </a:r>
          </a:p>
          <a:p>
            <a:pPr marL="461963" lvl="1" indent="-285750">
              <a:lnSpc>
                <a:spcPct val="150000"/>
              </a:lnSpc>
              <a:spcAft>
                <a:spcPts val="800"/>
              </a:spcAft>
              <a:buClr>
                <a:schemeClr val="bg2"/>
              </a:buClr>
              <a:buFont typeface="Arial" panose="020B0604020202020204" pitchFamily="34" charset="0"/>
              <a:buChar char="•"/>
            </a:pPr>
            <a:r>
              <a:rPr lang="en-GB" dirty="0"/>
              <a:t>Screening and distributing spectacles to the teachers is important can maximise the benefits of the programme</a:t>
            </a:r>
          </a:p>
          <a:p>
            <a:pPr marL="461963" lvl="1" indent="-285750">
              <a:lnSpc>
                <a:spcPct val="150000"/>
              </a:lnSpc>
              <a:spcAft>
                <a:spcPts val="800"/>
              </a:spcAft>
              <a:buClr>
                <a:schemeClr val="bg2"/>
              </a:buClr>
              <a:buFont typeface="Arial" panose="020B0604020202020204" pitchFamily="34" charset="0"/>
              <a:buChar char="•"/>
            </a:pPr>
            <a:r>
              <a:rPr lang="en-GB" dirty="0"/>
              <a:t>Economies of scale: By implementing these programmes at national level - Reducing start-up cost (mostly fixed); Integrated health services using schools as platforms to deliver eye health services to out-of-school children to increase the number of beneficiaries</a:t>
            </a:r>
          </a:p>
          <a:p>
            <a:pPr marL="461963" lvl="1" indent="-285750">
              <a:lnSpc>
                <a:spcPct val="150000"/>
              </a:lnSpc>
              <a:spcAft>
                <a:spcPts val="800"/>
              </a:spcAft>
              <a:buClr>
                <a:schemeClr val="bg2"/>
              </a:buClr>
              <a:buFont typeface="Arial" panose="020B0604020202020204" pitchFamily="34" charset="0"/>
              <a:buChar char="•"/>
            </a:pPr>
            <a:r>
              <a:rPr lang="en-GB" dirty="0"/>
              <a:t>Considering that teacher training and coordination constituted a significant part of the overall budget, potential economies of scope in integrating vision screening with other school-based interventions (DCP 3; Fernandes &amp; Aurino, 2017). </a:t>
            </a:r>
          </a:p>
          <a:p>
            <a:endParaRPr lang="en-GB" dirty="0"/>
          </a:p>
        </p:txBody>
      </p:sp>
    </p:spTree>
    <p:extLst>
      <p:ext uri="{BB962C8B-B14F-4D97-AF65-F5344CB8AC3E}">
        <p14:creationId xmlns:p14="http://schemas.microsoft.com/office/powerpoint/2010/main" val="1049987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Results costing study</a:t>
            </a:r>
          </a:p>
        </p:txBody>
      </p:sp>
      <p:sp>
        <p:nvSpPr>
          <p:cNvPr id="3" name="Content Placeholder 2"/>
          <p:cNvSpPr>
            <a:spLocks noGrp="1"/>
          </p:cNvSpPr>
          <p:nvPr>
            <p:ph sz="quarter" idx="14"/>
          </p:nvPr>
        </p:nvSpPr>
        <p:spPr>
          <a:xfrm>
            <a:off x="609600" y="1556792"/>
            <a:ext cx="11247040" cy="3888432"/>
          </a:xfrm>
        </p:spPr>
        <p:txBody>
          <a:bodyPr/>
          <a:lstStyle/>
          <a:p>
            <a:pPr marL="285750" indent="-285750">
              <a:spcAft>
                <a:spcPts val="800"/>
              </a:spcAft>
            </a:pPr>
            <a:r>
              <a:rPr lang="en-US" sz="1800" b="1" dirty="0"/>
              <a:t>Cambodia</a:t>
            </a:r>
          </a:p>
          <a:p>
            <a:pPr marL="0" lvl="1" indent="0">
              <a:buNone/>
            </a:pPr>
            <a:r>
              <a:rPr lang="en-GB" sz="1800" dirty="0"/>
              <a:t>National Budget Law for 2018: $485million for the health and $848million for the education sector (Nary, 2017; Sokhean, 2017; Sophirom, 2017). </a:t>
            </a:r>
          </a:p>
          <a:p>
            <a:pPr lvl="1"/>
            <a:r>
              <a:rPr lang="en-GB" sz="1800" dirty="0"/>
              <a:t>Budget for five-year vision screening programme represents </a:t>
            </a:r>
            <a:r>
              <a:rPr lang="en-GB" sz="1800" b="1" dirty="0"/>
              <a:t>1.5%</a:t>
            </a:r>
            <a:r>
              <a:rPr lang="en-GB" sz="1800" dirty="0"/>
              <a:t> of the current health budget, </a:t>
            </a:r>
            <a:r>
              <a:rPr lang="en-GB" sz="1800" b="1" dirty="0"/>
              <a:t>0.9%</a:t>
            </a:r>
            <a:r>
              <a:rPr lang="en-GB" sz="1800" dirty="0"/>
              <a:t> of the education budget and </a:t>
            </a:r>
            <a:r>
              <a:rPr lang="en-GB" sz="1800" b="1" dirty="0"/>
              <a:t>0.5%</a:t>
            </a:r>
            <a:r>
              <a:rPr lang="en-GB" sz="1800" dirty="0"/>
              <a:t> of the combined (health and education) budget ($1.333billion). </a:t>
            </a:r>
          </a:p>
          <a:p>
            <a:pPr lvl="1"/>
            <a:endParaRPr lang="en-GB" dirty="0"/>
          </a:p>
          <a:p>
            <a:pPr marL="285750" indent="-285750">
              <a:spcAft>
                <a:spcPts val="800"/>
              </a:spcAft>
            </a:pPr>
            <a:r>
              <a:rPr lang="en-GB" sz="1800" b="1" dirty="0"/>
              <a:t>Ghana</a:t>
            </a:r>
          </a:p>
          <a:p>
            <a:r>
              <a:rPr lang="en-GB" sz="1800" dirty="0"/>
              <a:t>Total government budget for 2018 : $991million for health and $2.074billion for education (MOF, 2017).</a:t>
            </a:r>
          </a:p>
          <a:p>
            <a:pPr lvl="1"/>
            <a:r>
              <a:rPr lang="en-GB" sz="1800" dirty="0"/>
              <a:t> The estimated total vision screening budget represents </a:t>
            </a:r>
            <a:r>
              <a:rPr lang="en-GB" sz="1800" b="1" dirty="0"/>
              <a:t>1.7%</a:t>
            </a:r>
            <a:r>
              <a:rPr lang="en-GB" sz="1800" dirty="0"/>
              <a:t> of the health budget, </a:t>
            </a:r>
            <a:r>
              <a:rPr lang="en-GB" sz="1800" b="1" dirty="0"/>
              <a:t>0.8%</a:t>
            </a:r>
            <a:r>
              <a:rPr lang="en-GB" sz="1800" dirty="0"/>
              <a:t> of the education budget and </a:t>
            </a:r>
            <a:r>
              <a:rPr lang="en-GB" sz="1800" b="1" dirty="0"/>
              <a:t>0.5%</a:t>
            </a:r>
            <a:r>
              <a:rPr lang="en-GB" sz="1800" dirty="0"/>
              <a:t> of the combined budget ($3.065billion).</a:t>
            </a:r>
          </a:p>
        </p:txBody>
      </p:sp>
      <p:sp>
        <p:nvSpPr>
          <p:cNvPr id="5" name="Text Placeholder 3"/>
          <p:cNvSpPr>
            <a:spLocks noGrp="1"/>
          </p:cNvSpPr>
          <p:nvPr>
            <p:ph type="body" sz="quarter" idx="16"/>
          </p:nvPr>
        </p:nvSpPr>
        <p:spPr>
          <a:xfrm>
            <a:off x="609600" y="1052514"/>
            <a:ext cx="10991849" cy="611312"/>
          </a:xfrm>
        </p:spPr>
        <p:txBody>
          <a:bodyPr/>
          <a:lstStyle/>
          <a:p>
            <a:r>
              <a:rPr lang="en-US" sz="2200" b="1" dirty="0">
                <a:solidFill>
                  <a:srgbClr val="403A60"/>
                </a:solidFill>
                <a:latin typeface="Arial" panose="020B0604020202020204" pitchFamily="34" charset="0"/>
                <a:cs typeface="Arial" panose="020B0604020202020204" pitchFamily="34" charset="0"/>
              </a:rPr>
              <a:t>Affordability</a:t>
            </a:r>
          </a:p>
          <a:p>
            <a:endParaRPr lang="en-GB" dirty="0"/>
          </a:p>
        </p:txBody>
      </p:sp>
    </p:spTree>
    <p:extLst>
      <p:ext uri="{BB962C8B-B14F-4D97-AF65-F5344CB8AC3E}">
        <p14:creationId xmlns:p14="http://schemas.microsoft.com/office/powerpoint/2010/main" val="1853667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Learnings</a:t>
            </a:r>
          </a:p>
        </p:txBody>
      </p:sp>
      <p:sp>
        <p:nvSpPr>
          <p:cNvPr id="3" name="Content Placeholder 2"/>
          <p:cNvSpPr>
            <a:spLocks noGrp="1"/>
          </p:cNvSpPr>
          <p:nvPr>
            <p:ph idx="1"/>
          </p:nvPr>
        </p:nvSpPr>
        <p:spPr>
          <a:xfrm>
            <a:off x="609600" y="1340768"/>
            <a:ext cx="11247040" cy="4392488"/>
          </a:xfrm>
        </p:spPr>
        <p:txBody>
          <a:bodyPr/>
          <a:lstStyle/>
          <a:p>
            <a:pPr marL="285750" indent="-285750">
              <a:lnSpc>
                <a:spcPct val="150000"/>
              </a:lnSpc>
              <a:buClr>
                <a:schemeClr val="bg2"/>
              </a:buClr>
              <a:buFont typeface="Arial" panose="020B0604020202020204" pitchFamily="34" charset="0"/>
              <a:buChar char="•"/>
            </a:pPr>
            <a:r>
              <a:rPr lang="en-GB" sz="1800" dirty="0"/>
              <a:t>The results show the importance of using </a:t>
            </a:r>
            <a:r>
              <a:rPr lang="en-GB" sz="1800" b="1" dirty="0"/>
              <a:t>context-specific expenditure information </a:t>
            </a:r>
            <a:r>
              <a:rPr lang="en-GB" sz="1800" dirty="0"/>
              <a:t>when planning and budgeting interventions at scale.</a:t>
            </a:r>
          </a:p>
          <a:p>
            <a:pPr marL="285750" indent="-285750">
              <a:lnSpc>
                <a:spcPct val="150000"/>
              </a:lnSpc>
              <a:buClr>
                <a:schemeClr val="bg2"/>
              </a:buClr>
              <a:buFont typeface="Arial" panose="020B0604020202020204" pitchFamily="34" charset="0"/>
              <a:buChar char="•"/>
            </a:pPr>
            <a:r>
              <a:rPr lang="en-GB" sz="1800" dirty="0"/>
              <a:t>The costing tool could help policy-makers and planners to identify </a:t>
            </a:r>
            <a:r>
              <a:rPr lang="en-GB" sz="1800" b="1" dirty="0"/>
              <a:t>cost drivers</a:t>
            </a:r>
          </a:p>
          <a:p>
            <a:pPr marL="285750" indent="-285750">
              <a:lnSpc>
                <a:spcPct val="150000"/>
              </a:lnSpc>
              <a:buClr>
                <a:schemeClr val="bg2"/>
              </a:buClr>
              <a:buFont typeface="Arial" panose="020B0604020202020204" pitchFamily="34" charset="0"/>
              <a:buChar char="•"/>
            </a:pPr>
            <a:r>
              <a:rPr lang="en-GB" sz="1800" dirty="0"/>
              <a:t>Results confirm that vision screening of schoolchildren (DCP 3, 2017) is a </a:t>
            </a:r>
            <a:r>
              <a:rPr lang="en-GB" sz="1800" b="1" dirty="0"/>
              <a:t>cost-effective</a:t>
            </a:r>
            <a:r>
              <a:rPr lang="en-GB" sz="1800" dirty="0"/>
              <a:t> way to identify and treat children with visual impairments. </a:t>
            </a:r>
          </a:p>
          <a:p>
            <a:pPr marL="285750" indent="-285750">
              <a:lnSpc>
                <a:spcPct val="150000"/>
              </a:lnSpc>
              <a:buClr>
                <a:schemeClr val="bg2"/>
              </a:buClr>
              <a:buFont typeface="Arial" panose="020B0604020202020204" pitchFamily="34" charset="0"/>
              <a:buChar char="•"/>
            </a:pPr>
            <a:r>
              <a:rPr lang="en-GB" sz="1800" dirty="0"/>
              <a:t>Study suggested that integrating vision screening with other school-based interventions and delivering this at scale can maximize both the </a:t>
            </a:r>
            <a:r>
              <a:rPr lang="en-GB" sz="1800" b="1" dirty="0"/>
              <a:t>economies of scale</a:t>
            </a:r>
            <a:r>
              <a:rPr lang="en-GB" sz="1800" dirty="0"/>
              <a:t> and </a:t>
            </a:r>
            <a:r>
              <a:rPr lang="en-GB" sz="1800" b="1" dirty="0"/>
              <a:t>economies of scope</a:t>
            </a:r>
            <a:r>
              <a:rPr lang="en-GB" sz="1800" dirty="0"/>
              <a:t>.  </a:t>
            </a:r>
          </a:p>
          <a:p>
            <a:pPr marL="285750" indent="-285750">
              <a:lnSpc>
                <a:spcPct val="150000"/>
              </a:lnSpc>
              <a:buClr>
                <a:schemeClr val="bg2"/>
              </a:buClr>
              <a:buFont typeface="Arial" panose="020B0604020202020204" pitchFamily="34" charset="0"/>
              <a:buChar char="•"/>
            </a:pPr>
            <a:r>
              <a:rPr lang="en-GB" sz="1800" dirty="0"/>
              <a:t>The analysis shows that the scale up of the programmes in Ghana and Cambodia is </a:t>
            </a:r>
            <a:r>
              <a:rPr lang="en-GB" sz="1800" b="1" dirty="0"/>
              <a:t>affordable</a:t>
            </a:r>
            <a:endParaRPr lang="en-GB" sz="1800" dirty="0"/>
          </a:p>
        </p:txBody>
      </p:sp>
    </p:spTree>
    <p:extLst>
      <p:ext uri="{BB962C8B-B14F-4D97-AF65-F5344CB8AC3E}">
        <p14:creationId xmlns:p14="http://schemas.microsoft.com/office/powerpoint/2010/main" val="1095796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a:t>
            </a:r>
          </a:p>
        </p:txBody>
      </p:sp>
      <p:sp>
        <p:nvSpPr>
          <p:cNvPr id="6" name="Text Placeholder 5"/>
          <p:cNvSpPr>
            <a:spLocks noGrp="1"/>
          </p:cNvSpPr>
          <p:nvPr>
            <p:ph type="body" sz="quarter" idx="10"/>
          </p:nvPr>
        </p:nvSpPr>
        <p:spPr>
          <a:xfrm>
            <a:off x="1631504" y="3328963"/>
            <a:ext cx="3168352" cy="484188"/>
          </a:xfrm>
          <a:solidFill>
            <a:schemeClr val="accent1"/>
          </a:solidFill>
        </p:spPr>
        <p:txBody>
          <a:bodyPr/>
          <a:lstStyle/>
          <a:p>
            <a:r>
              <a:rPr lang="en-GB" dirty="0">
                <a:ln w="22225">
                  <a:solidFill>
                    <a:schemeClr val="accent2"/>
                  </a:solidFill>
                  <a:prstDash val="solid"/>
                </a:ln>
                <a:solidFill>
                  <a:sysClr val="windowText" lastClr="000000"/>
                </a:solidFill>
              </a:rPr>
              <a:t> </a:t>
            </a:r>
            <a:r>
              <a:rPr lang="en-GB" u="sng" dirty="0">
                <a:solidFill>
                  <a:schemeClr val="accent2"/>
                </a:solidFill>
              </a:rPr>
              <a:t>sightsavers.org</a:t>
            </a:r>
          </a:p>
        </p:txBody>
      </p:sp>
      <p:sp>
        <p:nvSpPr>
          <p:cNvPr id="4" name="TextBox 3"/>
          <p:cNvSpPr txBox="1"/>
          <p:nvPr/>
        </p:nvSpPr>
        <p:spPr>
          <a:xfrm>
            <a:off x="622431" y="2843655"/>
            <a:ext cx="5113529" cy="1631216"/>
          </a:xfrm>
          <a:prstGeom prst="rect">
            <a:avLst/>
          </a:prstGeom>
          <a:solidFill>
            <a:srgbClr val="FEBB22"/>
          </a:solidFill>
          <a:ln>
            <a:solidFill>
              <a:srgbClr val="FFBB22"/>
            </a:solidFill>
          </a:ln>
        </p:spPr>
        <p:txBody>
          <a:bodyPr wrap="square" rtlCol="0">
            <a:spAutoFit/>
          </a:bodyPr>
          <a:lstStyle/>
          <a:p>
            <a:r>
              <a:rPr lang="en-GB" sz="2000" i="1" dirty="0">
                <a:latin typeface="Arial" panose="020B0604020202020204" pitchFamily="34" charset="0"/>
                <a:cs typeface="Arial" panose="020B0604020202020204" pitchFamily="34" charset="0"/>
              </a:rPr>
              <a:t>Email:</a:t>
            </a:r>
            <a:r>
              <a:rPr lang="en-GB" sz="2000" dirty="0"/>
              <a:t>   </a:t>
            </a:r>
            <a:r>
              <a:rPr lang="en-GB" sz="2000" dirty="0">
                <a:hlinkClick r:id="rId3"/>
              </a:rPr>
              <a:t>imkhan@sightsavers.org</a:t>
            </a:r>
            <a:r>
              <a:rPr lang="en-GB" sz="2000" dirty="0"/>
              <a:t> 	</a:t>
            </a:r>
            <a:r>
              <a:rPr lang="en-GB" sz="2000" dirty="0">
                <a:hlinkClick r:id="rId4"/>
              </a:rPr>
              <a:t>gtrotignon@sightsavers.org</a:t>
            </a:r>
            <a:r>
              <a:rPr lang="en-GB" sz="2000" dirty="0"/>
              <a:t> </a:t>
            </a:r>
            <a:br>
              <a:rPr lang="en-GB" sz="2000" dirty="0"/>
            </a:br>
            <a:endParaRPr lang="en-GB" sz="2000" dirty="0"/>
          </a:p>
          <a:p>
            <a:r>
              <a:rPr lang="en-GB" sz="2000" i="1" dirty="0"/>
              <a:t>Visit:	</a:t>
            </a:r>
            <a:r>
              <a:rPr lang="en-GB" sz="2000" u="sng" dirty="0">
                <a:solidFill>
                  <a:schemeClr val="accent2"/>
                </a:solidFill>
              </a:rPr>
              <a:t>sightsavers.org</a:t>
            </a:r>
            <a:r>
              <a:rPr lang="en-GB" sz="2000" i="1" dirty="0"/>
              <a:t> </a:t>
            </a:r>
          </a:p>
          <a:p>
            <a:r>
              <a:rPr lang="en-GB" sz="2000" i="1"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7666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References</a:t>
            </a:r>
          </a:p>
        </p:txBody>
      </p:sp>
      <p:sp>
        <p:nvSpPr>
          <p:cNvPr id="8" name="TextBox 7"/>
          <p:cNvSpPr txBox="1"/>
          <p:nvPr/>
        </p:nvSpPr>
        <p:spPr>
          <a:xfrm>
            <a:off x="622431" y="924572"/>
            <a:ext cx="10946177" cy="5909310"/>
          </a:xfrm>
          <a:prstGeom prst="rect">
            <a:avLst/>
          </a:prstGeom>
          <a:noFill/>
        </p:spPr>
        <p:txBody>
          <a:bodyPr wrap="square" rtlCol="0">
            <a:spAutoFit/>
          </a:bodyPr>
          <a:lstStyle/>
          <a:p>
            <a:r>
              <a:rPr lang="en-GB" dirty="0">
                <a:solidFill>
                  <a:schemeClr val="bg1"/>
                </a:solidFill>
              </a:rPr>
              <a:t>Baltussen R, Naus J, Limburg H. 2009. Cost-effectiveness of screening and correcting refractive errors in school children in Africa, Asia, America and Europe. </a:t>
            </a:r>
            <a:r>
              <a:rPr lang="en-GB" i="1" dirty="0">
                <a:solidFill>
                  <a:schemeClr val="bg1"/>
                </a:solidFill>
              </a:rPr>
              <a:t>Health Policy</a:t>
            </a:r>
            <a:r>
              <a:rPr lang="en-GB" dirty="0">
                <a:solidFill>
                  <a:schemeClr val="bg1"/>
                </a:solidFill>
              </a:rPr>
              <a:t> </a:t>
            </a:r>
            <a:r>
              <a:rPr lang="en-GB" b="1" dirty="0">
                <a:solidFill>
                  <a:schemeClr val="bg1"/>
                </a:solidFill>
              </a:rPr>
              <a:t>89</a:t>
            </a:r>
            <a:r>
              <a:rPr lang="en-GB" dirty="0">
                <a:solidFill>
                  <a:schemeClr val="bg1"/>
                </a:solidFill>
              </a:rPr>
              <a:t>(2): 201-215.</a:t>
            </a:r>
          </a:p>
          <a:p>
            <a:endParaRPr lang="en-GB" dirty="0">
              <a:solidFill>
                <a:schemeClr val="bg1"/>
              </a:solidFill>
            </a:endParaRPr>
          </a:p>
          <a:p>
            <a:r>
              <a:rPr lang="en-GB" dirty="0">
                <a:solidFill>
                  <a:schemeClr val="bg1"/>
                </a:solidFill>
              </a:rPr>
              <a:t>Baltussen R, Smith A. 2012. Cost effectiveness of strategies to combat vision and hearing loss in sub-Saharan Africa and South East Asia: mathematical modelling study. </a:t>
            </a:r>
            <a:r>
              <a:rPr lang="en-GB" i="1" dirty="0">
                <a:solidFill>
                  <a:schemeClr val="bg1"/>
                </a:solidFill>
              </a:rPr>
              <a:t>British Medical Journal </a:t>
            </a:r>
            <a:r>
              <a:rPr lang="en-GB" b="1" dirty="0">
                <a:solidFill>
                  <a:schemeClr val="bg1"/>
                </a:solidFill>
              </a:rPr>
              <a:t>344</a:t>
            </a:r>
          </a:p>
          <a:p>
            <a:endParaRPr lang="en-GB" b="1" dirty="0">
              <a:solidFill>
                <a:schemeClr val="bg1"/>
              </a:solidFill>
            </a:endParaRPr>
          </a:p>
          <a:p>
            <a:r>
              <a:rPr lang="en-GB" dirty="0">
                <a:solidFill>
                  <a:schemeClr val="bg1"/>
                </a:solidFill>
              </a:rPr>
              <a:t>Fernandes M, Aurino E. 2017. Identifying an Essential Package for School-Age Child Health: Economic Analysis. In: Bundy D (ed). </a:t>
            </a:r>
            <a:r>
              <a:rPr lang="en-GB" i="1" dirty="0">
                <a:solidFill>
                  <a:schemeClr val="bg1"/>
                </a:solidFill>
              </a:rPr>
              <a:t>Disease Control Priorities, Third Edition (Volume 8): Child and Adolescent Health and Development</a:t>
            </a:r>
            <a:r>
              <a:rPr lang="en-GB" dirty="0">
                <a:solidFill>
                  <a:schemeClr val="bg1"/>
                </a:solidFill>
              </a:rPr>
              <a:t>, Washington DC: World Bank,</a:t>
            </a:r>
            <a:r>
              <a:rPr lang="en-GB" b="1" dirty="0">
                <a:solidFill>
                  <a:schemeClr val="bg1"/>
                </a:solidFill>
              </a:rPr>
              <a:t> </a:t>
            </a:r>
            <a:r>
              <a:rPr lang="en-GB" dirty="0">
                <a:solidFill>
                  <a:schemeClr val="bg1"/>
                </a:solidFill>
              </a:rPr>
              <a:t>355-368. </a:t>
            </a:r>
          </a:p>
          <a:p>
            <a:endParaRPr lang="en-GB" dirty="0">
              <a:solidFill>
                <a:schemeClr val="bg1"/>
              </a:solidFill>
            </a:endParaRPr>
          </a:p>
          <a:p>
            <a:r>
              <a:rPr lang="en-US" dirty="0">
                <a:solidFill>
                  <a:schemeClr val="bg1"/>
                </a:solidFill>
              </a:rPr>
              <a:t>Ministry of Finance (MOF), Republic of Ghana. 2017. The budget statement and economic policy of the Government of Ghana for 2018 financial year. Accra, Ghana.</a:t>
            </a:r>
            <a:endParaRPr lang="en-GB" dirty="0">
              <a:solidFill>
                <a:schemeClr val="bg1"/>
              </a:solidFill>
            </a:endParaRPr>
          </a:p>
          <a:p>
            <a:endParaRPr lang="en-GB" dirty="0">
              <a:solidFill>
                <a:schemeClr val="bg1"/>
              </a:solidFill>
            </a:endParaRPr>
          </a:p>
          <a:p>
            <a:r>
              <a:rPr lang="en-US" dirty="0">
                <a:solidFill>
                  <a:schemeClr val="bg1"/>
                </a:solidFill>
              </a:rPr>
              <a:t>Nary L. 2017. National Assembly Approves National Budget Law 2018 [Online]. Phnom Penh: </a:t>
            </a:r>
            <a:r>
              <a:rPr lang="en-US" dirty="0" err="1">
                <a:solidFill>
                  <a:schemeClr val="bg1"/>
                </a:solidFill>
              </a:rPr>
              <a:t>Agence</a:t>
            </a:r>
            <a:r>
              <a:rPr lang="en-US" dirty="0">
                <a:solidFill>
                  <a:schemeClr val="bg1"/>
                </a:solidFill>
              </a:rPr>
              <a:t> Kampuchea </a:t>
            </a:r>
            <a:r>
              <a:rPr lang="en-US" dirty="0" err="1">
                <a:solidFill>
                  <a:schemeClr val="bg1"/>
                </a:solidFill>
              </a:rPr>
              <a:t>Presse</a:t>
            </a:r>
            <a:r>
              <a:rPr lang="en-US" dirty="0">
                <a:solidFill>
                  <a:schemeClr val="bg1"/>
                </a:solidFill>
              </a:rPr>
              <a:t>. Available at: http://www.akp.gov.kh/archives/115007 (Accessed: 30th July 2018). </a:t>
            </a:r>
          </a:p>
          <a:p>
            <a:endParaRPr lang="en-US" dirty="0">
              <a:solidFill>
                <a:schemeClr val="bg1"/>
              </a:solidFill>
            </a:endParaRPr>
          </a:p>
          <a:p>
            <a:r>
              <a:rPr lang="en-US" dirty="0" err="1">
                <a:solidFill>
                  <a:schemeClr val="bg1"/>
                </a:solidFill>
              </a:rPr>
              <a:t>Sokhean</a:t>
            </a:r>
            <a:r>
              <a:rPr lang="en-US" dirty="0">
                <a:solidFill>
                  <a:schemeClr val="bg1"/>
                </a:solidFill>
              </a:rPr>
              <a:t> B. 2017. Government proposes $6B budget for 2018 [Online]. The Phnom Penh Post. Available at: http://uat.phnompenhpost.com (Accessed: 30th July 2018)</a:t>
            </a:r>
          </a:p>
          <a:p>
            <a:endParaRPr lang="en-US" dirty="0">
              <a:solidFill>
                <a:schemeClr val="bg1"/>
              </a:solidFill>
            </a:endParaRPr>
          </a:p>
          <a:p>
            <a:endParaRPr lang="en-GB" dirty="0">
              <a:solidFill>
                <a:schemeClr val="bg1"/>
              </a:solidFill>
            </a:endParaRPr>
          </a:p>
          <a:p>
            <a:endParaRPr lang="en-GB" dirty="0"/>
          </a:p>
        </p:txBody>
      </p:sp>
    </p:spTree>
    <p:extLst>
      <p:ext uri="{BB962C8B-B14F-4D97-AF65-F5344CB8AC3E}">
        <p14:creationId xmlns:p14="http://schemas.microsoft.com/office/powerpoint/2010/main" val="990655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269999"/>
            <a:ext cx="11247040" cy="710729"/>
          </a:xfrm>
        </p:spPr>
        <p:txBody>
          <a:bodyPr>
            <a:normAutofit fontScale="90000"/>
          </a:bodyPr>
          <a:lstStyle/>
          <a:p>
            <a:r>
              <a:rPr lang="en-US" dirty="0">
                <a:latin typeface="+mn-lt"/>
              </a:rPr>
              <a:t>Uncorrected refractive error is leading cause of poor vision</a:t>
            </a: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480" y="1237910"/>
            <a:ext cx="3343459" cy="4683097"/>
          </a:xfrm>
          <a:prstGeom prst="rect">
            <a:avLst/>
          </a:prstGeom>
        </p:spPr>
      </p:pic>
      <p:graphicFrame>
        <p:nvGraphicFramePr>
          <p:cNvPr id="8" name="Diagram 7"/>
          <p:cNvGraphicFramePr/>
          <p:nvPr>
            <p:extLst>
              <p:ext uri="{D42A27DB-BD31-4B8C-83A1-F6EECF244321}">
                <p14:modId xmlns:p14="http://schemas.microsoft.com/office/powerpoint/2010/main" val="3119690534"/>
              </p:ext>
            </p:extLst>
          </p:nvPr>
        </p:nvGraphicFramePr>
        <p:xfrm>
          <a:off x="4939160" y="772802"/>
          <a:ext cx="7135661" cy="4402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bwMode="auto">
          <a:xfrm>
            <a:off x="6598779" y="4997677"/>
            <a:ext cx="3816424" cy="923330"/>
          </a:xfrm>
          <a:prstGeom prst="rect">
            <a:avLst/>
          </a:prstGeom>
          <a:solidFill>
            <a:srgbClr val="FAE0BD"/>
          </a:solidFill>
          <a:ln w="9525">
            <a:noFill/>
            <a:miter lim="800000"/>
            <a:headEnd/>
            <a:tailEn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algn="ctr" defTabSz="342900" eaLnBrk="0" fontAlgn="base" hangingPunct="0">
              <a:spcBef>
                <a:spcPct val="0"/>
              </a:spcBef>
              <a:spcAft>
                <a:spcPct val="0"/>
              </a:spcAft>
            </a:pPr>
            <a:r>
              <a:rPr lang="en-US" sz="2400" dirty="0">
                <a:latin typeface="Arial"/>
                <a:ea typeface="ＭＳ Ｐゴシック" pitchFamily="-84" charset="-128"/>
                <a:cs typeface="Arial"/>
              </a:rPr>
              <a:t>Financial</a:t>
            </a:r>
          </a:p>
          <a:p>
            <a:pPr defTabSz="342900" eaLnBrk="0" fontAlgn="base" hangingPunct="0">
              <a:spcBef>
                <a:spcPct val="0"/>
              </a:spcBef>
              <a:spcAft>
                <a:spcPct val="0"/>
              </a:spcAft>
            </a:pPr>
            <a:r>
              <a:rPr lang="en-US" dirty="0">
                <a:latin typeface="Arial"/>
                <a:ea typeface="ＭＳ Ｐゴシック" pitchFamily="-84" charset="-128"/>
                <a:cs typeface="Arial"/>
              </a:rPr>
              <a:t>Cost of services + spectacles</a:t>
            </a:r>
          </a:p>
          <a:p>
            <a:pPr defTabSz="342900" eaLnBrk="0" fontAlgn="base" hangingPunct="0">
              <a:spcBef>
                <a:spcPct val="0"/>
              </a:spcBef>
              <a:spcAft>
                <a:spcPct val="0"/>
              </a:spcAft>
            </a:pPr>
            <a:r>
              <a:rPr lang="en-US" dirty="0">
                <a:latin typeface="Arial"/>
                <a:ea typeface="ＭＳ Ｐゴシック" pitchFamily="-84" charset="-128"/>
                <a:cs typeface="Arial"/>
              </a:rPr>
              <a:t>Competing priorities </a:t>
            </a:r>
          </a:p>
        </p:txBody>
      </p:sp>
    </p:spTree>
    <p:extLst>
      <p:ext uri="{BB962C8B-B14F-4D97-AF65-F5344CB8AC3E}">
        <p14:creationId xmlns:p14="http://schemas.microsoft.com/office/powerpoint/2010/main" val="1163849063"/>
      </p:ext>
    </p:extLst>
  </p:cSld>
  <p:clrMapOvr>
    <a:masterClrMapping/>
  </p:clrMapOvr>
  <mc:AlternateContent xmlns:mc="http://schemas.openxmlformats.org/markup-compatibility/2006" xmlns:p14="http://schemas.microsoft.com/office/powerpoint/2010/main">
    <mc:Choice Requires="p14">
      <p:transition spd="slow" p14:dur="1025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Response: school screening </a:t>
            </a:r>
            <a:r>
              <a:rPr lang="en-GB" b="1" dirty="0">
                <a:latin typeface="+mn-lt"/>
              </a:rPr>
              <a:t>programs</a:t>
            </a:r>
          </a:p>
        </p:txBody>
      </p:sp>
      <p:sp>
        <p:nvSpPr>
          <p:cNvPr id="3" name="Content Placeholder 2"/>
          <p:cNvSpPr>
            <a:spLocks noGrp="1"/>
          </p:cNvSpPr>
          <p:nvPr>
            <p:ph idx="1"/>
          </p:nvPr>
        </p:nvSpPr>
        <p:spPr>
          <a:xfrm>
            <a:off x="609600" y="1556792"/>
            <a:ext cx="10972800" cy="4177256"/>
          </a:xfrm>
        </p:spPr>
        <p:txBody>
          <a:bodyPr>
            <a:normAutofit/>
          </a:bodyPr>
          <a:lstStyle/>
          <a:p>
            <a:pPr marL="457200" indent="-457200">
              <a:buClr>
                <a:schemeClr val="bg2"/>
              </a:buClr>
              <a:buFont typeface="Arial" panose="020B0604020202020204" pitchFamily="34" charset="0"/>
              <a:buChar char="•"/>
            </a:pPr>
            <a:r>
              <a:rPr lang="en-US" sz="2800" dirty="0">
                <a:latin typeface="+mn-lt"/>
              </a:rPr>
              <a:t>Uncoordinated </a:t>
            </a:r>
          </a:p>
          <a:p>
            <a:pPr marL="457200" indent="-457200">
              <a:buClr>
                <a:schemeClr val="bg2"/>
              </a:buClr>
              <a:buFont typeface="Arial" panose="020B0604020202020204" pitchFamily="34" charset="0"/>
              <a:buChar char="•"/>
            </a:pPr>
            <a:endParaRPr lang="en-US" sz="2800" dirty="0">
              <a:latin typeface="+mn-lt"/>
            </a:endParaRPr>
          </a:p>
          <a:p>
            <a:pPr marL="457200" indent="-457200">
              <a:buClr>
                <a:schemeClr val="bg2"/>
              </a:buClr>
              <a:buFont typeface="Arial" panose="020B0604020202020204" pitchFamily="34" charset="0"/>
              <a:buChar char="•"/>
            </a:pPr>
            <a:r>
              <a:rPr lang="en-US" sz="2800" dirty="0">
                <a:latin typeface="+mn-lt"/>
              </a:rPr>
              <a:t>Ad hoc </a:t>
            </a:r>
          </a:p>
          <a:p>
            <a:pPr marL="457200" indent="-457200">
              <a:buClr>
                <a:schemeClr val="bg2"/>
              </a:buClr>
              <a:buFont typeface="Arial" panose="020B0604020202020204" pitchFamily="34" charset="0"/>
              <a:buChar char="•"/>
            </a:pPr>
            <a:endParaRPr lang="en-US" sz="2800" dirty="0">
              <a:latin typeface="+mn-lt"/>
            </a:endParaRPr>
          </a:p>
          <a:p>
            <a:pPr marL="457200" indent="-457200">
              <a:buClr>
                <a:schemeClr val="bg2"/>
              </a:buClr>
              <a:buFont typeface="Arial" panose="020B0604020202020204" pitchFamily="34" charset="0"/>
              <a:buChar char="•"/>
            </a:pPr>
            <a:r>
              <a:rPr lang="en-US" sz="2800" dirty="0">
                <a:latin typeface="+mn-lt"/>
              </a:rPr>
              <a:t>Non-standardized </a:t>
            </a:r>
          </a:p>
          <a:p>
            <a:pPr marL="457200" indent="-457200">
              <a:buClr>
                <a:schemeClr val="bg2"/>
              </a:buClr>
              <a:buFont typeface="Arial" panose="020B0604020202020204" pitchFamily="34" charset="0"/>
              <a:buChar char="•"/>
            </a:pPr>
            <a:endParaRPr lang="en-US" sz="2800" dirty="0">
              <a:latin typeface="+mn-lt"/>
            </a:endParaRPr>
          </a:p>
          <a:p>
            <a:pPr marL="457200" indent="-457200">
              <a:buClr>
                <a:schemeClr val="bg2"/>
              </a:buClr>
              <a:buFont typeface="Arial" panose="020B0604020202020204" pitchFamily="34" charset="0"/>
              <a:buChar char="•"/>
            </a:pPr>
            <a:r>
              <a:rPr lang="en-US" sz="2800" dirty="0">
                <a:latin typeface="+mn-lt"/>
              </a:rPr>
              <a:t>Lack of sustainability</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9837" y="1300946"/>
            <a:ext cx="3336210" cy="464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841871"/>
      </p:ext>
    </p:extLst>
  </p:cSld>
  <p:clrMapOvr>
    <a:masterClrMapping/>
  </p:clrMapOvr>
  <mc:AlternateContent xmlns:mc="http://schemas.openxmlformats.org/markup-compatibility/2006" xmlns:p14="http://schemas.microsoft.com/office/powerpoint/2010/main">
    <mc:Choice Requires="p14">
      <p:transition spd="slow" p14:dur="1025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School Health Integrated Programming (SHIP)</a:t>
            </a:r>
          </a:p>
        </p:txBody>
      </p:sp>
      <p:sp>
        <p:nvSpPr>
          <p:cNvPr id="3" name="Content Placeholder 2"/>
          <p:cNvSpPr>
            <a:spLocks noGrp="1"/>
          </p:cNvSpPr>
          <p:nvPr>
            <p:ph idx="1"/>
          </p:nvPr>
        </p:nvSpPr>
        <p:spPr>
          <a:xfrm>
            <a:off x="609600" y="1063173"/>
            <a:ext cx="7214592" cy="4932833"/>
          </a:xfrm>
        </p:spPr>
        <p:txBody>
          <a:bodyPr>
            <a:normAutofit/>
          </a:bodyPr>
          <a:lstStyle/>
          <a:p>
            <a:r>
              <a:rPr lang="en-US" sz="2200" dirty="0"/>
              <a:t>Developed &amp; implemented by Sightsavers &amp; Partnership for Child Development (PCD) with supervision and funding from GPE through the World Bank </a:t>
            </a:r>
          </a:p>
          <a:p>
            <a:endParaRPr lang="en-US" sz="2200" dirty="0"/>
          </a:p>
          <a:p>
            <a:r>
              <a:rPr lang="en-US" sz="2200" dirty="0"/>
              <a:t>Aims: </a:t>
            </a:r>
          </a:p>
          <a:p>
            <a:pPr lvl="1">
              <a:lnSpc>
                <a:spcPct val="90000"/>
              </a:lnSpc>
              <a:buFont typeface="Arial" charset="0"/>
              <a:buChar char="•"/>
            </a:pPr>
            <a:r>
              <a:rPr lang="en-US" sz="2000" b="1" dirty="0"/>
              <a:t>Schools as a platform </a:t>
            </a:r>
            <a:r>
              <a:rPr lang="en-US" sz="2000" dirty="0"/>
              <a:t>to deliver health interventions using deworming and vision screening as entry points</a:t>
            </a:r>
          </a:p>
          <a:p>
            <a:pPr lvl="1">
              <a:lnSpc>
                <a:spcPct val="90000"/>
              </a:lnSpc>
              <a:buFont typeface="Arial" charset="0"/>
              <a:buChar char="•"/>
            </a:pPr>
            <a:r>
              <a:rPr lang="en-US" sz="2000" dirty="0"/>
              <a:t>Raise </a:t>
            </a:r>
            <a:r>
              <a:rPr lang="en-US" sz="2000" b="1" dirty="0"/>
              <a:t>awareness, capacity and engagement </a:t>
            </a:r>
            <a:r>
              <a:rPr lang="en-US" sz="2000" dirty="0"/>
              <a:t>among governments towards comprehensive School Health &amp; Nutrition (SHN)</a:t>
            </a:r>
          </a:p>
          <a:p>
            <a:pPr lvl="1">
              <a:lnSpc>
                <a:spcPct val="90000"/>
              </a:lnSpc>
              <a:buFont typeface="Arial" charset="0"/>
              <a:buChar char="•"/>
            </a:pPr>
            <a:r>
              <a:rPr lang="en-US" sz="2000" dirty="0"/>
              <a:t>Create a </a:t>
            </a:r>
            <a:r>
              <a:rPr lang="en-US" sz="2000" b="1" dirty="0"/>
              <a:t>foundation</a:t>
            </a:r>
            <a:r>
              <a:rPr lang="en-US" sz="2000" dirty="0"/>
              <a:t> by which countries would have the awareness, capacity, and the operational and technical resources to include SHN into their </a:t>
            </a:r>
            <a:r>
              <a:rPr lang="en-US" sz="2000" b="1" dirty="0"/>
              <a:t>Education Sector Plans </a:t>
            </a:r>
            <a:r>
              <a:rPr lang="en-US" sz="2000" dirty="0"/>
              <a:t>(ESP)</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7368"/>
          <a:stretch/>
        </p:blipFill>
        <p:spPr>
          <a:xfrm>
            <a:off x="7966364" y="1160463"/>
            <a:ext cx="4225636" cy="4738254"/>
          </a:xfrm>
          <a:prstGeom prst="rect">
            <a:avLst/>
          </a:prstGeom>
        </p:spPr>
      </p:pic>
    </p:spTree>
    <p:extLst>
      <p:ext uri="{BB962C8B-B14F-4D97-AF65-F5344CB8AC3E}">
        <p14:creationId xmlns:p14="http://schemas.microsoft.com/office/powerpoint/2010/main" val="3488915880"/>
      </p:ext>
    </p:extLst>
  </p:cSld>
  <p:clrMapOvr>
    <a:masterClrMapping/>
  </p:clrMapOvr>
  <mc:AlternateContent xmlns:mc="http://schemas.openxmlformats.org/markup-compatibility/2006" xmlns:p14="http://schemas.microsoft.com/office/powerpoint/2010/main">
    <mc:Choice Requires="p14">
      <p:transition spd="slow" p14:dur="1025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95400" y="71450"/>
            <a:ext cx="9088438" cy="6786562"/>
          </a:xfrm>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0569" y="71450"/>
            <a:ext cx="3064934" cy="2139946"/>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15" y="5186947"/>
            <a:ext cx="2302769" cy="1535180"/>
          </a:xfrm>
          <a:prstGeom prst="rect">
            <a:avLst/>
          </a:prstGeom>
        </p:spPr>
      </p:pic>
    </p:spTree>
    <p:extLst>
      <p:ext uri="{BB962C8B-B14F-4D97-AF65-F5344CB8AC3E}">
        <p14:creationId xmlns:p14="http://schemas.microsoft.com/office/powerpoint/2010/main" val="1954607804"/>
      </p:ext>
    </p:extLst>
  </p:cSld>
  <p:clrMapOvr>
    <a:masterClrMapping/>
  </p:clrMapOvr>
  <mc:AlternateContent xmlns:mc="http://schemas.openxmlformats.org/markup-compatibility/2006" xmlns:p14="http://schemas.microsoft.com/office/powerpoint/2010/main">
    <mc:Choice Requires="p14">
      <p:transition spd="slow" p14:dur="1025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SHIP Standardized Approach</a:t>
            </a:r>
          </a:p>
        </p:txBody>
      </p:sp>
      <p:sp>
        <p:nvSpPr>
          <p:cNvPr id="3" name="Content Placeholder 2"/>
          <p:cNvSpPr>
            <a:spLocks noGrp="1"/>
          </p:cNvSpPr>
          <p:nvPr>
            <p:ph idx="1"/>
          </p:nvPr>
        </p:nvSpPr>
        <p:spPr/>
        <p:txBody>
          <a:bodyPr>
            <a:normAutofit/>
          </a:bodyPr>
          <a:lstStyle/>
          <a:p>
            <a:pPr marL="342900" indent="-342900">
              <a:lnSpc>
                <a:spcPct val="150000"/>
              </a:lnSpc>
              <a:buClr>
                <a:schemeClr val="bg2"/>
              </a:buClr>
              <a:buFont typeface="Arial" panose="020B0604020202020204" pitchFamily="34" charset="0"/>
              <a:buChar char="•"/>
            </a:pPr>
            <a:r>
              <a:rPr lang="en-US" sz="2000" dirty="0"/>
              <a:t>Simplified vision screener</a:t>
            </a:r>
          </a:p>
          <a:p>
            <a:pPr marL="342900" indent="-342900">
              <a:lnSpc>
                <a:spcPct val="150000"/>
              </a:lnSpc>
              <a:buClr>
                <a:schemeClr val="bg2"/>
              </a:buClr>
              <a:buFont typeface="Arial" panose="020B0604020202020204" pitchFamily="34" charset="0"/>
              <a:buChar char="•"/>
            </a:pPr>
            <a:r>
              <a:rPr lang="en-US" sz="2000" dirty="0"/>
              <a:t>Integrated health interventions</a:t>
            </a:r>
          </a:p>
          <a:p>
            <a:pPr marL="342900" indent="-342900">
              <a:lnSpc>
                <a:spcPct val="150000"/>
              </a:lnSpc>
              <a:buClr>
                <a:schemeClr val="bg2"/>
              </a:buClr>
              <a:buFont typeface="Arial" panose="020B0604020202020204" pitchFamily="34" charset="0"/>
              <a:buChar char="•"/>
            </a:pPr>
            <a:r>
              <a:rPr lang="en-US" sz="2000" dirty="0"/>
              <a:t>Standardized guidelines</a:t>
            </a:r>
          </a:p>
          <a:p>
            <a:pPr marL="342900" indent="-342900">
              <a:lnSpc>
                <a:spcPct val="150000"/>
              </a:lnSpc>
              <a:buClr>
                <a:schemeClr val="bg2"/>
              </a:buClr>
              <a:buFont typeface="Arial" panose="020B0604020202020204" pitchFamily="34" charset="0"/>
              <a:buChar char="•"/>
            </a:pPr>
            <a:r>
              <a:rPr lang="en-US" sz="2000" dirty="0"/>
              <a:t>Ready-to-clip spectacles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88088" y="286644"/>
            <a:ext cx="4808999" cy="1144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3815" y="3779365"/>
            <a:ext cx="1604849" cy="227106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3815" y="1508300"/>
            <a:ext cx="1604849" cy="227106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 y="3613446"/>
            <a:ext cx="4010722" cy="2228551"/>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68408" y="1486317"/>
            <a:ext cx="1686412" cy="2386486"/>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68408" y="3860971"/>
            <a:ext cx="1686412" cy="2189458"/>
          </a:xfrm>
          <a:prstGeom prst="rect">
            <a:avLst/>
          </a:prstGeom>
        </p:spPr>
      </p:pic>
    </p:spTree>
    <p:extLst>
      <p:ext uri="{BB962C8B-B14F-4D97-AF65-F5344CB8AC3E}">
        <p14:creationId xmlns:p14="http://schemas.microsoft.com/office/powerpoint/2010/main" val="584505492"/>
      </p:ext>
    </p:extLst>
  </p:cSld>
  <p:clrMapOvr>
    <a:masterClrMapping/>
  </p:clrMapOvr>
  <mc:AlternateContent xmlns:mc="http://schemas.openxmlformats.org/markup-compatibility/2006" xmlns:p14="http://schemas.microsoft.com/office/powerpoint/2010/main">
    <mc:Choice Requires="p14">
      <p:transition spd="slow" p14:dur="1025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b="1" dirty="0">
                <a:latin typeface="+mn-lt"/>
              </a:rPr>
              <a:t>SHIP results</a:t>
            </a:r>
          </a:p>
        </p:txBody>
      </p:sp>
      <p:sp>
        <p:nvSpPr>
          <p:cNvPr id="4" name="Text Placeholder 3"/>
          <p:cNvSpPr>
            <a:spLocks noGrp="1"/>
          </p:cNvSpPr>
          <p:nvPr>
            <p:ph idx="1"/>
          </p:nvPr>
        </p:nvSpPr>
        <p:spPr/>
        <p:txBody>
          <a:bodyPr>
            <a:normAutofit fontScale="92500" lnSpcReduction="20000"/>
          </a:bodyPr>
          <a:lstStyle/>
          <a:p>
            <a:pPr marL="457200" indent="-457200">
              <a:buClr>
                <a:schemeClr val="bg2"/>
              </a:buClr>
              <a:buFont typeface="Arial" panose="020B0604020202020204" pitchFamily="34" charset="0"/>
              <a:buChar char="•"/>
            </a:pPr>
            <a:r>
              <a:rPr lang="en-US" sz="2400" dirty="0">
                <a:latin typeface="+mn-lt"/>
              </a:rPr>
              <a:t>Model piloted in 4 countries: Cambodia, Ethiopia, Ghana, Senegal</a:t>
            </a:r>
          </a:p>
          <a:p>
            <a:pPr marL="457200" indent="-457200">
              <a:buClr>
                <a:schemeClr val="bg2"/>
              </a:buClr>
              <a:buFont typeface="Arial" panose="020B0604020202020204" pitchFamily="34" charset="0"/>
              <a:buChar char="•"/>
            </a:pPr>
            <a:endParaRPr lang="en-US" sz="2400" dirty="0">
              <a:latin typeface="+mn-lt"/>
            </a:endParaRPr>
          </a:p>
          <a:p>
            <a:pPr marL="457200" indent="-457200">
              <a:buClr>
                <a:schemeClr val="bg2"/>
              </a:buClr>
              <a:buFont typeface="Arial" panose="020B0604020202020204" pitchFamily="34" charset="0"/>
              <a:buChar char="•"/>
            </a:pPr>
            <a:r>
              <a:rPr lang="en-US" sz="2400" dirty="0">
                <a:latin typeface="+mn-lt"/>
              </a:rPr>
              <a:t>Capacity building workshops conducted bringing MOE &amp; MOE together</a:t>
            </a:r>
          </a:p>
          <a:p>
            <a:pPr marL="457200" indent="-457200">
              <a:buClr>
                <a:schemeClr val="bg2"/>
              </a:buClr>
              <a:buFont typeface="Arial" panose="020B0604020202020204" pitchFamily="34" charset="0"/>
              <a:buChar char="•"/>
            </a:pPr>
            <a:endParaRPr lang="en-US" sz="2400" dirty="0">
              <a:latin typeface="+mn-lt"/>
            </a:endParaRPr>
          </a:p>
          <a:p>
            <a:pPr marL="457200" indent="-457200">
              <a:buClr>
                <a:schemeClr val="bg2"/>
              </a:buClr>
              <a:buFont typeface="Arial" panose="020B0604020202020204" pitchFamily="34" charset="0"/>
              <a:buChar char="•"/>
            </a:pPr>
            <a:r>
              <a:rPr lang="en-US" sz="2400" dirty="0">
                <a:latin typeface="+mn-lt"/>
              </a:rPr>
              <a:t>Operational &amp; technical guidelines developed</a:t>
            </a:r>
          </a:p>
          <a:p>
            <a:pPr marL="457200" indent="-457200">
              <a:buClr>
                <a:schemeClr val="bg2"/>
              </a:buClr>
              <a:buFont typeface="Arial" panose="020B0604020202020204" pitchFamily="34" charset="0"/>
              <a:buChar char="•"/>
            </a:pPr>
            <a:endParaRPr lang="en-US" sz="2400" dirty="0">
              <a:latin typeface="+mn-lt"/>
            </a:endParaRPr>
          </a:p>
          <a:p>
            <a:pPr marL="457200" indent="-457200">
              <a:buClr>
                <a:schemeClr val="bg2"/>
              </a:buClr>
              <a:buFont typeface="Arial" panose="020B0604020202020204" pitchFamily="34" charset="0"/>
              <a:buChar char="•"/>
            </a:pPr>
            <a:r>
              <a:rPr lang="en-US" sz="2400" dirty="0">
                <a:latin typeface="+mn-lt"/>
              </a:rPr>
              <a:t>Pilot interventions: </a:t>
            </a:r>
          </a:p>
          <a:p>
            <a:pPr marL="0" indent="0">
              <a:buNone/>
            </a:pPr>
            <a:r>
              <a:rPr lang="en-US" sz="3000" dirty="0">
                <a:latin typeface="+mn-lt"/>
              </a:rPr>
              <a:t>	</a:t>
            </a:r>
            <a:r>
              <a:rPr lang="en-US" sz="2200" dirty="0">
                <a:latin typeface="+mn-lt"/>
              </a:rPr>
              <a:t>476 teachers trained in 158 schools</a:t>
            </a:r>
          </a:p>
          <a:p>
            <a:pPr marL="0" indent="0">
              <a:buNone/>
            </a:pPr>
            <a:r>
              <a:rPr lang="en-US" sz="2200" dirty="0">
                <a:latin typeface="+mn-lt"/>
              </a:rPr>
              <a:t>	57,434 children vision screened</a:t>
            </a:r>
          </a:p>
          <a:p>
            <a:pPr marL="0" indent="0">
              <a:buNone/>
            </a:pPr>
            <a:r>
              <a:rPr lang="en-US" sz="2200" dirty="0">
                <a:latin typeface="+mn-lt"/>
              </a:rPr>
              <a:t>	47,106 dewormed</a:t>
            </a:r>
          </a:p>
          <a:p>
            <a:pPr marL="0" indent="0">
              <a:buNone/>
            </a:pPr>
            <a:r>
              <a:rPr lang="en-US" sz="2200" dirty="0">
                <a:latin typeface="+mn-lt"/>
              </a:rPr>
              <a:t>	1,017 were given glasses (1.7% prevalence) </a:t>
            </a:r>
          </a:p>
          <a:p>
            <a:endParaRPr lang="en-US" sz="2800" dirty="0"/>
          </a:p>
          <a:p>
            <a:endParaRPr lang="en-US" sz="2800" dirty="0"/>
          </a:p>
          <a:p>
            <a:endParaRPr lang="en-US" sz="2800" dirty="0"/>
          </a:p>
          <a:p>
            <a:endParaRPr lang="en-US" dirty="0"/>
          </a:p>
          <a:p>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 r="24866"/>
          <a:stretch/>
        </p:blipFill>
        <p:spPr>
          <a:xfrm>
            <a:off x="6914512" y="2306928"/>
            <a:ext cx="4667888" cy="3427120"/>
          </a:xfrm>
          <a:prstGeom prst="rect">
            <a:avLst/>
          </a:prstGeom>
        </p:spPr>
      </p:pic>
    </p:spTree>
    <p:extLst>
      <p:ext uri="{BB962C8B-B14F-4D97-AF65-F5344CB8AC3E}">
        <p14:creationId xmlns:p14="http://schemas.microsoft.com/office/powerpoint/2010/main" val="265535640"/>
      </p:ext>
    </p:extLst>
  </p:cSld>
  <p:clrMapOvr>
    <a:masterClrMapping/>
  </p:clrMapOvr>
  <mc:AlternateContent xmlns:mc="http://schemas.openxmlformats.org/markup-compatibility/2006" xmlns:p14="http://schemas.microsoft.com/office/powerpoint/2010/main">
    <mc:Choice Requires="p14">
      <p:transition spd="slow" p14:dur="1025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b="1" dirty="0">
                <a:latin typeface="+mn-lt"/>
              </a:rPr>
              <a:t>Conclusions: foundation for integration of SHN </a:t>
            </a:r>
            <a:r>
              <a:rPr lang="en-GB" sz="3600" b="1" dirty="0">
                <a:latin typeface="+mn-lt"/>
              </a:rPr>
              <a:t>programmes</a:t>
            </a:r>
            <a:r>
              <a:rPr lang="en-US" sz="3600" b="1" dirty="0">
                <a:latin typeface="+mn-lt"/>
              </a:rPr>
              <a:t> into education policy &amp; planning</a:t>
            </a:r>
          </a:p>
        </p:txBody>
      </p:sp>
      <p:sp>
        <p:nvSpPr>
          <p:cNvPr id="4" name="Text Placeholder 3"/>
          <p:cNvSpPr>
            <a:spLocks noGrp="1"/>
          </p:cNvSpPr>
          <p:nvPr>
            <p:ph idx="1"/>
          </p:nvPr>
        </p:nvSpPr>
        <p:spPr>
          <a:xfrm>
            <a:off x="609600" y="1770639"/>
            <a:ext cx="6566520" cy="3963409"/>
          </a:xfrm>
        </p:spPr>
        <p:txBody>
          <a:bodyPr>
            <a:normAutofit lnSpcReduction="10000"/>
          </a:bodyPr>
          <a:lstStyle/>
          <a:p>
            <a:pPr marL="457200" indent="-457200">
              <a:lnSpc>
                <a:spcPct val="150000"/>
              </a:lnSpc>
              <a:buClr>
                <a:schemeClr val="bg2"/>
              </a:buClr>
              <a:buFont typeface="Arial" panose="020B0604020202020204" pitchFamily="34" charset="0"/>
              <a:buChar char="•"/>
            </a:pPr>
            <a:r>
              <a:rPr lang="en-US" sz="2400" dirty="0">
                <a:latin typeface="+mn-lt"/>
              </a:rPr>
              <a:t>Schools: effective platform for health delivery</a:t>
            </a:r>
          </a:p>
          <a:p>
            <a:pPr marL="457200" indent="-457200">
              <a:lnSpc>
                <a:spcPct val="150000"/>
              </a:lnSpc>
              <a:buClr>
                <a:schemeClr val="bg2"/>
              </a:buClr>
              <a:buFont typeface="Arial" panose="020B0604020202020204" pitchFamily="34" charset="0"/>
              <a:buChar char="•"/>
            </a:pPr>
            <a:r>
              <a:rPr lang="en-US" sz="2400" dirty="0">
                <a:latin typeface="+mn-lt"/>
              </a:rPr>
              <a:t>Collaboration between MOE &amp; MOE vital</a:t>
            </a:r>
          </a:p>
          <a:p>
            <a:pPr marL="457200" indent="-457200">
              <a:lnSpc>
                <a:spcPct val="150000"/>
              </a:lnSpc>
              <a:buClr>
                <a:schemeClr val="bg2"/>
              </a:buClr>
              <a:buFont typeface="Arial" panose="020B0604020202020204" pitchFamily="34" charset="0"/>
              <a:buChar char="•"/>
            </a:pPr>
            <a:r>
              <a:rPr lang="en-US" sz="2400" dirty="0">
                <a:latin typeface="+mn-lt"/>
              </a:rPr>
              <a:t>Integrated school-level activities must be easy for teachers to implement</a:t>
            </a:r>
          </a:p>
          <a:p>
            <a:pPr marL="457200" indent="-457200">
              <a:lnSpc>
                <a:spcPct val="150000"/>
              </a:lnSpc>
              <a:buClr>
                <a:schemeClr val="bg2"/>
              </a:buClr>
              <a:buFont typeface="Arial" panose="020B0604020202020204" pitchFamily="34" charset="0"/>
              <a:buChar char="•"/>
            </a:pPr>
            <a:r>
              <a:rPr lang="en-US" sz="2400" dirty="0">
                <a:latin typeface="+mn-lt"/>
              </a:rPr>
              <a:t>Align with existing policies, systems &amp; infrastructure to support ownership &amp; sustainability</a:t>
            </a:r>
            <a:endParaRPr lang="en-US" sz="1400" dirty="0">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0151" y="2474774"/>
            <a:ext cx="4674633" cy="3116422"/>
          </a:xfrm>
          <a:prstGeom prst="rect">
            <a:avLst/>
          </a:prstGeom>
        </p:spPr>
      </p:pic>
    </p:spTree>
    <p:extLst>
      <p:ext uri="{BB962C8B-B14F-4D97-AF65-F5344CB8AC3E}">
        <p14:creationId xmlns:p14="http://schemas.microsoft.com/office/powerpoint/2010/main" val="68907264"/>
      </p:ext>
    </p:extLst>
  </p:cSld>
  <p:clrMapOvr>
    <a:masterClrMapping/>
  </p:clrMapOvr>
  <mc:AlternateContent xmlns:mc="http://schemas.openxmlformats.org/markup-compatibility/2006" xmlns:p14="http://schemas.microsoft.com/office/powerpoint/2010/main">
    <mc:Choice Requires="p14">
      <p:transition spd="slow" p14:dur="10250"/>
    </mc:Choice>
    <mc:Fallback xmlns="">
      <p:transition spd="slow"/>
    </mc:Fallback>
  </mc:AlternateContent>
</p:sld>
</file>

<file path=ppt/theme/theme1.xml><?xml version="1.0" encoding="utf-8"?>
<a:theme xmlns:a="http://schemas.openxmlformats.org/drawingml/2006/main" name="2017_Programme Meeting_Data disaggregation session">
  <a:themeElements>
    <a:clrScheme name="Sightsavers">
      <a:dk1>
        <a:sysClr val="windowText" lastClr="000000"/>
      </a:dk1>
      <a:lt1>
        <a:sysClr val="window" lastClr="FFFFFF"/>
      </a:lt1>
      <a:dk2>
        <a:srgbClr val="FFBB22"/>
      </a:dk2>
      <a:lt2>
        <a:srgbClr val="960051"/>
      </a:lt2>
      <a:accent1>
        <a:srgbClr val="FFBB22"/>
      </a:accent1>
      <a:accent2>
        <a:srgbClr val="960051"/>
      </a:accent2>
      <a:accent3>
        <a:srgbClr val="403A60"/>
      </a:accent3>
      <a:accent4>
        <a:srgbClr val="006F62"/>
      </a:accent4>
      <a:accent5>
        <a:srgbClr val="FB6500"/>
      </a:accent5>
      <a:accent6>
        <a:srgbClr val="AF272F"/>
      </a:accent6>
      <a:hlink>
        <a:srgbClr val="960051"/>
      </a:hlink>
      <a:folHlink>
        <a:srgbClr val="006F62"/>
      </a:folHlink>
    </a:clrScheme>
    <a:fontScheme name="Sightsav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60051">
            <a:alpha val="4902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all outs">
  <a:themeElements>
    <a:clrScheme name="Sightsavers">
      <a:dk1>
        <a:sysClr val="windowText" lastClr="000000"/>
      </a:dk1>
      <a:lt1>
        <a:sysClr val="window" lastClr="FFFFFF"/>
      </a:lt1>
      <a:dk2>
        <a:srgbClr val="FFBB22"/>
      </a:dk2>
      <a:lt2>
        <a:srgbClr val="960051"/>
      </a:lt2>
      <a:accent1>
        <a:srgbClr val="FFBB22"/>
      </a:accent1>
      <a:accent2>
        <a:srgbClr val="960051"/>
      </a:accent2>
      <a:accent3>
        <a:srgbClr val="403A60"/>
      </a:accent3>
      <a:accent4>
        <a:srgbClr val="612141"/>
      </a:accent4>
      <a:accent5>
        <a:srgbClr val="80276C"/>
      </a:accent5>
      <a:accent6>
        <a:srgbClr val="AF272F"/>
      </a:accent6>
      <a:hlink>
        <a:srgbClr val="0000FF"/>
      </a:hlink>
      <a:folHlink>
        <a:srgbClr val="800080"/>
      </a:folHlink>
    </a:clrScheme>
    <a:fontScheme name="Sightsav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60051">
            <a:alpha val="4902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Images">
  <a:themeElements>
    <a:clrScheme name="Sightsavers">
      <a:dk1>
        <a:sysClr val="windowText" lastClr="000000"/>
      </a:dk1>
      <a:lt1>
        <a:sysClr val="window" lastClr="FFFFFF"/>
      </a:lt1>
      <a:dk2>
        <a:srgbClr val="FFBB22"/>
      </a:dk2>
      <a:lt2>
        <a:srgbClr val="960051"/>
      </a:lt2>
      <a:accent1>
        <a:srgbClr val="FFBB22"/>
      </a:accent1>
      <a:accent2>
        <a:srgbClr val="960051"/>
      </a:accent2>
      <a:accent3>
        <a:srgbClr val="403A60"/>
      </a:accent3>
      <a:accent4>
        <a:srgbClr val="612141"/>
      </a:accent4>
      <a:accent5>
        <a:srgbClr val="80276C"/>
      </a:accent5>
      <a:accent6>
        <a:srgbClr val="AF272F"/>
      </a:accent6>
      <a:hlink>
        <a:srgbClr val="0000FF"/>
      </a:hlink>
      <a:folHlink>
        <a:srgbClr val="800080"/>
      </a:folHlink>
    </a:clrScheme>
    <a:fontScheme name="Sightsav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60051">
            <a:alpha val="4902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Covers yellow">
  <a:themeElements>
    <a:clrScheme name="Sightsavers">
      <a:dk1>
        <a:sysClr val="windowText" lastClr="000000"/>
      </a:dk1>
      <a:lt1>
        <a:sysClr val="window" lastClr="FFFFFF"/>
      </a:lt1>
      <a:dk2>
        <a:srgbClr val="FFBB22"/>
      </a:dk2>
      <a:lt2>
        <a:srgbClr val="960051"/>
      </a:lt2>
      <a:accent1>
        <a:srgbClr val="FFBB22"/>
      </a:accent1>
      <a:accent2>
        <a:srgbClr val="960051"/>
      </a:accent2>
      <a:accent3>
        <a:srgbClr val="403A60"/>
      </a:accent3>
      <a:accent4>
        <a:srgbClr val="612141"/>
      </a:accent4>
      <a:accent5>
        <a:srgbClr val="80276C"/>
      </a:accent5>
      <a:accent6>
        <a:srgbClr val="AF272F"/>
      </a:accent6>
      <a:hlink>
        <a:srgbClr val="0000FF"/>
      </a:hlink>
      <a:folHlink>
        <a:srgbClr val="800080"/>
      </a:folHlink>
    </a:clrScheme>
    <a:fontScheme name="Sightsav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60051">
            <a:alpha val="4902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Covers red">
  <a:themeElements>
    <a:clrScheme name="Sightsavers">
      <a:dk1>
        <a:sysClr val="windowText" lastClr="000000"/>
      </a:dk1>
      <a:lt1>
        <a:sysClr val="window" lastClr="FFFFFF"/>
      </a:lt1>
      <a:dk2>
        <a:srgbClr val="FFBB22"/>
      </a:dk2>
      <a:lt2>
        <a:srgbClr val="960051"/>
      </a:lt2>
      <a:accent1>
        <a:srgbClr val="FFBB22"/>
      </a:accent1>
      <a:accent2>
        <a:srgbClr val="960051"/>
      </a:accent2>
      <a:accent3>
        <a:srgbClr val="403A60"/>
      </a:accent3>
      <a:accent4>
        <a:srgbClr val="612141"/>
      </a:accent4>
      <a:accent5>
        <a:srgbClr val="80276C"/>
      </a:accent5>
      <a:accent6>
        <a:srgbClr val="AF272F"/>
      </a:accent6>
      <a:hlink>
        <a:srgbClr val="0000FF"/>
      </a:hlink>
      <a:folHlink>
        <a:srgbClr val="800080"/>
      </a:folHlink>
    </a:clrScheme>
    <a:fontScheme name="Sightsav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60051">
            <a:alpha val="4902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Covers blue">
  <a:themeElements>
    <a:clrScheme name="Sightsavers">
      <a:dk1>
        <a:sysClr val="windowText" lastClr="000000"/>
      </a:dk1>
      <a:lt1>
        <a:sysClr val="window" lastClr="FFFFFF"/>
      </a:lt1>
      <a:dk2>
        <a:srgbClr val="FFBB22"/>
      </a:dk2>
      <a:lt2>
        <a:srgbClr val="960051"/>
      </a:lt2>
      <a:accent1>
        <a:srgbClr val="FFBB22"/>
      </a:accent1>
      <a:accent2>
        <a:srgbClr val="960051"/>
      </a:accent2>
      <a:accent3>
        <a:srgbClr val="403A60"/>
      </a:accent3>
      <a:accent4>
        <a:srgbClr val="612141"/>
      </a:accent4>
      <a:accent5>
        <a:srgbClr val="80276C"/>
      </a:accent5>
      <a:accent6>
        <a:srgbClr val="AF272F"/>
      </a:accent6>
      <a:hlink>
        <a:srgbClr val="0000FF"/>
      </a:hlink>
      <a:folHlink>
        <a:srgbClr val="800080"/>
      </a:folHlink>
    </a:clrScheme>
    <a:fontScheme name="Sightsav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60051">
            <a:alpha val="4902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4EA3D04C800044B916B46D3229FDCF" ma:contentTypeVersion="14" ma:contentTypeDescription="Create a new document." ma:contentTypeScope="" ma:versionID="ffdc86aac095d97bfda36e6e5b1be987">
  <xsd:schema xmlns:xsd="http://www.w3.org/2001/XMLSchema" xmlns:xs="http://www.w3.org/2001/XMLSchema" xmlns:p="http://schemas.microsoft.com/office/2006/metadata/properties" xmlns:ns1="867597d9-8ee9-4591-9c26-837d5f3e5263" xmlns:ns2="http://schemas.microsoft.com/sharepoint/v3" xmlns:ns3="9cf449e2-6818-40e5-ad8f-2cf6f7fe4f47" xmlns:ns4="http://schemas.microsoft.com/sharepoint.v3" targetNamespace="http://schemas.microsoft.com/office/2006/metadata/properties" ma:root="true" ma:fieldsID="52505cf8daea9a4a2e826682cac14ef9" ns1:_="" ns2:_="" ns3:_="" ns4:_="">
    <xsd:import namespace="867597d9-8ee9-4591-9c26-837d5f3e5263"/>
    <xsd:import namespace="http://schemas.microsoft.com/sharepoint/v3"/>
    <xsd:import namespace="9cf449e2-6818-40e5-ad8f-2cf6f7fe4f47"/>
    <xsd:import namespace="http://schemas.microsoft.com/sharepoint.v3"/>
    <xsd:element name="properties">
      <xsd:complexType>
        <xsd:sequence>
          <xsd:element name="documentManagement">
            <xsd:complexType>
              <xsd:all>
                <xsd:element ref="ns1:Year" minOccurs="0"/>
                <xsd:element ref="ns3:SHNAuthor" minOccurs="0"/>
                <xsd:element ref="ns3:DescriptionText" minOccurs="0"/>
                <xsd:element ref="ns1:Related_x0020_Language" minOccurs="0"/>
                <xsd:element ref="ns3:SHNTopic" minOccurs="0"/>
                <xsd:element ref="ns2:PublishingStartDate" minOccurs="0"/>
                <xsd:element ref="ns2:PublishingExpirationDate" minOccurs="0"/>
                <xsd:element ref="ns4:Category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7597d9-8ee9-4591-9c26-837d5f3e5263" elementFormDefault="qualified">
    <xsd:import namespace="http://schemas.microsoft.com/office/2006/documentManagement/types"/>
    <xsd:import namespace="http://schemas.microsoft.com/office/infopath/2007/PartnerControls"/>
    <xsd:element name="Year" ma:index="0" nillable="true" ma:displayName="Year" ma:internalName="Year">
      <xsd:simpleType>
        <xsd:restriction base="dms:Text">
          <xsd:maxLength value="255"/>
        </xsd:restriction>
      </xsd:simpleType>
    </xsd:element>
    <xsd:element name="Related_x0020_Language" ma:index="5" nillable="true" ma:displayName="Related Language" ma:default="English" ma:format="Dropdown" ma:internalName="Related_x0020_Language">
      <xsd:simpleType>
        <xsd:restriction base="dms:Choice">
          <xsd:enumeration value="English"/>
          <xsd:enumeration value="Arabic"/>
          <xsd:enumeration value="Chinese"/>
          <xsd:enumeration value="French"/>
          <xsd:enumeration value="Hindi"/>
          <xsd:enumeration value="Kiswahili"/>
          <xsd:enumeration value="Portuguese"/>
          <xsd:enumeration value="Russian"/>
          <xsd:enumeration value="Spanish"/>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7"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8"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cf449e2-6818-40e5-ad8f-2cf6f7fe4f47" elementFormDefault="qualified">
    <xsd:import namespace="http://schemas.microsoft.com/office/2006/documentManagement/types"/>
    <xsd:import namespace="http://schemas.microsoft.com/office/infopath/2007/PartnerControls"/>
    <xsd:element name="SHNAuthor" ma:index="3" nillable="true" ma:displayName="SHN Author" ma:internalName="SHNAuthor">
      <xsd:simpleType>
        <xsd:restriction base="dms:Text">
          <xsd:maxLength value="255"/>
        </xsd:restriction>
      </xsd:simpleType>
    </xsd:element>
    <xsd:element name="DescriptionText" ma:index="4" nillable="true" ma:displayName="Description Text" ma:internalName="DescriptionText" ma:readOnly="false">
      <xsd:simpleType>
        <xsd:restriction base="dms:Text">
          <xsd:maxLength value="255"/>
        </xsd:restriction>
      </xsd:simpleType>
    </xsd:element>
    <xsd:element name="SHNTopic" ma:index="6" nillable="true" ma:displayName="Topic" ma:default="School Health General" ma:internalName="SHNTopic">
      <xsd:complexType>
        <xsd:complexContent>
          <xsd:extension base="dms:MultiChoice">
            <xsd:sequence>
              <xsd:element name="Value" maxOccurs="unbounded" minOccurs="0" nillable="true">
                <xsd:simpleType>
                  <xsd:restriction base="dms:Choice">
                    <xsd:enumeration value="HIV"/>
                    <xsd:enumeration value="NTDs"/>
                    <xsd:enumeration value="Micronutrients"/>
                    <xsd:enumeration value="School Health General"/>
                    <xsd:enumeration value="Education General"/>
                    <xsd:enumeration value="Malaria"/>
                    <xsd:enumeration value="School Feeding"/>
                    <xsd:enumeration value="M&amp;E"/>
                    <xsd:enumeration value="Inclusive Education"/>
                    <xsd:enumeration value="Child Vision"/>
                    <xsd:enumeration value="Nutrition"/>
                    <xsd:enumeration value="WASH"/>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14" nillable="true" ma:displayName="Description" ma:hidden="true" ma:internalName="CategoryDescription"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2" ma:displayName="Title"/>
        <xsd:element ref="dc:subject" minOccurs="0" maxOccurs="1"/>
        <xsd:element ref="dc:description" minOccurs="0" maxOccurs="1" ma:index="9"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lated_x0020_Language xmlns="867597d9-8ee9-4591-9c26-837d5f3e5263">English</Related_x0020_Language>
    <SHNAuthor xmlns="9cf449e2-6818-40e5-ad8f-2cf6f7fe4f47">sightsavers</SHNAuthor>
    <DescriptionText xmlns="9cf449e2-6818-40e5-ad8f-2cf6f7fe4f47" xsi:nil="true"/>
    <PublishingExpirationDate xmlns="http://schemas.microsoft.com/sharepoint/v3" xsi:nil="true"/>
    <CategoryDescription xmlns="http://schemas.microsoft.com/sharepoint.v3" xsi:nil="true"/>
    <SHNTopic xmlns="9cf449e2-6818-40e5-ad8f-2cf6f7fe4f47">
      <Value>School Health General</Value>
    </SHNTopic>
    <PublishingStartDate xmlns="http://schemas.microsoft.com/sharepoint/v3" xsi:nil="true"/>
    <Year xmlns="867597d9-8ee9-4591-9c26-837d5f3e5263">2018</Year>
  </documentManagement>
</p:properties>
</file>

<file path=customXml/itemProps1.xml><?xml version="1.0" encoding="utf-8"?>
<ds:datastoreItem xmlns:ds="http://schemas.openxmlformats.org/officeDocument/2006/customXml" ds:itemID="{3856E7D0-101F-4434-B63E-30C90E75F98A}"/>
</file>

<file path=customXml/itemProps2.xml><?xml version="1.0" encoding="utf-8"?>
<ds:datastoreItem xmlns:ds="http://schemas.openxmlformats.org/officeDocument/2006/customXml" ds:itemID="{659B5E9C-3022-494A-9642-ABD432CEB8E3}"/>
</file>

<file path=customXml/itemProps3.xml><?xml version="1.0" encoding="utf-8"?>
<ds:datastoreItem xmlns:ds="http://schemas.openxmlformats.org/officeDocument/2006/customXml" ds:itemID="{03D682AC-AB57-404C-BB2A-11AC95CB33C7}"/>
</file>

<file path=docProps/app.xml><?xml version="1.0" encoding="utf-8"?>
<Properties xmlns="http://schemas.openxmlformats.org/officeDocument/2006/extended-properties" xmlns:vt="http://schemas.openxmlformats.org/officeDocument/2006/docPropsVTypes">
  <Template>2017_Programme Meeting_Data disaggregation session</Template>
  <TotalTime>19564</TotalTime>
  <Words>3317</Words>
  <Application>Microsoft Office PowerPoint</Application>
  <PresentationFormat>Widescreen</PresentationFormat>
  <Paragraphs>509</Paragraphs>
  <Slides>28</Slides>
  <Notes>18</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28</vt:i4>
      </vt:variant>
    </vt:vector>
  </HeadingPairs>
  <TitlesOfParts>
    <vt:vector size="39" baseType="lpstr">
      <vt:lpstr>ＭＳ Ｐゴシック</vt:lpstr>
      <vt:lpstr>Arial</vt:lpstr>
      <vt:lpstr>Calibri</vt:lpstr>
      <vt:lpstr>Georgia</vt:lpstr>
      <vt:lpstr>Times New Roman</vt:lpstr>
      <vt:lpstr>2017_Programme Meeting_Data disaggregation session</vt:lpstr>
      <vt:lpstr>Call outs</vt:lpstr>
      <vt:lpstr>Images</vt:lpstr>
      <vt:lpstr>Covers yellow</vt:lpstr>
      <vt:lpstr>Covers red</vt:lpstr>
      <vt:lpstr>Covers blue</vt:lpstr>
      <vt:lpstr>FRESH School Health &amp; Nutrition Webinar:   Eye Health Promotion in Schools – Components and Costs   17th September 2018</vt:lpstr>
      <vt:lpstr>Intersectionality of health &amp; education</vt:lpstr>
      <vt:lpstr>Uncorrected refractive error is leading cause of poor vision</vt:lpstr>
      <vt:lpstr>Response: school screening programs</vt:lpstr>
      <vt:lpstr>School Health Integrated Programming (SHIP)</vt:lpstr>
      <vt:lpstr>PowerPoint Presentation</vt:lpstr>
      <vt:lpstr>SHIP Standardized Approach</vt:lpstr>
      <vt:lpstr>SHIP results</vt:lpstr>
      <vt:lpstr>Conclusions: foundation for integration of SHN programmes into education policy &amp; planning</vt:lpstr>
      <vt:lpstr>Costing study background</vt:lpstr>
      <vt:lpstr>Methods </vt:lpstr>
      <vt:lpstr>Methods</vt:lpstr>
      <vt:lpstr>Methods</vt:lpstr>
      <vt:lpstr>Methods</vt:lpstr>
      <vt:lpstr>Results – SHIP actual expenditure in Cambodia </vt:lpstr>
      <vt:lpstr>Results – SHIP actual expenditure in Ghana </vt:lpstr>
      <vt:lpstr>Results – SHIP actual expenditure</vt:lpstr>
      <vt:lpstr>Results – SHIP actual expenditure</vt:lpstr>
      <vt:lpstr>Results – SHIP actual expenditure</vt:lpstr>
      <vt:lpstr>Results – Standard SHIP expenditure</vt:lpstr>
      <vt:lpstr>Costing tool – Brief introduction</vt:lpstr>
      <vt:lpstr>Costing tool - Brief introduction</vt:lpstr>
      <vt:lpstr>Results cost projection</vt:lpstr>
      <vt:lpstr>Results costing study</vt:lpstr>
      <vt:lpstr>Results costing study</vt:lpstr>
      <vt:lpstr>Learnings</vt:lpstr>
      <vt:lpstr>Thank you</vt:lpstr>
      <vt:lpstr>References</vt:lpstr>
    </vt:vector>
  </TitlesOfParts>
  <Company>Sightsavers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Engels</dc:creator>
  <dc:description/>
  <cp:lastModifiedBy>francis peel</cp:lastModifiedBy>
  <cp:revision>800</cp:revision>
  <cp:lastPrinted>2017-11-03T12:22:43Z</cp:lastPrinted>
  <dcterms:created xsi:type="dcterms:W3CDTF">2017-06-07T11:28:24Z</dcterms:created>
  <dcterms:modified xsi:type="dcterms:W3CDTF">2018-09-26T20:30:11Z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0x010100914EA3D04C800044B916B46D3229FDCF</vt:lpwstr>
  </property>
</Properties>
</file>