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14.xml" ContentType="application/vnd.openxmlformats-officedocument.drawingml.chart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ppt/charts/chart15.xml" ContentType="application/vnd.openxmlformats-officedocument.drawingml.chart+xml"/>
  <Override PartName="/ppt/drawings/drawing5.xml" ContentType="application/vnd.openxmlformats-officedocument.drawingml.chartshapes+xml"/>
  <Override PartName="/ppt/charts/chart16.xml" ContentType="application/vnd.openxmlformats-officedocument.drawingml.chart+xml"/>
  <Override PartName="/ppt/drawings/drawing6.xml" ContentType="application/vnd.openxmlformats-officedocument.drawingml.chartshapes+xml"/>
  <Override PartName="/ppt/charts/chart17.xml" ContentType="application/vnd.openxmlformats-officedocument.drawingml.chart+xml"/>
  <Override PartName="/ppt/drawings/drawing7.xml" ContentType="application/vnd.openxmlformats-officedocument.drawingml.chartshapes+xml"/>
  <Override PartName="/ppt/charts/chart18.xml" ContentType="application/vnd.openxmlformats-officedocument.drawingml.chart+xml"/>
  <Override PartName="/ppt/drawings/drawing8.xml" ContentType="application/vnd.openxmlformats-officedocument.drawingml.chartshapes+xml"/>
  <Override PartName="/ppt/charts/chart19.xml" ContentType="application/vnd.openxmlformats-officedocument.drawingml.chart+xml"/>
  <Override PartName="/ppt/drawings/drawing9.xml" ContentType="application/vnd.openxmlformats-officedocument.drawingml.chartshapes+xml"/>
  <Override PartName="/ppt/charts/chart20.xml" ContentType="application/vnd.openxmlformats-officedocument.drawingml.chart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73" r:id="rId2"/>
    <p:sldId id="299" r:id="rId3"/>
    <p:sldId id="409" r:id="rId4"/>
    <p:sldId id="410" r:id="rId5"/>
    <p:sldId id="406" r:id="rId6"/>
    <p:sldId id="365" r:id="rId7"/>
    <p:sldId id="412" r:id="rId8"/>
    <p:sldId id="354" r:id="rId9"/>
    <p:sldId id="367" r:id="rId10"/>
    <p:sldId id="280" r:id="rId11"/>
    <p:sldId id="394" r:id="rId12"/>
    <p:sldId id="295" r:id="rId13"/>
    <p:sldId id="296" r:id="rId14"/>
    <p:sldId id="382" r:id="rId15"/>
    <p:sldId id="343" r:id="rId16"/>
    <p:sldId id="350" r:id="rId17"/>
    <p:sldId id="352" r:id="rId18"/>
    <p:sldId id="351" r:id="rId19"/>
    <p:sldId id="349" r:id="rId20"/>
    <p:sldId id="313" r:id="rId21"/>
    <p:sldId id="363" r:id="rId22"/>
    <p:sldId id="314" r:id="rId23"/>
    <p:sldId id="318" r:id="rId24"/>
    <p:sldId id="321" r:id="rId25"/>
    <p:sldId id="315" r:id="rId26"/>
    <p:sldId id="377" r:id="rId27"/>
    <p:sldId id="390" r:id="rId28"/>
    <p:sldId id="407" r:id="rId29"/>
    <p:sldId id="408" r:id="rId30"/>
    <p:sldId id="395" r:id="rId31"/>
    <p:sldId id="369" r:id="rId32"/>
  </p:sldIdLst>
  <p:sldSz cx="9144000" cy="6858000" type="screen4x3"/>
  <p:notesSz cx="67945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50" autoAdjust="0"/>
    <p:restoredTop sz="94621" autoAdjust="0"/>
  </p:normalViewPr>
  <p:slideViewPr>
    <p:cSldViewPr>
      <p:cViewPr varScale="1">
        <p:scale>
          <a:sx n="50" d="100"/>
          <a:sy n="5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Hookworm%20and%20hb%20individual%20data_East%20Africa-Analysi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Ascaris%20-%20age%20intensity%20and%20prevalence%20Elkin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Plos%20NTD%20Submitted%20paper%20with%20Figures\Rachael%20Hookworm%20and%20Schisto%20in%20Uganda-sorted%2016-2-12%20(FI--RMAXW8600's%20conflicted%20copy%202012-02-16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Plos%20NTD%20Submitted%20paper%20with%20Figures\Rachael%20Hookworm%20and%20Schisto%20in%20Uganda-sorted%2016-2-12%20(FI--RMAXW8600's%20conflicted%20copy%202012-02-16)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Book4" TargetMode="External"/><Relationship Id="rId1" Type="http://schemas.openxmlformats.org/officeDocument/2006/relationships/themeOverride" Target="../theme/themeOverride4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D:\Dropbox\STH%20November%202011\All%20Figures%20Anderson%20et%20al%20Lancet%202011%2011%2009.xlsx" TargetMode="External"/><Relationship Id="rId1" Type="http://schemas.openxmlformats.org/officeDocument/2006/relationships/themeOverride" Target="../theme/themeOverride5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2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Fi--didef2\sth\Data%20-%20Density%20dependence\Iran%20data%20Necator%201979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3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ande\AppData\Local\Microsoft\Windows\Temporary%20Internet%20Files\Content.Outlook\MC3HOUAF\Coverage%20of%20pre-SAC%20and%20SAC%20from%20WHO.xlsx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--didef2.dide.local\STH\Papers\2012%20School%20based%20treatment%20and%20transmission\Figures%20data%20etc\Figure%20education%20enrolment\education_netattendancerate.xls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ande\AppData\Local\Microsoft\Windows\Temporary%20Internet%20Files\Content.Outlook\MC3HOUAF\Coverage%20of%20pre-SAC%20and%20SAC%20from%20WHO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Roy%20Anderson\Documents\Lancet%20Commentary%20Jan%202012\Copy%20of%20All%20Figures%20Anderson%20et%20al%20Lancet%202011%2011%2011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Roy%20Anderson\Documents\Lancet%20Commentary%20Jan%202012\Copy%20of%20All%20Figures%20Anderson%20et%20al%20Lancet%202011%2011%2011.xlsx" TargetMode="External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eirdre\Backups%20Jan2013\STH%20December%202012%20(fi--didef2)\Papers\2012%20School%20based%20treatment%20and%20transmission\Figures%20data%20etc\Figure%20Prevelance%20intensity\Hlaing%20prev%20intensity%20plot.xls" TargetMode="External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Ascaris%20-%20age%20intensity%20and%20prevalence%20Elkin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Ascaris%20-%20age%20intensity%20and%20prevalence%20Elkin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y%20Anderson\Dropbox\Ascaris%20-%20age%20intensity%20and%20prevalence%20Elki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370415573053369"/>
                  <c:y val="-0.54012503645377796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sz="2000" b="1" i="1" u="sng" baseline="0"/>
                      <a:t>Hookworm</a:t>
                    </a:r>
                  </a:p>
                  <a:p>
                    <a:pPr>
                      <a:defRPr sz="2000" b="1"/>
                    </a:pPr>
                    <a:r>
                      <a:rPr lang="en-US" sz="2000" b="1" baseline="0"/>
                      <a:t>y = -0.0095x + 117.73
R² = 0.0241</a:t>
                    </a:r>
                    <a:endParaRPr lang="en-US" sz="2000" b="1"/>
                  </a:p>
                </c:rich>
              </c:tx>
              <c:numFmt formatCode="General" sourceLinked="0"/>
              <c:spPr>
                <a:solidFill>
                  <a:schemeClr val="bg2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c:spPr>
            </c:trendlineLbl>
          </c:trendline>
          <c:trendline>
            <c:trendlineType val="power"/>
            <c:dispRSqr val="0"/>
            <c:dispEq val="0"/>
          </c:trendline>
          <c:xVal>
            <c:numRef>
              <c:f>Sheet1!$L$2:$L$17167</c:f>
              <c:numCache>
                <c:formatCode>General</c:formatCode>
                <c:ptCount val="171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5568</c:v>
                </c:pt>
                <c:pt idx="5">
                  <c:v>144</c:v>
                </c:pt>
                <c:pt idx="6">
                  <c:v>7848</c:v>
                </c:pt>
                <c:pt idx="7">
                  <c:v>0</c:v>
                </c:pt>
                <c:pt idx="8">
                  <c:v>24</c:v>
                </c:pt>
                <c:pt idx="9">
                  <c:v>0</c:v>
                </c:pt>
                <c:pt idx="10">
                  <c:v>0</c:v>
                </c:pt>
                <c:pt idx="11">
                  <c:v>144</c:v>
                </c:pt>
                <c:pt idx="12">
                  <c:v>1176</c:v>
                </c:pt>
                <c:pt idx="13">
                  <c:v>0</c:v>
                </c:pt>
                <c:pt idx="14">
                  <c:v>192</c:v>
                </c:pt>
                <c:pt idx="15">
                  <c:v>24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240</c:v>
                </c:pt>
                <c:pt idx="22">
                  <c:v>96</c:v>
                </c:pt>
                <c:pt idx="23">
                  <c:v>0</c:v>
                </c:pt>
                <c:pt idx="24">
                  <c:v>120</c:v>
                </c:pt>
                <c:pt idx="25">
                  <c:v>0</c:v>
                </c:pt>
                <c:pt idx="26">
                  <c:v>0</c:v>
                </c:pt>
                <c:pt idx="27">
                  <c:v>24</c:v>
                </c:pt>
                <c:pt idx="28">
                  <c:v>0</c:v>
                </c:pt>
                <c:pt idx="29">
                  <c:v>0</c:v>
                </c:pt>
                <c:pt idx="30">
                  <c:v>288</c:v>
                </c:pt>
                <c:pt idx="31">
                  <c:v>0</c:v>
                </c:pt>
                <c:pt idx="32">
                  <c:v>0</c:v>
                </c:pt>
                <c:pt idx="33">
                  <c:v>72</c:v>
                </c:pt>
                <c:pt idx="34">
                  <c:v>0</c:v>
                </c:pt>
                <c:pt idx="35">
                  <c:v>168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24</c:v>
                </c:pt>
                <c:pt idx="43">
                  <c:v>2184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120</c:v>
                </c:pt>
                <c:pt idx="50">
                  <c:v>48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216</c:v>
                </c:pt>
                <c:pt idx="56">
                  <c:v>0</c:v>
                </c:pt>
                <c:pt idx="57">
                  <c:v>24</c:v>
                </c:pt>
                <c:pt idx="58">
                  <c:v>0</c:v>
                </c:pt>
                <c:pt idx="59">
                  <c:v>72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48</c:v>
                </c:pt>
                <c:pt idx="67">
                  <c:v>0</c:v>
                </c:pt>
                <c:pt idx="68">
                  <c:v>72</c:v>
                </c:pt>
                <c:pt idx="69">
                  <c:v>0</c:v>
                </c:pt>
                <c:pt idx="70">
                  <c:v>0</c:v>
                </c:pt>
                <c:pt idx="71">
                  <c:v>120</c:v>
                </c:pt>
                <c:pt idx="72">
                  <c:v>0</c:v>
                </c:pt>
                <c:pt idx="73">
                  <c:v>0</c:v>
                </c:pt>
                <c:pt idx="74">
                  <c:v>48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1368</c:v>
                </c:pt>
                <c:pt idx="80">
                  <c:v>0</c:v>
                </c:pt>
                <c:pt idx="81">
                  <c:v>72</c:v>
                </c:pt>
                <c:pt idx="82">
                  <c:v>0</c:v>
                </c:pt>
                <c:pt idx="83">
                  <c:v>72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288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360</c:v>
                </c:pt>
                <c:pt idx="92">
                  <c:v>48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72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456</c:v>
                </c:pt>
                <c:pt idx="103">
                  <c:v>0</c:v>
                </c:pt>
                <c:pt idx="104">
                  <c:v>2352</c:v>
                </c:pt>
                <c:pt idx="105">
                  <c:v>48</c:v>
                </c:pt>
                <c:pt idx="106">
                  <c:v>0</c:v>
                </c:pt>
                <c:pt idx="107">
                  <c:v>144</c:v>
                </c:pt>
                <c:pt idx="108">
                  <c:v>0</c:v>
                </c:pt>
                <c:pt idx="109">
                  <c:v>312</c:v>
                </c:pt>
                <c:pt idx="110">
                  <c:v>480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1344</c:v>
                </c:pt>
                <c:pt idx="115">
                  <c:v>408</c:v>
                </c:pt>
                <c:pt idx="116">
                  <c:v>48</c:v>
                </c:pt>
                <c:pt idx="117">
                  <c:v>576</c:v>
                </c:pt>
                <c:pt idx="118">
                  <c:v>0</c:v>
                </c:pt>
                <c:pt idx="119">
                  <c:v>72</c:v>
                </c:pt>
                <c:pt idx="120">
                  <c:v>0</c:v>
                </c:pt>
                <c:pt idx="121">
                  <c:v>552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168</c:v>
                </c:pt>
                <c:pt idx="126">
                  <c:v>432</c:v>
                </c:pt>
                <c:pt idx="127">
                  <c:v>1944</c:v>
                </c:pt>
                <c:pt idx="128">
                  <c:v>0</c:v>
                </c:pt>
                <c:pt idx="129">
                  <c:v>0</c:v>
                </c:pt>
                <c:pt idx="130">
                  <c:v>864</c:v>
                </c:pt>
                <c:pt idx="131">
                  <c:v>72</c:v>
                </c:pt>
                <c:pt idx="132">
                  <c:v>0</c:v>
                </c:pt>
                <c:pt idx="133">
                  <c:v>96</c:v>
                </c:pt>
                <c:pt idx="134">
                  <c:v>24</c:v>
                </c:pt>
                <c:pt idx="135">
                  <c:v>0</c:v>
                </c:pt>
                <c:pt idx="136">
                  <c:v>0</c:v>
                </c:pt>
                <c:pt idx="137">
                  <c:v>48</c:v>
                </c:pt>
                <c:pt idx="138">
                  <c:v>72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288</c:v>
                </c:pt>
                <c:pt idx="143">
                  <c:v>0</c:v>
                </c:pt>
                <c:pt idx="144">
                  <c:v>24</c:v>
                </c:pt>
                <c:pt idx="145">
                  <c:v>456</c:v>
                </c:pt>
                <c:pt idx="146">
                  <c:v>3576</c:v>
                </c:pt>
                <c:pt idx="147">
                  <c:v>120</c:v>
                </c:pt>
                <c:pt idx="148">
                  <c:v>2088</c:v>
                </c:pt>
                <c:pt idx="149">
                  <c:v>192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48</c:v>
                </c:pt>
                <c:pt idx="154">
                  <c:v>1680</c:v>
                </c:pt>
                <c:pt idx="155">
                  <c:v>48</c:v>
                </c:pt>
                <c:pt idx="156">
                  <c:v>96</c:v>
                </c:pt>
                <c:pt idx="157">
                  <c:v>48</c:v>
                </c:pt>
                <c:pt idx="158">
                  <c:v>2376</c:v>
                </c:pt>
                <c:pt idx="159">
                  <c:v>0</c:v>
                </c:pt>
                <c:pt idx="160">
                  <c:v>0</c:v>
                </c:pt>
                <c:pt idx="161">
                  <c:v>408</c:v>
                </c:pt>
                <c:pt idx="162">
                  <c:v>0</c:v>
                </c:pt>
                <c:pt idx="163">
                  <c:v>0</c:v>
                </c:pt>
                <c:pt idx="164">
                  <c:v>264</c:v>
                </c:pt>
                <c:pt idx="165">
                  <c:v>216</c:v>
                </c:pt>
                <c:pt idx="166">
                  <c:v>0</c:v>
                </c:pt>
                <c:pt idx="167">
                  <c:v>168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24</c:v>
                </c:pt>
                <c:pt idx="172">
                  <c:v>240</c:v>
                </c:pt>
                <c:pt idx="173">
                  <c:v>0</c:v>
                </c:pt>
                <c:pt idx="174">
                  <c:v>0</c:v>
                </c:pt>
                <c:pt idx="175">
                  <c:v>144</c:v>
                </c:pt>
                <c:pt idx="176">
                  <c:v>120</c:v>
                </c:pt>
                <c:pt idx="177">
                  <c:v>0</c:v>
                </c:pt>
                <c:pt idx="178">
                  <c:v>0</c:v>
                </c:pt>
                <c:pt idx="179">
                  <c:v>120</c:v>
                </c:pt>
                <c:pt idx="180">
                  <c:v>72</c:v>
                </c:pt>
                <c:pt idx="181">
                  <c:v>0</c:v>
                </c:pt>
                <c:pt idx="182">
                  <c:v>432</c:v>
                </c:pt>
                <c:pt idx="183">
                  <c:v>672</c:v>
                </c:pt>
                <c:pt idx="184">
                  <c:v>0</c:v>
                </c:pt>
                <c:pt idx="185">
                  <c:v>72</c:v>
                </c:pt>
                <c:pt idx="186">
                  <c:v>0</c:v>
                </c:pt>
                <c:pt idx="187">
                  <c:v>480</c:v>
                </c:pt>
                <c:pt idx="188">
                  <c:v>0</c:v>
                </c:pt>
                <c:pt idx="189">
                  <c:v>72</c:v>
                </c:pt>
                <c:pt idx="190">
                  <c:v>0</c:v>
                </c:pt>
                <c:pt idx="191">
                  <c:v>0</c:v>
                </c:pt>
                <c:pt idx="192">
                  <c:v>360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192</c:v>
                </c:pt>
                <c:pt idx="198">
                  <c:v>72</c:v>
                </c:pt>
                <c:pt idx="199">
                  <c:v>0</c:v>
                </c:pt>
                <c:pt idx="200">
                  <c:v>288</c:v>
                </c:pt>
                <c:pt idx="201">
                  <c:v>96</c:v>
                </c:pt>
                <c:pt idx="202">
                  <c:v>0</c:v>
                </c:pt>
                <c:pt idx="203">
                  <c:v>936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48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96</c:v>
                </c:pt>
                <c:pt idx="217">
                  <c:v>72</c:v>
                </c:pt>
                <c:pt idx="218">
                  <c:v>216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48</c:v>
                </c:pt>
                <c:pt idx="225">
                  <c:v>1584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384</c:v>
                </c:pt>
                <c:pt idx="234">
                  <c:v>0</c:v>
                </c:pt>
                <c:pt idx="235">
                  <c:v>0</c:v>
                </c:pt>
                <c:pt idx="236">
                  <c:v>48</c:v>
                </c:pt>
                <c:pt idx="237">
                  <c:v>0</c:v>
                </c:pt>
                <c:pt idx="238">
                  <c:v>312</c:v>
                </c:pt>
                <c:pt idx="239">
                  <c:v>0</c:v>
                </c:pt>
                <c:pt idx="240">
                  <c:v>432</c:v>
                </c:pt>
                <c:pt idx="241">
                  <c:v>312</c:v>
                </c:pt>
                <c:pt idx="242">
                  <c:v>264</c:v>
                </c:pt>
                <c:pt idx="243">
                  <c:v>0</c:v>
                </c:pt>
                <c:pt idx="244">
                  <c:v>720</c:v>
                </c:pt>
                <c:pt idx="245">
                  <c:v>96</c:v>
                </c:pt>
                <c:pt idx="246">
                  <c:v>168</c:v>
                </c:pt>
                <c:pt idx="247">
                  <c:v>0</c:v>
                </c:pt>
                <c:pt idx="248">
                  <c:v>24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96</c:v>
                </c:pt>
                <c:pt idx="255">
                  <c:v>816</c:v>
                </c:pt>
                <c:pt idx="256">
                  <c:v>48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744</c:v>
                </c:pt>
                <c:pt idx="262">
                  <c:v>0</c:v>
                </c:pt>
                <c:pt idx="263">
                  <c:v>456</c:v>
                </c:pt>
                <c:pt idx="264">
                  <c:v>48</c:v>
                </c:pt>
                <c:pt idx="265">
                  <c:v>0</c:v>
                </c:pt>
                <c:pt idx="266">
                  <c:v>480</c:v>
                </c:pt>
                <c:pt idx="267">
                  <c:v>552</c:v>
                </c:pt>
                <c:pt idx="268">
                  <c:v>0</c:v>
                </c:pt>
                <c:pt idx="269">
                  <c:v>0</c:v>
                </c:pt>
                <c:pt idx="270">
                  <c:v>48</c:v>
                </c:pt>
                <c:pt idx="271">
                  <c:v>192</c:v>
                </c:pt>
                <c:pt idx="272">
                  <c:v>0</c:v>
                </c:pt>
                <c:pt idx="273">
                  <c:v>168</c:v>
                </c:pt>
                <c:pt idx="274">
                  <c:v>408</c:v>
                </c:pt>
                <c:pt idx="275">
                  <c:v>0</c:v>
                </c:pt>
                <c:pt idx="276">
                  <c:v>96</c:v>
                </c:pt>
                <c:pt idx="277">
                  <c:v>0</c:v>
                </c:pt>
                <c:pt idx="278">
                  <c:v>624</c:v>
                </c:pt>
                <c:pt idx="279">
                  <c:v>0</c:v>
                </c:pt>
                <c:pt idx="280">
                  <c:v>1056</c:v>
                </c:pt>
                <c:pt idx="281">
                  <c:v>360</c:v>
                </c:pt>
                <c:pt idx="282">
                  <c:v>0</c:v>
                </c:pt>
                <c:pt idx="283">
                  <c:v>48</c:v>
                </c:pt>
                <c:pt idx="284">
                  <c:v>0</c:v>
                </c:pt>
                <c:pt idx="285">
                  <c:v>120</c:v>
                </c:pt>
                <c:pt idx="286">
                  <c:v>48</c:v>
                </c:pt>
                <c:pt idx="287">
                  <c:v>1680</c:v>
                </c:pt>
                <c:pt idx="288">
                  <c:v>0</c:v>
                </c:pt>
                <c:pt idx="289">
                  <c:v>288</c:v>
                </c:pt>
                <c:pt idx="290">
                  <c:v>1176</c:v>
                </c:pt>
                <c:pt idx="291">
                  <c:v>72</c:v>
                </c:pt>
                <c:pt idx="292">
                  <c:v>0</c:v>
                </c:pt>
                <c:pt idx="293">
                  <c:v>0</c:v>
                </c:pt>
                <c:pt idx="294">
                  <c:v>264</c:v>
                </c:pt>
                <c:pt idx="295">
                  <c:v>0</c:v>
                </c:pt>
                <c:pt idx="296">
                  <c:v>0</c:v>
                </c:pt>
                <c:pt idx="297">
                  <c:v>48</c:v>
                </c:pt>
                <c:pt idx="298">
                  <c:v>0</c:v>
                </c:pt>
                <c:pt idx="299">
                  <c:v>1632</c:v>
                </c:pt>
                <c:pt idx="300">
                  <c:v>0</c:v>
                </c:pt>
                <c:pt idx="301">
                  <c:v>120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672</c:v>
                </c:pt>
                <c:pt idx="307">
                  <c:v>264</c:v>
                </c:pt>
                <c:pt idx="308">
                  <c:v>0</c:v>
                </c:pt>
                <c:pt idx="309">
                  <c:v>24</c:v>
                </c:pt>
                <c:pt idx="310">
                  <c:v>1128</c:v>
                </c:pt>
                <c:pt idx="311">
                  <c:v>0</c:v>
                </c:pt>
                <c:pt idx="312">
                  <c:v>960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72</c:v>
                </c:pt>
                <c:pt idx="321">
                  <c:v>120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96</c:v>
                </c:pt>
                <c:pt idx="326">
                  <c:v>0</c:v>
                </c:pt>
                <c:pt idx="327">
                  <c:v>216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264</c:v>
                </c:pt>
                <c:pt idx="335">
                  <c:v>48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264</c:v>
                </c:pt>
                <c:pt idx="342">
                  <c:v>576</c:v>
                </c:pt>
                <c:pt idx="343">
                  <c:v>168</c:v>
                </c:pt>
                <c:pt idx="344">
                  <c:v>0</c:v>
                </c:pt>
                <c:pt idx="345">
                  <c:v>0</c:v>
                </c:pt>
                <c:pt idx="346">
                  <c:v>48</c:v>
                </c:pt>
                <c:pt idx="347">
                  <c:v>0</c:v>
                </c:pt>
                <c:pt idx="348">
                  <c:v>0</c:v>
                </c:pt>
                <c:pt idx="349">
                  <c:v>168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24</c:v>
                </c:pt>
                <c:pt idx="355">
                  <c:v>0</c:v>
                </c:pt>
                <c:pt idx="356">
                  <c:v>0</c:v>
                </c:pt>
                <c:pt idx="357">
                  <c:v>144</c:v>
                </c:pt>
                <c:pt idx="358">
                  <c:v>0</c:v>
                </c:pt>
                <c:pt idx="359">
                  <c:v>168</c:v>
                </c:pt>
                <c:pt idx="360">
                  <c:v>96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120</c:v>
                </c:pt>
                <c:pt idx="365">
                  <c:v>0</c:v>
                </c:pt>
                <c:pt idx="366">
                  <c:v>96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96</c:v>
                </c:pt>
                <c:pt idx="374">
                  <c:v>0</c:v>
                </c:pt>
                <c:pt idx="375">
                  <c:v>360</c:v>
                </c:pt>
                <c:pt idx="376">
                  <c:v>48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2472</c:v>
                </c:pt>
                <c:pt idx="383">
                  <c:v>96</c:v>
                </c:pt>
                <c:pt idx="384">
                  <c:v>360</c:v>
                </c:pt>
                <c:pt idx="385">
                  <c:v>96</c:v>
                </c:pt>
                <c:pt idx="386">
                  <c:v>0</c:v>
                </c:pt>
                <c:pt idx="387">
                  <c:v>0</c:v>
                </c:pt>
                <c:pt idx="388">
                  <c:v>24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480</c:v>
                </c:pt>
                <c:pt idx="393">
                  <c:v>48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96</c:v>
                </c:pt>
                <c:pt idx="402">
                  <c:v>0</c:v>
                </c:pt>
                <c:pt idx="403">
                  <c:v>96</c:v>
                </c:pt>
                <c:pt idx="404">
                  <c:v>0</c:v>
                </c:pt>
                <c:pt idx="405">
                  <c:v>0</c:v>
                </c:pt>
                <c:pt idx="406">
                  <c:v>72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456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240</c:v>
                </c:pt>
                <c:pt idx="422">
                  <c:v>0</c:v>
                </c:pt>
                <c:pt idx="423">
                  <c:v>72</c:v>
                </c:pt>
                <c:pt idx="424">
                  <c:v>72</c:v>
                </c:pt>
                <c:pt idx="425">
                  <c:v>48</c:v>
                </c:pt>
                <c:pt idx="426">
                  <c:v>0</c:v>
                </c:pt>
                <c:pt idx="427">
                  <c:v>0</c:v>
                </c:pt>
                <c:pt idx="428">
                  <c:v>672</c:v>
                </c:pt>
                <c:pt idx="429">
                  <c:v>0</c:v>
                </c:pt>
                <c:pt idx="430">
                  <c:v>0</c:v>
                </c:pt>
                <c:pt idx="431">
                  <c:v>5160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96</c:v>
                </c:pt>
                <c:pt idx="436">
                  <c:v>96</c:v>
                </c:pt>
                <c:pt idx="437">
                  <c:v>696</c:v>
                </c:pt>
                <c:pt idx="438">
                  <c:v>408</c:v>
                </c:pt>
                <c:pt idx="439">
                  <c:v>0</c:v>
                </c:pt>
                <c:pt idx="440">
                  <c:v>0</c:v>
                </c:pt>
                <c:pt idx="441">
                  <c:v>432</c:v>
                </c:pt>
                <c:pt idx="442">
                  <c:v>0</c:v>
                </c:pt>
                <c:pt idx="443">
                  <c:v>0</c:v>
                </c:pt>
                <c:pt idx="444">
                  <c:v>96</c:v>
                </c:pt>
                <c:pt idx="445">
                  <c:v>504</c:v>
                </c:pt>
                <c:pt idx="446">
                  <c:v>24</c:v>
                </c:pt>
                <c:pt idx="447">
                  <c:v>1224</c:v>
                </c:pt>
                <c:pt idx="448">
                  <c:v>0</c:v>
                </c:pt>
                <c:pt idx="449">
                  <c:v>576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408</c:v>
                </c:pt>
                <c:pt idx="456">
                  <c:v>72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120</c:v>
                </c:pt>
                <c:pt idx="463">
                  <c:v>0</c:v>
                </c:pt>
                <c:pt idx="464">
                  <c:v>0</c:v>
                </c:pt>
                <c:pt idx="465">
                  <c:v>264</c:v>
                </c:pt>
                <c:pt idx="466">
                  <c:v>0</c:v>
                </c:pt>
                <c:pt idx="467">
                  <c:v>1488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384</c:v>
                </c:pt>
                <c:pt idx="472">
                  <c:v>456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240</c:v>
                </c:pt>
                <c:pt idx="480">
                  <c:v>480</c:v>
                </c:pt>
                <c:pt idx="481">
                  <c:v>144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792</c:v>
                </c:pt>
                <c:pt idx="486">
                  <c:v>336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120</c:v>
                </c:pt>
                <c:pt idx="496">
                  <c:v>0</c:v>
                </c:pt>
                <c:pt idx="497">
                  <c:v>72</c:v>
                </c:pt>
                <c:pt idx="498">
                  <c:v>72</c:v>
                </c:pt>
                <c:pt idx="499">
                  <c:v>24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312</c:v>
                </c:pt>
                <c:pt idx="504">
                  <c:v>0</c:v>
                </c:pt>
                <c:pt idx="505">
                  <c:v>0</c:v>
                </c:pt>
                <c:pt idx="506">
                  <c:v>144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264</c:v>
                </c:pt>
                <c:pt idx="518">
                  <c:v>0</c:v>
                </c:pt>
                <c:pt idx="519">
                  <c:v>0</c:v>
                </c:pt>
                <c:pt idx="520">
                  <c:v>456</c:v>
                </c:pt>
                <c:pt idx="521">
                  <c:v>288</c:v>
                </c:pt>
                <c:pt idx="522">
                  <c:v>72</c:v>
                </c:pt>
                <c:pt idx="523">
                  <c:v>144</c:v>
                </c:pt>
                <c:pt idx="524">
                  <c:v>48</c:v>
                </c:pt>
                <c:pt idx="525">
                  <c:v>0</c:v>
                </c:pt>
                <c:pt idx="526">
                  <c:v>0</c:v>
                </c:pt>
                <c:pt idx="527">
                  <c:v>456</c:v>
                </c:pt>
                <c:pt idx="528">
                  <c:v>3024</c:v>
                </c:pt>
                <c:pt idx="529">
                  <c:v>0</c:v>
                </c:pt>
                <c:pt idx="530">
                  <c:v>0</c:v>
                </c:pt>
                <c:pt idx="531">
                  <c:v>312</c:v>
                </c:pt>
                <c:pt idx="532">
                  <c:v>0</c:v>
                </c:pt>
                <c:pt idx="533">
                  <c:v>24</c:v>
                </c:pt>
                <c:pt idx="534">
                  <c:v>480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72</c:v>
                </c:pt>
                <c:pt idx="540">
                  <c:v>0</c:v>
                </c:pt>
                <c:pt idx="541">
                  <c:v>48</c:v>
                </c:pt>
                <c:pt idx="542">
                  <c:v>7008</c:v>
                </c:pt>
                <c:pt idx="543">
                  <c:v>0</c:v>
                </c:pt>
                <c:pt idx="544">
                  <c:v>72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216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528</c:v>
                </c:pt>
                <c:pt idx="558">
                  <c:v>0</c:v>
                </c:pt>
                <c:pt idx="559">
                  <c:v>144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264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48</c:v>
                </c:pt>
                <c:pt idx="572">
                  <c:v>360</c:v>
                </c:pt>
                <c:pt idx="573">
                  <c:v>0</c:v>
                </c:pt>
                <c:pt idx="574">
                  <c:v>0</c:v>
                </c:pt>
                <c:pt idx="575">
                  <c:v>504</c:v>
                </c:pt>
                <c:pt idx="576">
                  <c:v>72</c:v>
                </c:pt>
                <c:pt idx="577">
                  <c:v>96</c:v>
                </c:pt>
                <c:pt idx="578">
                  <c:v>1032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960</c:v>
                </c:pt>
                <c:pt idx="584">
                  <c:v>792</c:v>
                </c:pt>
                <c:pt idx="585">
                  <c:v>48</c:v>
                </c:pt>
                <c:pt idx="586">
                  <c:v>0</c:v>
                </c:pt>
                <c:pt idx="587">
                  <c:v>48</c:v>
                </c:pt>
                <c:pt idx="588">
                  <c:v>384</c:v>
                </c:pt>
                <c:pt idx="589">
                  <c:v>480</c:v>
                </c:pt>
                <c:pt idx="590">
                  <c:v>0</c:v>
                </c:pt>
                <c:pt idx="591">
                  <c:v>816</c:v>
                </c:pt>
                <c:pt idx="592">
                  <c:v>672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72</c:v>
                </c:pt>
                <c:pt idx="599">
                  <c:v>48</c:v>
                </c:pt>
                <c:pt idx="600">
                  <c:v>0</c:v>
                </c:pt>
                <c:pt idx="601">
                  <c:v>48</c:v>
                </c:pt>
                <c:pt idx="602">
                  <c:v>0</c:v>
                </c:pt>
                <c:pt idx="603">
                  <c:v>0</c:v>
                </c:pt>
                <c:pt idx="604">
                  <c:v>48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72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600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360</c:v>
                </c:pt>
                <c:pt idx="632">
                  <c:v>0</c:v>
                </c:pt>
                <c:pt idx="633">
                  <c:v>48</c:v>
                </c:pt>
                <c:pt idx="634">
                  <c:v>0</c:v>
                </c:pt>
                <c:pt idx="635">
                  <c:v>48</c:v>
                </c:pt>
                <c:pt idx="636">
                  <c:v>1584</c:v>
                </c:pt>
                <c:pt idx="637">
                  <c:v>2352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24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696</c:v>
                </c:pt>
                <c:pt idx="659">
                  <c:v>384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312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360</c:v>
                </c:pt>
                <c:pt idx="672">
                  <c:v>0</c:v>
                </c:pt>
                <c:pt idx="673">
                  <c:v>0</c:v>
                </c:pt>
                <c:pt idx="674">
                  <c:v>456</c:v>
                </c:pt>
                <c:pt idx="675">
                  <c:v>0</c:v>
                </c:pt>
                <c:pt idx="676">
                  <c:v>168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648</c:v>
                </c:pt>
                <c:pt idx="682">
                  <c:v>168</c:v>
                </c:pt>
                <c:pt idx="683">
                  <c:v>120</c:v>
                </c:pt>
                <c:pt idx="684">
                  <c:v>0</c:v>
                </c:pt>
                <c:pt idx="685">
                  <c:v>0</c:v>
                </c:pt>
                <c:pt idx="686">
                  <c:v>72</c:v>
                </c:pt>
                <c:pt idx="687">
                  <c:v>0</c:v>
                </c:pt>
                <c:pt idx="688">
                  <c:v>0</c:v>
                </c:pt>
                <c:pt idx="689">
                  <c:v>48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144</c:v>
                </c:pt>
                <c:pt idx="696">
                  <c:v>120</c:v>
                </c:pt>
                <c:pt idx="697">
                  <c:v>1056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408</c:v>
                </c:pt>
                <c:pt idx="702">
                  <c:v>792</c:v>
                </c:pt>
                <c:pt idx="703">
                  <c:v>72</c:v>
                </c:pt>
                <c:pt idx="704">
                  <c:v>240</c:v>
                </c:pt>
                <c:pt idx="705">
                  <c:v>192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144</c:v>
                </c:pt>
                <c:pt idx="710">
                  <c:v>48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96</c:v>
                </c:pt>
                <c:pt idx="729">
                  <c:v>0</c:v>
                </c:pt>
                <c:pt idx="730">
                  <c:v>288</c:v>
                </c:pt>
                <c:pt idx="731">
                  <c:v>120</c:v>
                </c:pt>
                <c:pt idx="732">
                  <c:v>48</c:v>
                </c:pt>
                <c:pt idx="733">
                  <c:v>48</c:v>
                </c:pt>
                <c:pt idx="734">
                  <c:v>120</c:v>
                </c:pt>
                <c:pt idx="735">
                  <c:v>0</c:v>
                </c:pt>
                <c:pt idx="736">
                  <c:v>48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96</c:v>
                </c:pt>
                <c:pt idx="743">
                  <c:v>0</c:v>
                </c:pt>
                <c:pt idx="744">
                  <c:v>0</c:v>
                </c:pt>
                <c:pt idx="745">
                  <c:v>48</c:v>
                </c:pt>
                <c:pt idx="746">
                  <c:v>0</c:v>
                </c:pt>
                <c:pt idx="747">
                  <c:v>336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336</c:v>
                </c:pt>
                <c:pt idx="753">
                  <c:v>240</c:v>
                </c:pt>
                <c:pt idx="754">
                  <c:v>0</c:v>
                </c:pt>
                <c:pt idx="755">
                  <c:v>120</c:v>
                </c:pt>
                <c:pt idx="756">
                  <c:v>120</c:v>
                </c:pt>
                <c:pt idx="757">
                  <c:v>0</c:v>
                </c:pt>
                <c:pt idx="758">
                  <c:v>192</c:v>
                </c:pt>
                <c:pt idx="759">
                  <c:v>168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480</c:v>
                </c:pt>
                <c:pt idx="766">
                  <c:v>0</c:v>
                </c:pt>
                <c:pt idx="767">
                  <c:v>0</c:v>
                </c:pt>
                <c:pt idx="768">
                  <c:v>72</c:v>
                </c:pt>
                <c:pt idx="769">
                  <c:v>0</c:v>
                </c:pt>
                <c:pt idx="770">
                  <c:v>0</c:v>
                </c:pt>
                <c:pt idx="771">
                  <c:v>1512</c:v>
                </c:pt>
                <c:pt idx="772">
                  <c:v>48</c:v>
                </c:pt>
                <c:pt idx="773">
                  <c:v>168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144</c:v>
                </c:pt>
                <c:pt idx="784">
                  <c:v>0</c:v>
                </c:pt>
                <c:pt idx="785">
                  <c:v>0</c:v>
                </c:pt>
                <c:pt idx="786">
                  <c:v>1272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216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72</c:v>
                </c:pt>
                <c:pt idx="795">
                  <c:v>0</c:v>
                </c:pt>
                <c:pt idx="796">
                  <c:v>312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48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240</c:v>
                </c:pt>
                <c:pt idx="815">
                  <c:v>0</c:v>
                </c:pt>
                <c:pt idx="816">
                  <c:v>1848</c:v>
                </c:pt>
                <c:pt idx="817">
                  <c:v>0</c:v>
                </c:pt>
                <c:pt idx="818">
                  <c:v>72</c:v>
                </c:pt>
                <c:pt idx="819">
                  <c:v>0</c:v>
                </c:pt>
                <c:pt idx="820">
                  <c:v>1344</c:v>
                </c:pt>
                <c:pt idx="821">
                  <c:v>0</c:v>
                </c:pt>
                <c:pt idx="822">
                  <c:v>144</c:v>
                </c:pt>
                <c:pt idx="823">
                  <c:v>48</c:v>
                </c:pt>
                <c:pt idx="824">
                  <c:v>0</c:v>
                </c:pt>
                <c:pt idx="825">
                  <c:v>24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1320</c:v>
                </c:pt>
                <c:pt idx="830">
                  <c:v>0</c:v>
                </c:pt>
                <c:pt idx="831">
                  <c:v>1512</c:v>
                </c:pt>
                <c:pt idx="832">
                  <c:v>576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72</c:v>
                </c:pt>
                <c:pt idx="837">
                  <c:v>360</c:v>
                </c:pt>
                <c:pt idx="838">
                  <c:v>408</c:v>
                </c:pt>
                <c:pt idx="839">
                  <c:v>48</c:v>
                </c:pt>
                <c:pt idx="840">
                  <c:v>48</c:v>
                </c:pt>
                <c:pt idx="841">
                  <c:v>192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48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7</c:v>
                </c:pt>
                <c:pt idx="857">
                  <c:v>72</c:v>
                </c:pt>
                <c:pt idx="858">
                  <c:v>624</c:v>
                </c:pt>
                <c:pt idx="859">
                  <c:v>3360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96</c:v>
                </c:pt>
                <c:pt idx="867">
                  <c:v>192</c:v>
                </c:pt>
                <c:pt idx="868">
                  <c:v>1416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168</c:v>
                </c:pt>
                <c:pt idx="873">
                  <c:v>216</c:v>
                </c:pt>
                <c:pt idx="874">
                  <c:v>720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240</c:v>
                </c:pt>
                <c:pt idx="880">
                  <c:v>432</c:v>
                </c:pt>
                <c:pt idx="881">
                  <c:v>480</c:v>
                </c:pt>
                <c:pt idx="882">
                  <c:v>504</c:v>
                </c:pt>
                <c:pt idx="883">
                  <c:v>0</c:v>
                </c:pt>
                <c:pt idx="884">
                  <c:v>0</c:v>
                </c:pt>
                <c:pt idx="885">
                  <c:v>24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48</c:v>
                </c:pt>
                <c:pt idx="890">
                  <c:v>72</c:v>
                </c:pt>
                <c:pt idx="891">
                  <c:v>72</c:v>
                </c:pt>
                <c:pt idx="892">
                  <c:v>96</c:v>
                </c:pt>
                <c:pt idx="893">
                  <c:v>144</c:v>
                </c:pt>
                <c:pt idx="894">
                  <c:v>216</c:v>
                </c:pt>
                <c:pt idx="895">
                  <c:v>312</c:v>
                </c:pt>
                <c:pt idx="896">
                  <c:v>600</c:v>
                </c:pt>
                <c:pt idx="897">
                  <c:v>1272</c:v>
                </c:pt>
                <c:pt idx="898">
                  <c:v>2088</c:v>
                </c:pt>
                <c:pt idx="899">
                  <c:v>0</c:v>
                </c:pt>
                <c:pt idx="900">
                  <c:v>0</c:v>
                </c:pt>
                <c:pt idx="901">
                  <c:v>72</c:v>
                </c:pt>
                <c:pt idx="902">
                  <c:v>114</c:v>
                </c:pt>
                <c:pt idx="903">
                  <c:v>144</c:v>
                </c:pt>
                <c:pt idx="904">
                  <c:v>6336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192</c:v>
                </c:pt>
                <c:pt idx="911">
                  <c:v>240</c:v>
                </c:pt>
                <c:pt idx="912">
                  <c:v>792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48</c:v>
                </c:pt>
                <c:pt idx="919">
                  <c:v>48</c:v>
                </c:pt>
                <c:pt idx="920">
                  <c:v>48</c:v>
                </c:pt>
                <c:pt idx="921">
                  <c:v>72</c:v>
                </c:pt>
                <c:pt idx="922">
                  <c:v>96</c:v>
                </c:pt>
                <c:pt idx="923">
                  <c:v>336</c:v>
                </c:pt>
                <c:pt idx="924">
                  <c:v>1392</c:v>
                </c:pt>
                <c:pt idx="926">
                  <c:v>0</c:v>
                </c:pt>
                <c:pt idx="927">
                  <c:v>0</c:v>
                </c:pt>
                <c:pt idx="928">
                  <c:v>48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24</c:v>
                </c:pt>
                <c:pt idx="933">
                  <c:v>72</c:v>
                </c:pt>
                <c:pt idx="934">
                  <c:v>96</c:v>
                </c:pt>
                <c:pt idx="935">
                  <c:v>264</c:v>
                </c:pt>
                <c:pt idx="936">
                  <c:v>552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24</c:v>
                </c:pt>
                <c:pt idx="943">
                  <c:v>48</c:v>
                </c:pt>
                <c:pt idx="944">
                  <c:v>72</c:v>
                </c:pt>
                <c:pt idx="945">
                  <c:v>72</c:v>
                </c:pt>
                <c:pt idx="946">
                  <c:v>76</c:v>
                </c:pt>
                <c:pt idx="947">
                  <c:v>96</c:v>
                </c:pt>
                <c:pt idx="948">
                  <c:v>216</c:v>
                </c:pt>
                <c:pt idx="949">
                  <c:v>240</c:v>
                </c:pt>
                <c:pt idx="950">
                  <c:v>651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72</c:v>
                </c:pt>
                <c:pt idx="958">
                  <c:v>96</c:v>
                </c:pt>
                <c:pt idx="959">
                  <c:v>120</c:v>
                </c:pt>
                <c:pt idx="960">
                  <c:v>144</c:v>
                </c:pt>
                <c:pt idx="961">
                  <c:v>144</c:v>
                </c:pt>
                <c:pt idx="962">
                  <c:v>552</c:v>
                </c:pt>
                <c:pt idx="963">
                  <c:v>576</c:v>
                </c:pt>
                <c:pt idx="964">
                  <c:v>2568</c:v>
                </c:pt>
                <c:pt idx="965">
                  <c:v>2736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1">
                  <c:v>48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24</c:v>
                </c:pt>
                <c:pt idx="979">
                  <c:v>72</c:v>
                </c:pt>
                <c:pt idx="980">
                  <c:v>120</c:v>
                </c:pt>
                <c:pt idx="981">
                  <c:v>144</c:v>
                </c:pt>
                <c:pt idx="982">
                  <c:v>144</c:v>
                </c:pt>
                <c:pt idx="983">
                  <c:v>192</c:v>
                </c:pt>
                <c:pt idx="984">
                  <c:v>672</c:v>
                </c:pt>
                <c:pt idx="985">
                  <c:v>768</c:v>
                </c:pt>
                <c:pt idx="986">
                  <c:v>6840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24</c:v>
                </c:pt>
                <c:pt idx="999">
                  <c:v>96</c:v>
                </c:pt>
                <c:pt idx="1000">
                  <c:v>120</c:v>
                </c:pt>
                <c:pt idx="1001">
                  <c:v>144</c:v>
                </c:pt>
                <c:pt idx="1002">
                  <c:v>168</c:v>
                </c:pt>
                <c:pt idx="1003">
                  <c:v>408</c:v>
                </c:pt>
                <c:pt idx="1004">
                  <c:v>504</c:v>
                </c:pt>
                <c:pt idx="1005">
                  <c:v>840</c:v>
                </c:pt>
                <c:pt idx="1006">
                  <c:v>1440</c:v>
                </c:pt>
                <c:pt idx="1007">
                  <c:v>4296</c:v>
                </c:pt>
                <c:pt idx="1008">
                  <c:v>4464</c:v>
                </c:pt>
                <c:pt idx="1009">
                  <c:v>120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48</c:v>
                </c:pt>
                <c:pt idx="1022">
                  <c:v>768</c:v>
                </c:pt>
                <c:pt idx="1023">
                  <c:v>936</c:v>
                </c:pt>
                <c:pt idx="1024">
                  <c:v>1536</c:v>
                </c:pt>
                <c:pt idx="1025">
                  <c:v>9312</c:v>
                </c:pt>
                <c:pt idx="1026">
                  <c:v>0</c:v>
                </c:pt>
                <c:pt idx="1027">
                  <c:v>0</c:v>
                </c:pt>
                <c:pt idx="1028">
                  <c:v>720</c:v>
                </c:pt>
                <c:pt idx="1029">
                  <c:v>0</c:v>
                </c:pt>
                <c:pt idx="1030">
                  <c:v>72</c:v>
                </c:pt>
                <c:pt idx="1031">
                  <c:v>216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48</c:v>
                </c:pt>
                <c:pt idx="1041">
                  <c:v>120</c:v>
                </c:pt>
                <c:pt idx="1042">
                  <c:v>168</c:v>
                </c:pt>
                <c:pt idx="1043">
                  <c:v>192</c:v>
                </c:pt>
                <c:pt idx="1044">
                  <c:v>192</c:v>
                </c:pt>
                <c:pt idx="1045">
                  <c:v>264</c:v>
                </c:pt>
                <c:pt idx="1046">
                  <c:v>336</c:v>
                </c:pt>
                <c:pt idx="1047">
                  <c:v>672</c:v>
                </c:pt>
                <c:pt idx="1048">
                  <c:v>840</c:v>
                </c:pt>
                <c:pt idx="1049">
                  <c:v>1008</c:v>
                </c:pt>
                <c:pt idx="1050">
                  <c:v>1032</c:v>
                </c:pt>
                <c:pt idx="1051">
                  <c:v>1320</c:v>
                </c:pt>
                <c:pt idx="1052">
                  <c:v>1944</c:v>
                </c:pt>
                <c:pt idx="1053" formatCode="#,##0">
                  <c:v>3000</c:v>
                </c:pt>
                <c:pt idx="1054">
                  <c:v>4752</c:v>
                </c:pt>
                <c:pt idx="1055">
                  <c:v>5808</c:v>
                </c:pt>
                <c:pt idx="1057">
                  <c:v>240</c:v>
                </c:pt>
                <c:pt idx="1058">
                  <c:v>0</c:v>
                </c:pt>
                <c:pt idx="1059">
                  <c:v>2952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24</c:v>
                </c:pt>
                <c:pt idx="1080">
                  <c:v>72</c:v>
                </c:pt>
                <c:pt idx="1081">
                  <c:v>72</c:v>
                </c:pt>
                <c:pt idx="1082">
                  <c:v>96</c:v>
                </c:pt>
                <c:pt idx="1083">
                  <c:v>96</c:v>
                </c:pt>
                <c:pt idx="1084">
                  <c:v>144</c:v>
                </c:pt>
                <c:pt idx="1085">
                  <c:v>168</c:v>
                </c:pt>
                <c:pt idx="1086">
                  <c:v>192</c:v>
                </c:pt>
                <c:pt idx="1087">
                  <c:v>216</c:v>
                </c:pt>
                <c:pt idx="1088">
                  <c:v>240</c:v>
                </c:pt>
                <c:pt idx="1089">
                  <c:v>240</c:v>
                </c:pt>
                <c:pt idx="1090">
                  <c:v>840</c:v>
                </c:pt>
                <c:pt idx="1091">
                  <c:v>1246</c:v>
                </c:pt>
                <c:pt idx="1092">
                  <c:v>7968</c:v>
                </c:pt>
                <c:pt idx="1097">
                  <c:v>3120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24</c:v>
                </c:pt>
                <c:pt idx="1116">
                  <c:v>24</c:v>
                </c:pt>
                <c:pt idx="1117">
                  <c:v>24</c:v>
                </c:pt>
                <c:pt idx="1118">
                  <c:v>72</c:v>
                </c:pt>
                <c:pt idx="1119">
                  <c:v>96</c:v>
                </c:pt>
                <c:pt idx="1120">
                  <c:v>96</c:v>
                </c:pt>
                <c:pt idx="1121">
                  <c:v>96</c:v>
                </c:pt>
                <c:pt idx="1122">
                  <c:v>144</c:v>
                </c:pt>
                <c:pt idx="1123">
                  <c:v>240</c:v>
                </c:pt>
                <c:pt idx="1124">
                  <c:v>240</c:v>
                </c:pt>
                <c:pt idx="1125">
                  <c:v>240</c:v>
                </c:pt>
                <c:pt idx="1126">
                  <c:v>288</c:v>
                </c:pt>
                <c:pt idx="1127">
                  <c:v>288</c:v>
                </c:pt>
                <c:pt idx="1128">
                  <c:v>312</c:v>
                </c:pt>
                <c:pt idx="1129">
                  <c:v>384</c:v>
                </c:pt>
                <c:pt idx="1130">
                  <c:v>624</c:v>
                </c:pt>
                <c:pt idx="1131">
                  <c:v>648</c:v>
                </c:pt>
                <c:pt idx="1132">
                  <c:v>4160</c:v>
                </c:pt>
                <c:pt idx="1133">
                  <c:v>5520</c:v>
                </c:pt>
                <c:pt idx="1134">
                  <c:v>5712</c:v>
                </c:pt>
                <c:pt idx="1135">
                  <c:v>48</c:v>
                </c:pt>
                <c:pt idx="1136">
                  <c:v>72</c:v>
                </c:pt>
                <c:pt idx="1137">
                  <c:v>24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24</c:v>
                </c:pt>
                <c:pt idx="1156">
                  <c:v>48</c:v>
                </c:pt>
                <c:pt idx="1157">
                  <c:v>48</c:v>
                </c:pt>
                <c:pt idx="1158">
                  <c:v>48</c:v>
                </c:pt>
                <c:pt idx="1159">
                  <c:v>72</c:v>
                </c:pt>
                <c:pt idx="1160">
                  <c:v>120</c:v>
                </c:pt>
                <c:pt idx="1161">
                  <c:v>120</c:v>
                </c:pt>
                <c:pt idx="1162">
                  <c:v>264</c:v>
                </c:pt>
                <c:pt idx="1163">
                  <c:v>288</c:v>
                </c:pt>
                <c:pt idx="1164">
                  <c:v>456</c:v>
                </c:pt>
                <c:pt idx="1165">
                  <c:v>480</c:v>
                </c:pt>
                <c:pt idx="1166">
                  <c:v>528</c:v>
                </c:pt>
                <c:pt idx="1167">
                  <c:v>552</c:v>
                </c:pt>
                <c:pt idx="1168">
                  <c:v>696</c:v>
                </c:pt>
                <c:pt idx="1169">
                  <c:v>960</c:v>
                </c:pt>
                <c:pt idx="1170">
                  <c:v>1200</c:v>
                </c:pt>
                <c:pt idx="1171">
                  <c:v>2088</c:v>
                </c:pt>
                <c:pt idx="1172">
                  <c:v>3120</c:v>
                </c:pt>
                <c:pt idx="1173">
                  <c:v>6936</c:v>
                </c:pt>
                <c:pt idx="1178">
                  <c:v>0</c:v>
                </c:pt>
                <c:pt idx="1179">
                  <c:v>0</c:v>
                </c:pt>
                <c:pt idx="1180">
                  <c:v>192</c:v>
                </c:pt>
                <c:pt idx="1181">
                  <c:v>480</c:v>
                </c:pt>
                <c:pt idx="1182">
                  <c:v>14712</c:v>
                </c:pt>
                <c:pt idx="1183">
                  <c:v>0</c:v>
                </c:pt>
                <c:pt idx="1184">
                  <c:v>0</c:v>
                </c:pt>
                <c:pt idx="1185">
                  <c:v>72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24</c:v>
                </c:pt>
                <c:pt idx="1202">
                  <c:v>24</c:v>
                </c:pt>
                <c:pt idx="1203">
                  <c:v>24</c:v>
                </c:pt>
                <c:pt idx="1204">
                  <c:v>48</c:v>
                </c:pt>
                <c:pt idx="1205">
                  <c:v>96</c:v>
                </c:pt>
                <c:pt idx="1206">
                  <c:v>120</c:v>
                </c:pt>
                <c:pt idx="1207">
                  <c:v>120</c:v>
                </c:pt>
                <c:pt idx="1208">
                  <c:v>312</c:v>
                </c:pt>
                <c:pt idx="1209">
                  <c:v>336</c:v>
                </c:pt>
                <c:pt idx="1210">
                  <c:v>744</c:v>
                </c:pt>
                <c:pt idx="1211">
                  <c:v>792</c:v>
                </c:pt>
                <c:pt idx="1212">
                  <c:v>1512</c:v>
                </c:pt>
                <c:pt idx="1213">
                  <c:v>2496</c:v>
                </c:pt>
                <c:pt idx="1214">
                  <c:v>2568</c:v>
                </c:pt>
                <c:pt idx="1215">
                  <c:v>3792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24</c:v>
                </c:pt>
                <c:pt idx="1242">
                  <c:v>24</c:v>
                </c:pt>
                <c:pt idx="1243">
                  <c:v>48</c:v>
                </c:pt>
                <c:pt idx="1244">
                  <c:v>48</c:v>
                </c:pt>
                <c:pt idx="1245">
                  <c:v>48</c:v>
                </c:pt>
                <c:pt idx="1246">
                  <c:v>72</c:v>
                </c:pt>
                <c:pt idx="1247">
                  <c:v>96</c:v>
                </c:pt>
                <c:pt idx="1248">
                  <c:v>120</c:v>
                </c:pt>
                <c:pt idx="1249">
                  <c:v>168</c:v>
                </c:pt>
                <c:pt idx="1250">
                  <c:v>168</c:v>
                </c:pt>
                <c:pt idx="1251">
                  <c:v>192</c:v>
                </c:pt>
                <c:pt idx="1252">
                  <c:v>216</c:v>
                </c:pt>
                <c:pt idx="1253">
                  <c:v>216</c:v>
                </c:pt>
                <c:pt idx="1254">
                  <c:v>240</c:v>
                </c:pt>
                <c:pt idx="1255">
                  <c:v>264</c:v>
                </c:pt>
                <c:pt idx="1256">
                  <c:v>312</c:v>
                </c:pt>
                <c:pt idx="1257">
                  <c:v>360</c:v>
                </c:pt>
                <c:pt idx="1258">
                  <c:v>384</c:v>
                </c:pt>
                <c:pt idx="1259">
                  <c:v>384</c:v>
                </c:pt>
                <c:pt idx="1260">
                  <c:v>384</c:v>
                </c:pt>
                <c:pt idx="1261">
                  <c:v>456</c:v>
                </c:pt>
                <c:pt idx="1262">
                  <c:v>480</c:v>
                </c:pt>
                <c:pt idx="1263">
                  <c:v>528</c:v>
                </c:pt>
                <c:pt idx="1264">
                  <c:v>864</c:v>
                </c:pt>
                <c:pt idx="1265">
                  <c:v>912</c:v>
                </c:pt>
                <c:pt idx="1266">
                  <c:v>1200</c:v>
                </c:pt>
                <c:pt idx="1267">
                  <c:v>1512</c:v>
                </c:pt>
                <c:pt idx="1268">
                  <c:v>144</c:v>
                </c:pt>
                <c:pt idx="1269">
                  <c:v>0</c:v>
                </c:pt>
                <c:pt idx="1270">
                  <c:v>48</c:v>
                </c:pt>
                <c:pt idx="1271">
                  <c:v>0</c:v>
                </c:pt>
                <c:pt idx="1272">
                  <c:v>1368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24</c:v>
                </c:pt>
                <c:pt idx="1291">
                  <c:v>24</c:v>
                </c:pt>
                <c:pt idx="1292">
                  <c:v>24</c:v>
                </c:pt>
                <c:pt idx="1293">
                  <c:v>48</c:v>
                </c:pt>
                <c:pt idx="1294">
                  <c:v>48</c:v>
                </c:pt>
                <c:pt idx="1295">
                  <c:v>72</c:v>
                </c:pt>
                <c:pt idx="1296">
                  <c:v>72</c:v>
                </c:pt>
                <c:pt idx="1297">
                  <c:v>72</c:v>
                </c:pt>
                <c:pt idx="1298">
                  <c:v>120</c:v>
                </c:pt>
                <c:pt idx="1299">
                  <c:v>120</c:v>
                </c:pt>
                <c:pt idx="1300">
                  <c:v>144</c:v>
                </c:pt>
                <c:pt idx="1301">
                  <c:v>168</c:v>
                </c:pt>
                <c:pt idx="1302">
                  <c:v>192</c:v>
                </c:pt>
                <c:pt idx="1303">
                  <c:v>312</c:v>
                </c:pt>
                <c:pt idx="1304">
                  <c:v>312</c:v>
                </c:pt>
                <c:pt idx="1305">
                  <c:v>384</c:v>
                </c:pt>
                <c:pt idx="1306">
                  <c:v>528</c:v>
                </c:pt>
                <c:pt idx="1307">
                  <c:v>528</c:v>
                </c:pt>
                <c:pt idx="1308">
                  <c:v>648</c:v>
                </c:pt>
                <c:pt idx="1309">
                  <c:v>768</c:v>
                </c:pt>
                <c:pt idx="1310">
                  <c:v>1344</c:v>
                </c:pt>
                <c:pt idx="1311">
                  <c:v>1824</c:v>
                </c:pt>
                <c:pt idx="1312">
                  <c:v>3240</c:v>
                </c:pt>
                <c:pt idx="1313">
                  <c:v>0</c:v>
                </c:pt>
                <c:pt idx="1314">
                  <c:v>0</c:v>
                </c:pt>
                <c:pt idx="1315">
                  <c:v>1224</c:v>
                </c:pt>
                <c:pt idx="1316">
                  <c:v>312</c:v>
                </c:pt>
                <c:pt idx="1317">
                  <c:v>0</c:v>
                </c:pt>
                <c:pt idx="1318">
                  <c:v>504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24</c:v>
                </c:pt>
                <c:pt idx="1340">
                  <c:v>48</c:v>
                </c:pt>
                <c:pt idx="1341">
                  <c:v>48</c:v>
                </c:pt>
                <c:pt idx="1342">
                  <c:v>48</c:v>
                </c:pt>
                <c:pt idx="1343">
                  <c:v>48</c:v>
                </c:pt>
                <c:pt idx="1344">
                  <c:v>48</c:v>
                </c:pt>
                <c:pt idx="1345">
                  <c:v>48</c:v>
                </c:pt>
                <c:pt idx="1346">
                  <c:v>72</c:v>
                </c:pt>
                <c:pt idx="1347">
                  <c:v>72</c:v>
                </c:pt>
                <c:pt idx="1348">
                  <c:v>96</c:v>
                </c:pt>
                <c:pt idx="1349">
                  <c:v>120</c:v>
                </c:pt>
                <c:pt idx="1350">
                  <c:v>144</c:v>
                </c:pt>
                <c:pt idx="1351">
                  <c:v>168</c:v>
                </c:pt>
                <c:pt idx="1352">
                  <c:v>168</c:v>
                </c:pt>
                <c:pt idx="1353">
                  <c:v>192</c:v>
                </c:pt>
                <c:pt idx="1354">
                  <c:v>216</c:v>
                </c:pt>
                <c:pt idx="1355">
                  <c:v>216</c:v>
                </c:pt>
                <c:pt idx="1356">
                  <c:v>240</c:v>
                </c:pt>
                <c:pt idx="1357">
                  <c:v>264</c:v>
                </c:pt>
                <c:pt idx="1358">
                  <c:v>264</c:v>
                </c:pt>
                <c:pt idx="1359">
                  <c:v>288</c:v>
                </c:pt>
                <c:pt idx="1360">
                  <c:v>312</c:v>
                </c:pt>
                <c:pt idx="1361">
                  <c:v>360</c:v>
                </c:pt>
                <c:pt idx="1362">
                  <c:v>372</c:v>
                </c:pt>
                <c:pt idx="1363">
                  <c:v>456</c:v>
                </c:pt>
                <c:pt idx="1364">
                  <c:v>648</c:v>
                </c:pt>
                <c:pt idx="1365">
                  <c:v>744</c:v>
                </c:pt>
                <c:pt idx="1366">
                  <c:v>864</c:v>
                </c:pt>
                <c:pt idx="1367">
                  <c:v>888</c:v>
                </c:pt>
                <c:pt idx="1368">
                  <c:v>3912</c:v>
                </c:pt>
                <c:pt idx="1369">
                  <c:v>5040</c:v>
                </c:pt>
                <c:pt idx="1370">
                  <c:v>7848</c:v>
                </c:pt>
                <c:pt idx="1371">
                  <c:v>8208</c:v>
                </c:pt>
                <c:pt idx="1376">
                  <c:v>72</c:v>
                </c:pt>
                <c:pt idx="1377">
                  <c:v>192</c:v>
                </c:pt>
                <c:pt idx="1378">
                  <c:v>0</c:v>
                </c:pt>
                <c:pt idx="1379">
                  <c:v>0</c:v>
                </c:pt>
                <c:pt idx="1380">
                  <c:v>48</c:v>
                </c:pt>
                <c:pt idx="1381">
                  <c:v>0</c:v>
                </c:pt>
                <c:pt idx="1382">
                  <c:v>96</c:v>
                </c:pt>
                <c:pt idx="1383">
                  <c:v>192</c:v>
                </c:pt>
                <c:pt idx="1384">
                  <c:v>1776</c:v>
                </c:pt>
                <c:pt idx="1385">
                  <c:v>0</c:v>
                </c:pt>
                <c:pt idx="1386">
                  <c:v>72</c:v>
                </c:pt>
                <c:pt idx="1387">
                  <c:v>96</c:v>
                </c:pt>
                <c:pt idx="1388">
                  <c:v>576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24</c:v>
                </c:pt>
                <c:pt idx="1423">
                  <c:v>24</c:v>
                </c:pt>
                <c:pt idx="1424">
                  <c:v>24</c:v>
                </c:pt>
                <c:pt idx="1425">
                  <c:v>24</c:v>
                </c:pt>
                <c:pt idx="1426">
                  <c:v>48</c:v>
                </c:pt>
                <c:pt idx="1427">
                  <c:v>48</c:v>
                </c:pt>
                <c:pt idx="1428">
                  <c:v>72</c:v>
                </c:pt>
                <c:pt idx="1429">
                  <c:v>96</c:v>
                </c:pt>
                <c:pt idx="1430">
                  <c:v>96</c:v>
                </c:pt>
                <c:pt idx="1431">
                  <c:v>144</c:v>
                </c:pt>
                <c:pt idx="1432">
                  <c:v>168</c:v>
                </c:pt>
                <c:pt idx="1433">
                  <c:v>192</c:v>
                </c:pt>
                <c:pt idx="1434">
                  <c:v>216</c:v>
                </c:pt>
                <c:pt idx="1435">
                  <c:v>264</c:v>
                </c:pt>
                <c:pt idx="1436">
                  <c:v>288</c:v>
                </c:pt>
                <c:pt idx="1437">
                  <c:v>456</c:v>
                </c:pt>
                <c:pt idx="1438">
                  <c:v>600</c:v>
                </c:pt>
                <c:pt idx="1439">
                  <c:v>648</c:v>
                </c:pt>
                <c:pt idx="1440">
                  <c:v>648</c:v>
                </c:pt>
                <c:pt idx="1441">
                  <c:v>720</c:v>
                </c:pt>
                <c:pt idx="1442">
                  <c:v>1224</c:v>
                </c:pt>
                <c:pt idx="1443">
                  <c:v>2256</c:v>
                </c:pt>
                <c:pt idx="1444" formatCode="#,##0">
                  <c:v>2400</c:v>
                </c:pt>
                <c:pt idx="1445">
                  <c:v>2784</c:v>
                </c:pt>
                <c:pt idx="1446">
                  <c:v>2952</c:v>
                </c:pt>
                <c:pt idx="1447">
                  <c:v>2976</c:v>
                </c:pt>
                <c:pt idx="1449">
                  <c:v>0</c:v>
                </c:pt>
                <c:pt idx="1450">
                  <c:v>168</c:v>
                </c:pt>
                <c:pt idx="1451">
                  <c:v>240</c:v>
                </c:pt>
                <c:pt idx="1452">
                  <c:v>552</c:v>
                </c:pt>
                <c:pt idx="1454">
                  <c:v>120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24</c:v>
                </c:pt>
                <c:pt idx="1487">
                  <c:v>48</c:v>
                </c:pt>
                <c:pt idx="1488">
                  <c:v>48</c:v>
                </c:pt>
                <c:pt idx="1489">
                  <c:v>72</c:v>
                </c:pt>
                <c:pt idx="1490">
                  <c:v>72</c:v>
                </c:pt>
                <c:pt idx="1491">
                  <c:v>72</c:v>
                </c:pt>
                <c:pt idx="1492">
                  <c:v>96</c:v>
                </c:pt>
                <c:pt idx="1493">
                  <c:v>120</c:v>
                </c:pt>
                <c:pt idx="1494">
                  <c:v>120</c:v>
                </c:pt>
                <c:pt idx="1495">
                  <c:v>120</c:v>
                </c:pt>
                <c:pt idx="1496">
                  <c:v>144</c:v>
                </c:pt>
                <c:pt idx="1497">
                  <c:v>168</c:v>
                </c:pt>
                <c:pt idx="1498">
                  <c:v>192</c:v>
                </c:pt>
                <c:pt idx="1499">
                  <c:v>240</c:v>
                </c:pt>
                <c:pt idx="1500">
                  <c:v>240</c:v>
                </c:pt>
                <c:pt idx="1501">
                  <c:v>264</c:v>
                </c:pt>
                <c:pt idx="1502">
                  <c:v>288</c:v>
                </c:pt>
                <c:pt idx="1503">
                  <c:v>384</c:v>
                </c:pt>
                <c:pt idx="1504">
                  <c:v>434</c:v>
                </c:pt>
                <c:pt idx="1505">
                  <c:v>600</c:v>
                </c:pt>
                <c:pt idx="1506">
                  <c:v>1368</c:v>
                </c:pt>
                <c:pt idx="1507">
                  <c:v>1728</c:v>
                </c:pt>
                <c:pt idx="1512">
                  <c:v>216</c:v>
                </c:pt>
                <c:pt idx="1513">
                  <c:v>0</c:v>
                </c:pt>
                <c:pt idx="1514">
                  <c:v>24</c:v>
                </c:pt>
                <c:pt idx="1515">
                  <c:v>0</c:v>
                </c:pt>
                <c:pt idx="1516">
                  <c:v>336</c:v>
                </c:pt>
                <c:pt idx="1517">
                  <c:v>0</c:v>
                </c:pt>
                <c:pt idx="1518">
                  <c:v>0</c:v>
                </c:pt>
                <c:pt idx="1519">
                  <c:v>48</c:v>
                </c:pt>
                <c:pt idx="1520">
                  <c:v>144</c:v>
                </c:pt>
                <c:pt idx="1521">
                  <c:v>624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24</c:v>
                </c:pt>
                <c:pt idx="1551">
                  <c:v>24</c:v>
                </c:pt>
                <c:pt idx="1552">
                  <c:v>24</c:v>
                </c:pt>
                <c:pt idx="1553">
                  <c:v>48</c:v>
                </c:pt>
                <c:pt idx="1554">
                  <c:v>48</c:v>
                </c:pt>
                <c:pt idx="1555">
                  <c:v>48</c:v>
                </c:pt>
                <c:pt idx="1556">
                  <c:v>72</c:v>
                </c:pt>
                <c:pt idx="1557">
                  <c:v>96</c:v>
                </c:pt>
                <c:pt idx="1558">
                  <c:v>96</c:v>
                </c:pt>
                <c:pt idx="1559">
                  <c:v>120</c:v>
                </c:pt>
                <c:pt idx="1560">
                  <c:v>120</c:v>
                </c:pt>
                <c:pt idx="1561">
                  <c:v>120</c:v>
                </c:pt>
                <c:pt idx="1562">
                  <c:v>144</c:v>
                </c:pt>
                <c:pt idx="1563">
                  <c:v>144</c:v>
                </c:pt>
                <c:pt idx="1564">
                  <c:v>168</c:v>
                </c:pt>
                <c:pt idx="1565">
                  <c:v>192</c:v>
                </c:pt>
                <c:pt idx="1566">
                  <c:v>192</c:v>
                </c:pt>
                <c:pt idx="1567">
                  <c:v>192</c:v>
                </c:pt>
                <c:pt idx="1568">
                  <c:v>216</c:v>
                </c:pt>
                <c:pt idx="1569">
                  <c:v>288</c:v>
                </c:pt>
                <c:pt idx="1570">
                  <c:v>336</c:v>
                </c:pt>
                <c:pt idx="1571">
                  <c:v>336</c:v>
                </c:pt>
                <c:pt idx="1572">
                  <c:v>336</c:v>
                </c:pt>
                <c:pt idx="1573">
                  <c:v>360</c:v>
                </c:pt>
                <c:pt idx="1574">
                  <c:v>384</c:v>
                </c:pt>
                <c:pt idx="1575">
                  <c:v>408</c:v>
                </c:pt>
                <c:pt idx="1576">
                  <c:v>408</c:v>
                </c:pt>
                <c:pt idx="1577">
                  <c:v>456</c:v>
                </c:pt>
                <c:pt idx="1578">
                  <c:v>456</c:v>
                </c:pt>
                <c:pt idx="1579">
                  <c:v>480</c:v>
                </c:pt>
                <c:pt idx="1580">
                  <c:v>576</c:v>
                </c:pt>
                <c:pt idx="1581">
                  <c:v>744</c:v>
                </c:pt>
                <c:pt idx="1582">
                  <c:v>1176</c:v>
                </c:pt>
                <c:pt idx="1583">
                  <c:v>1248</c:v>
                </c:pt>
                <c:pt idx="1584">
                  <c:v>2304</c:v>
                </c:pt>
                <c:pt idx="1585">
                  <c:v>18000</c:v>
                </c:pt>
                <c:pt idx="1586">
                  <c:v>26808</c:v>
                </c:pt>
                <c:pt idx="1589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24</c:v>
                </c:pt>
                <c:pt idx="1631">
                  <c:v>24</c:v>
                </c:pt>
                <c:pt idx="1632">
                  <c:v>24</c:v>
                </c:pt>
                <c:pt idx="1633">
                  <c:v>24</c:v>
                </c:pt>
                <c:pt idx="1634">
                  <c:v>48</c:v>
                </c:pt>
                <c:pt idx="1635">
                  <c:v>48</c:v>
                </c:pt>
                <c:pt idx="1636">
                  <c:v>48</c:v>
                </c:pt>
                <c:pt idx="1637">
                  <c:v>48</c:v>
                </c:pt>
                <c:pt idx="1638">
                  <c:v>48</c:v>
                </c:pt>
                <c:pt idx="1639">
                  <c:v>72</c:v>
                </c:pt>
                <c:pt idx="1640">
                  <c:v>72</c:v>
                </c:pt>
                <c:pt idx="1641">
                  <c:v>72</c:v>
                </c:pt>
                <c:pt idx="1642">
                  <c:v>72</c:v>
                </c:pt>
                <c:pt idx="1643">
                  <c:v>96</c:v>
                </c:pt>
                <c:pt idx="1644">
                  <c:v>96</c:v>
                </c:pt>
                <c:pt idx="1645">
                  <c:v>111</c:v>
                </c:pt>
                <c:pt idx="1646">
                  <c:v>120</c:v>
                </c:pt>
                <c:pt idx="1647">
                  <c:v>120</c:v>
                </c:pt>
                <c:pt idx="1648">
                  <c:v>120</c:v>
                </c:pt>
                <c:pt idx="1649">
                  <c:v>144</c:v>
                </c:pt>
                <c:pt idx="1650">
                  <c:v>144</c:v>
                </c:pt>
                <c:pt idx="1651">
                  <c:v>168</c:v>
                </c:pt>
                <c:pt idx="1652">
                  <c:v>168</c:v>
                </c:pt>
                <c:pt idx="1653">
                  <c:v>216</c:v>
                </c:pt>
                <c:pt idx="1654">
                  <c:v>216</c:v>
                </c:pt>
                <c:pt idx="1655">
                  <c:v>240</c:v>
                </c:pt>
                <c:pt idx="1656">
                  <c:v>288</c:v>
                </c:pt>
                <c:pt idx="1657">
                  <c:v>408</c:v>
                </c:pt>
                <c:pt idx="1658">
                  <c:v>504</c:v>
                </c:pt>
                <c:pt idx="1659">
                  <c:v>984</c:v>
                </c:pt>
                <c:pt idx="1660">
                  <c:v>1032</c:v>
                </c:pt>
                <c:pt idx="1661">
                  <c:v>1488</c:v>
                </c:pt>
                <c:pt idx="1662">
                  <c:v>1928</c:v>
                </c:pt>
                <c:pt idx="1663">
                  <c:v>2136</c:v>
                </c:pt>
                <c:pt idx="1664">
                  <c:v>2400</c:v>
                </c:pt>
                <c:pt idx="1665">
                  <c:v>2712</c:v>
                </c:pt>
                <c:pt idx="1667">
                  <c:v>384</c:v>
                </c:pt>
                <c:pt idx="1668">
                  <c:v>456</c:v>
                </c:pt>
                <c:pt idx="1669">
                  <c:v>0</c:v>
                </c:pt>
                <c:pt idx="1670">
                  <c:v>0</c:v>
                </c:pt>
                <c:pt idx="1671">
                  <c:v>360</c:v>
                </c:pt>
                <c:pt idx="1672">
                  <c:v>432</c:v>
                </c:pt>
                <c:pt idx="1673">
                  <c:v>504</c:v>
                </c:pt>
                <c:pt idx="1674">
                  <c:v>0</c:v>
                </c:pt>
                <c:pt idx="1675">
                  <c:v>960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24</c:v>
                </c:pt>
                <c:pt idx="1703">
                  <c:v>24</c:v>
                </c:pt>
                <c:pt idx="1704">
                  <c:v>48</c:v>
                </c:pt>
                <c:pt idx="1705">
                  <c:v>48</c:v>
                </c:pt>
                <c:pt idx="1706">
                  <c:v>48</c:v>
                </c:pt>
                <c:pt idx="1707">
                  <c:v>72</c:v>
                </c:pt>
                <c:pt idx="1708">
                  <c:v>72</c:v>
                </c:pt>
                <c:pt idx="1709">
                  <c:v>72</c:v>
                </c:pt>
                <c:pt idx="1710">
                  <c:v>96</c:v>
                </c:pt>
                <c:pt idx="1711">
                  <c:v>96</c:v>
                </c:pt>
                <c:pt idx="1712">
                  <c:v>96</c:v>
                </c:pt>
                <c:pt idx="1713">
                  <c:v>96</c:v>
                </c:pt>
                <c:pt idx="1714">
                  <c:v>96</c:v>
                </c:pt>
                <c:pt idx="1715">
                  <c:v>120</c:v>
                </c:pt>
                <c:pt idx="1716">
                  <c:v>120</c:v>
                </c:pt>
                <c:pt idx="1717">
                  <c:v>120</c:v>
                </c:pt>
                <c:pt idx="1718">
                  <c:v>120</c:v>
                </c:pt>
                <c:pt idx="1719">
                  <c:v>120</c:v>
                </c:pt>
                <c:pt idx="1720">
                  <c:v>120</c:v>
                </c:pt>
                <c:pt idx="1721">
                  <c:v>120</c:v>
                </c:pt>
                <c:pt idx="1722">
                  <c:v>192</c:v>
                </c:pt>
                <c:pt idx="1723">
                  <c:v>240</c:v>
                </c:pt>
                <c:pt idx="1724">
                  <c:v>240</c:v>
                </c:pt>
                <c:pt idx="1725">
                  <c:v>240</c:v>
                </c:pt>
                <c:pt idx="1726">
                  <c:v>264</c:v>
                </c:pt>
                <c:pt idx="1727">
                  <c:v>264</c:v>
                </c:pt>
                <c:pt idx="1728">
                  <c:v>312</c:v>
                </c:pt>
                <c:pt idx="1729">
                  <c:v>408</c:v>
                </c:pt>
                <c:pt idx="1730">
                  <c:v>456</c:v>
                </c:pt>
                <c:pt idx="1731">
                  <c:v>480</c:v>
                </c:pt>
                <c:pt idx="1732">
                  <c:v>600</c:v>
                </c:pt>
                <c:pt idx="1733">
                  <c:v>648</c:v>
                </c:pt>
                <c:pt idx="1734">
                  <c:v>648</c:v>
                </c:pt>
                <c:pt idx="1735">
                  <c:v>672</c:v>
                </c:pt>
                <c:pt idx="1736">
                  <c:v>696</c:v>
                </c:pt>
                <c:pt idx="1737">
                  <c:v>720</c:v>
                </c:pt>
                <c:pt idx="1738">
                  <c:v>720</c:v>
                </c:pt>
                <c:pt idx="1739">
                  <c:v>984</c:v>
                </c:pt>
                <c:pt idx="1740">
                  <c:v>1680</c:v>
                </c:pt>
                <c:pt idx="1741">
                  <c:v>1680</c:v>
                </c:pt>
                <c:pt idx="1742">
                  <c:v>1752</c:v>
                </c:pt>
                <c:pt idx="1743">
                  <c:v>1944</c:v>
                </c:pt>
                <c:pt idx="1745">
                  <c:v>48</c:v>
                </c:pt>
                <c:pt idx="1746">
                  <c:v>0</c:v>
                </c:pt>
                <c:pt idx="1747">
                  <c:v>0</c:v>
                </c:pt>
                <c:pt idx="1748">
                  <c:v>48</c:v>
                </c:pt>
                <c:pt idx="1749">
                  <c:v>240</c:v>
                </c:pt>
                <c:pt idx="1750">
                  <c:v>264</c:v>
                </c:pt>
                <c:pt idx="1751">
                  <c:v>96</c:v>
                </c:pt>
                <c:pt idx="1752">
                  <c:v>0</c:v>
                </c:pt>
                <c:pt idx="1753">
                  <c:v>624</c:v>
                </c:pt>
                <c:pt idx="1754">
                  <c:v>2136</c:v>
                </c:pt>
                <c:pt idx="1755">
                  <c:v>648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24</c:v>
                </c:pt>
                <c:pt idx="1807">
                  <c:v>24</c:v>
                </c:pt>
                <c:pt idx="1808">
                  <c:v>48</c:v>
                </c:pt>
                <c:pt idx="1809">
                  <c:v>48</c:v>
                </c:pt>
                <c:pt idx="1810">
                  <c:v>48</c:v>
                </c:pt>
                <c:pt idx="1811">
                  <c:v>48</c:v>
                </c:pt>
                <c:pt idx="1812">
                  <c:v>72</c:v>
                </c:pt>
                <c:pt idx="1813">
                  <c:v>96</c:v>
                </c:pt>
                <c:pt idx="1814">
                  <c:v>96</c:v>
                </c:pt>
                <c:pt idx="1815">
                  <c:v>96</c:v>
                </c:pt>
                <c:pt idx="1816">
                  <c:v>120</c:v>
                </c:pt>
                <c:pt idx="1817">
                  <c:v>120</c:v>
                </c:pt>
                <c:pt idx="1818">
                  <c:v>120</c:v>
                </c:pt>
                <c:pt idx="1819">
                  <c:v>120</c:v>
                </c:pt>
                <c:pt idx="1820">
                  <c:v>120</c:v>
                </c:pt>
                <c:pt idx="1821">
                  <c:v>144</c:v>
                </c:pt>
                <c:pt idx="1822">
                  <c:v>144</c:v>
                </c:pt>
                <c:pt idx="1823">
                  <c:v>144</c:v>
                </c:pt>
                <c:pt idx="1824">
                  <c:v>168</c:v>
                </c:pt>
                <c:pt idx="1825">
                  <c:v>216</c:v>
                </c:pt>
                <c:pt idx="1826">
                  <c:v>240</c:v>
                </c:pt>
                <c:pt idx="1827">
                  <c:v>240</c:v>
                </c:pt>
                <c:pt idx="1828">
                  <c:v>240</c:v>
                </c:pt>
                <c:pt idx="1829">
                  <c:v>288</c:v>
                </c:pt>
                <c:pt idx="1830">
                  <c:v>408</c:v>
                </c:pt>
                <c:pt idx="1831">
                  <c:v>600</c:v>
                </c:pt>
                <c:pt idx="1832">
                  <c:v>600</c:v>
                </c:pt>
                <c:pt idx="1833">
                  <c:v>600</c:v>
                </c:pt>
                <c:pt idx="1834">
                  <c:v>648</c:v>
                </c:pt>
                <c:pt idx="1835">
                  <c:v>672</c:v>
                </c:pt>
                <c:pt idx="1836">
                  <c:v>720</c:v>
                </c:pt>
                <c:pt idx="1837">
                  <c:v>720</c:v>
                </c:pt>
                <c:pt idx="1838">
                  <c:v>792</c:v>
                </c:pt>
                <c:pt idx="1839">
                  <c:v>888</c:v>
                </c:pt>
                <c:pt idx="1840">
                  <c:v>1080</c:v>
                </c:pt>
                <c:pt idx="1841">
                  <c:v>1272</c:v>
                </c:pt>
                <c:pt idx="1842">
                  <c:v>1344</c:v>
                </c:pt>
                <c:pt idx="1843">
                  <c:v>2304</c:v>
                </c:pt>
                <c:pt idx="1844">
                  <c:v>2400</c:v>
                </c:pt>
                <c:pt idx="1845">
                  <c:v>2856</c:v>
                </c:pt>
                <c:pt idx="1846">
                  <c:v>2976</c:v>
                </c:pt>
                <c:pt idx="1847">
                  <c:v>3744</c:v>
                </c:pt>
                <c:pt idx="1848">
                  <c:v>4152</c:v>
                </c:pt>
                <c:pt idx="1849">
                  <c:v>5040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504</c:v>
                </c:pt>
                <c:pt idx="1854">
                  <c:v>792</c:v>
                </c:pt>
                <c:pt idx="1857">
                  <c:v>480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24</c:v>
                </c:pt>
                <c:pt idx="1899">
                  <c:v>24</c:v>
                </c:pt>
                <c:pt idx="1900">
                  <c:v>48</c:v>
                </c:pt>
                <c:pt idx="1901">
                  <c:v>48</c:v>
                </c:pt>
                <c:pt idx="1902">
                  <c:v>48</c:v>
                </c:pt>
                <c:pt idx="1903">
                  <c:v>48</c:v>
                </c:pt>
                <c:pt idx="1904">
                  <c:v>48</c:v>
                </c:pt>
                <c:pt idx="1905">
                  <c:v>48</c:v>
                </c:pt>
                <c:pt idx="1906">
                  <c:v>50</c:v>
                </c:pt>
                <c:pt idx="1907">
                  <c:v>72</c:v>
                </c:pt>
                <c:pt idx="1908">
                  <c:v>72</c:v>
                </c:pt>
                <c:pt idx="1909">
                  <c:v>96</c:v>
                </c:pt>
                <c:pt idx="1910">
                  <c:v>96</c:v>
                </c:pt>
                <c:pt idx="1911">
                  <c:v>96</c:v>
                </c:pt>
                <c:pt idx="1912">
                  <c:v>120</c:v>
                </c:pt>
                <c:pt idx="1913">
                  <c:v>120</c:v>
                </c:pt>
                <c:pt idx="1914">
                  <c:v>120</c:v>
                </c:pt>
                <c:pt idx="1915">
                  <c:v>144</c:v>
                </c:pt>
                <c:pt idx="1916">
                  <c:v>168</c:v>
                </c:pt>
                <c:pt idx="1917">
                  <c:v>168</c:v>
                </c:pt>
                <c:pt idx="1918">
                  <c:v>192</c:v>
                </c:pt>
                <c:pt idx="1919">
                  <c:v>192</c:v>
                </c:pt>
                <c:pt idx="1920">
                  <c:v>216</c:v>
                </c:pt>
                <c:pt idx="1921">
                  <c:v>240</c:v>
                </c:pt>
                <c:pt idx="1922">
                  <c:v>240</c:v>
                </c:pt>
                <c:pt idx="1923">
                  <c:v>240</c:v>
                </c:pt>
                <c:pt idx="1924">
                  <c:v>384</c:v>
                </c:pt>
                <c:pt idx="1925">
                  <c:v>384</c:v>
                </c:pt>
                <c:pt idx="1926">
                  <c:v>408</c:v>
                </c:pt>
                <c:pt idx="1927">
                  <c:v>450</c:v>
                </c:pt>
                <c:pt idx="1928">
                  <c:v>456</c:v>
                </c:pt>
                <c:pt idx="1929">
                  <c:v>480</c:v>
                </c:pt>
                <c:pt idx="1930">
                  <c:v>480</c:v>
                </c:pt>
                <c:pt idx="1931">
                  <c:v>480</c:v>
                </c:pt>
                <c:pt idx="1932">
                  <c:v>504</c:v>
                </c:pt>
                <c:pt idx="1933">
                  <c:v>648</c:v>
                </c:pt>
                <c:pt idx="1934">
                  <c:v>696</c:v>
                </c:pt>
                <c:pt idx="1935">
                  <c:v>744</c:v>
                </c:pt>
                <c:pt idx="1936">
                  <c:v>816</c:v>
                </c:pt>
                <c:pt idx="1937">
                  <c:v>888</c:v>
                </c:pt>
                <c:pt idx="1938">
                  <c:v>1176</c:v>
                </c:pt>
                <c:pt idx="1939">
                  <c:v>1488</c:v>
                </c:pt>
                <c:pt idx="1940">
                  <c:v>1656</c:v>
                </c:pt>
                <c:pt idx="1941">
                  <c:v>1800</c:v>
                </c:pt>
                <c:pt idx="1942">
                  <c:v>3984</c:v>
                </c:pt>
                <c:pt idx="1943">
                  <c:v>5424</c:v>
                </c:pt>
                <c:pt idx="1945">
                  <c:v>288</c:v>
                </c:pt>
                <c:pt idx="1946">
                  <c:v>528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24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24</c:v>
                </c:pt>
                <c:pt idx="2007">
                  <c:v>24</c:v>
                </c:pt>
                <c:pt idx="2008">
                  <c:v>24</c:v>
                </c:pt>
                <c:pt idx="2009">
                  <c:v>24</c:v>
                </c:pt>
                <c:pt idx="2010">
                  <c:v>24</c:v>
                </c:pt>
                <c:pt idx="2011">
                  <c:v>48</c:v>
                </c:pt>
                <c:pt idx="2012">
                  <c:v>48</c:v>
                </c:pt>
                <c:pt idx="2013">
                  <c:v>48</c:v>
                </c:pt>
                <c:pt idx="2014">
                  <c:v>72</c:v>
                </c:pt>
                <c:pt idx="2015">
                  <c:v>72</c:v>
                </c:pt>
                <c:pt idx="2016">
                  <c:v>72</c:v>
                </c:pt>
                <c:pt idx="2017">
                  <c:v>72</c:v>
                </c:pt>
                <c:pt idx="2018">
                  <c:v>72</c:v>
                </c:pt>
                <c:pt idx="2019">
                  <c:v>96</c:v>
                </c:pt>
                <c:pt idx="2020">
                  <c:v>96</c:v>
                </c:pt>
                <c:pt idx="2021">
                  <c:v>96</c:v>
                </c:pt>
                <c:pt idx="2022">
                  <c:v>120</c:v>
                </c:pt>
                <c:pt idx="2023">
                  <c:v>120</c:v>
                </c:pt>
                <c:pt idx="2024">
                  <c:v>144</c:v>
                </c:pt>
                <c:pt idx="2025">
                  <c:v>144</c:v>
                </c:pt>
                <c:pt idx="2026">
                  <c:v>144</c:v>
                </c:pt>
                <c:pt idx="2027">
                  <c:v>144</c:v>
                </c:pt>
                <c:pt idx="2028">
                  <c:v>144</c:v>
                </c:pt>
                <c:pt idx="2029">
                  <c:v>144</c:v>
                </c:pt>
                <c:pt idx="2030">
                  <c:v>168</c:v>
                </c:pt>
                <c:pt idx="2031">
                  <c:v>168</c:v>
                </c:pt>
                <c:pt idx="2032">
                  <c:v>192</c:v>
                </c:pt>
                <c:pt idx="2033">
                  <c:v>192</c:v>
                </c:pt>
                <c:pt idx="2034">
                  <c:v>240</c:v>
                </c:pt>
                <c:pt idx="2035">
                  <c:v>240</c:v>
                </c:pt>
                <c:pt idx="2036">
                  <c:v>240</c:v>
                </c:pt>
                <c:pt idx="2037">
                  <c:v>240</c:v>
                </c:pt>
                <c:pt idx="2038">
                  <c:v>240</c:v>
                </c:pt>
                <c:pt idx="2039">
                  <c:v>264</c:v>
                </c:pt>
                <c:pt idx="2040">
                  <c:v>288</c:v>
                </c:pt>
                <c:pt idx="2041">
                  <c:v>336</c:v>
                </c:pt>
                <c:pt idx="2042">
                  <c:v>528</c:v>
                </c:pt>
                <c:pt idx="2043">
                  <c:v>528</c:v>
                </c:pt>
                <c:pt idx="2044">
                  <c:v>576</c:v>
                </c:pt>
                <c:pt idx="2045">
                  <c:v>840</c:v>
                </c:pt>
                <c:pt idx="2046">
                  <c:v>912</c:v>
                </c:pt>
                <c:pt idx="2047">
                  <c:v>1008</c:v>
                </c:pt>
                <c:pt idx="2048">
                  <c:v>1056</c:v>
                </c:pt>
                <c:pt idx="2049">
                  <c:v>1176</c:v>
                </c:pt>
                <c:pt idx="2050">
                  <c:v>1536</c:v>
                </c:pt>
                <c:pt idx="2051">
                  <c:v>1800</c:v>
                </c:pt>
                <c:pt idx="2052">
                  <c:v>2664</c:v>
                </c:pt>
                <c:pt idx="2053">
                  <c:v>11736</c:v>
                </c:pt>
                <c:pt idx="2062">
                  <c:v>168</c:v>
                </c:pt>
                <c:pt idx="2063">
                  <c:v>0</c:v>
                </c:pt>
                <c:pt idx="2064">
                  <c:v>0</c:v>
                </c:pt>
                <c:pt idx="2065">
                  <c:v>48</c:v>
                </c:pt>
                <c:pt idx="2066">
                  <c:v>72</c:v>
                </c:pt>
                <c:pt idx="2067">
                  <c:v>1128</c:v>
                </c:pt>
                <c:pt idx="2068">
                  <c:v>0</c:v>
                </c:pt>
                <c:pt idx="2069">
                  <c:v>28</c:v>
                </c:pt>
                <c:pt idx="2070">
                  <c:v>240</c:v>
                </c:pt>
                <c:pt idx="2071">
                  <c:v>312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24</c:v>
                </c:pt>
                <c:pt idx="2125">
                  <c:v>24</c:v>
                </c:pt>
                <c:pt idx="2126">
                  <c:v>24</c:v>
                </c:pt>
                <c:pt idx="2127">
                  <c:v>24</c:v>
                </c:pt>
                <c:pt idx="2128">
                  <c:v>24</c:v>
                </c:pt>
                <c:pt idx="2129">
                  <c:v>24</c:v>
                </c:pt>
                <c:pt idx="2130">
                  <c:v>48</c:v>
                </c:pt>
                <c:pt idx="2131">
                  <c:v>48</c:v>
                </c:pt>
                <c:pt idx="2132">
                  <c:v>48</c:v>
                </c:pt>
                <c:pt idx="2133">
                  <c:v>48</c:v>
                </c:pt>
                <c:pt idx="2134">
                  <c:v>72</c:v>
                </c:pt>
                <c:pt idx="2135">
                  <c:v>72</c:v>
                </c:pt>
                <c:pt idx="2136">
                  <c:v>96</c:v>
                </c:pt>
                <c:pt idx="2137">
                  <c:v>96</c:v>
                </c:pt>
                <c:pt idx="2138">
                  <c:v>96</c:v>
                </c:pt>
                <c:pt idx="2139">
                  <c:v>96</c:v>
                </c:pt>
                <c:pt idx="2140">
                  <c:v>96</c:v>
                </c:pt>
                <c:pt idx="2141">
                  <c:v>120</c:v>
                </c:pt>
                <c:pt idx="2142">
                  <c:v>120</c:v>
                </c:pt>
                <c:pt idx="2143">
                  <c:v>128</c:v>
                </c:pt>
                <c:pt idx="2144">
                  <c:v>192</c:v>
                </c:pt>
                <c:pt idx="2145">
                  <c:v>216</c:v>
                </c:pt>
                <c:pt idx="2146">
                  <c:v>216</c:v>
                </c:pt>
                <c:pt idx="2147">
                  <c:v>216</c:v>
                </c:pt>
                <c:pt idx="2148">
                  <c:v>216</c:v>
                </c:pt>
                <c:pt idx="2149">
                  <c:v>240</c:v>
                </c:pt>
                <c:pt idx="2150">
                  <c:v>240</c:v>
                </c:pt>
                <c:pt idx="2151">
                  <c:v>240</c:v>
                </c:pt>
                <c:pt idx="2152">
                  <c:v>240</c:v>
                </c:pt>
                <c:pt idx="2153">
                  <c:v>288</c:v>
                </c:pt>
                <c:pt idx="2154">
                  <c:v>312</c:v>
                </c:pt>
                <c:pt idx="2155">
                  <c:v>312</c:v>
                </c:pt>
                <c:pt idx="2156">
                  <c:v>384</c:v>
                </c:pt>
                <c:pt idx="2157">
                  <c:v>384</c:v>
                </c:pt>
                <c:pt idx="2158">
                  <c:v>408</c:v>
                </c:pt>
                <c:pt idx="2159">
                  <c:v>432</c:v>
                </c:pt>
                <c:pt idx="2160">
                  <c:v>432</c:v>
                </c:pt>
                <c:pt idx="2161">
                  <c:v>450</c:v>
                </c:pt>
                <c:pt idx="2162">
                  <c:v>480</c:v>
                </c:pt>
                <c:pt idx="2163">
                  <c:v>600</c:v>
                </c:pt>
                <c:pt idx="2164">
                  <c:v>600</c:v>
                </c:pt>
                <c:pt idx="2165">
                  <c:v>624</c:v>
                </c:pt>
                <c:pt idx="2166">
                  <c:v>816</c:v>
                </c:pt>
                <c:pt idx="2167">
                  <c:v>840</c:v>
                </c:pt>
                <c:pt idx="2168">
                  <c:v>1032</c:v>
                </c:pt>
                <c:pt idx="2169">
                  <c:v>1032</c:v>
                </c:pt>
                <c:pt idx="2170">
                  <c:v>1224</c:v>
                </c:pt>
                <c:pt idx="2171">
                  <c:v>1728</c:v>
                </c:pt>
                <c:pt idx="2172">
                  <c:v>1776</c:v>
                </c:pt>
                <c:pt idx="2173">
                  <c:v>1824</c:v>
                </c:pt>
                <c:pt idx="2174">
                  <c:v>1944</c:v>
                </c:pt>
                <c:pt idx="2175">
                  <c:v>2112</c:v>
                </c:pt>
                <c:pt idx="2179">
                  <c:v>0</c:v>
                </c:pt>
                <c:pt idx="2180">
                  <c:v>0</c:v>
                </c:pt>
                <c:pt idx="2181">
                  <c:v>264</c:v>
                </c:pt>
                <c:pt idx="2182">
                  <c:v>384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96</c:v>
                </c:pt>
                <c:pt idx="2189">
                  <c:v>288</c:v>
                </c:pt>
                <c:pt idx="2190">
                  <c:v>648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24</c:v>
                </c:pt>
                <c:pt idx="2242">
                  <c:v>24</c:v>
                </c:pt>
                <c:pt idx="2243">
                  <c:v>24</c:v>
                </c:pt>
                <c:pt idx="2244">
                  <c:v>48</c:v>
                </c:pt>
                <c:pt idx="2245">
                  <c:v>48</c:v>
                </c:pt>
                <c:pt idx="2246">
                  <c:v>48</c:v>
                </c:pt>
                <c:pt idx="2247">
                  <c:v>48</c:v>
                </c:pt>
                <c:pt idx="2248">
                  <c:v>72</c:v>
                </c:pt>
                <c:pt idx="2249">
                  <c:v>72</c:v>
                </c:pt>
                <c:pt idx="2250">
                  <c:v>96</c:v>
                </c:pt>
                <c:pt idx="2251">
                  <c:v>96</c:v>
                </c:pt>
                <c:pt idx="2252">
                  <c:v>96</c:v>
                </c:pt>
                <c:pt idx="2253">
                  <c:v>96</c:v>
                </c:pt>
                <c:pt idx="2254">
                  <c:v>96</c:v>
                </c:pt>
                <c:pt idx="2255">
                  <c:v>144</c:v>
                </c:pt>
                <c:pt idx="2256">
                  <c:v>144</c:v>
                </c:pt>
                <c:pt idx="2257">
                  <c:v>144</c:v>
                </c:pt>
                <c:pt idx="2258">
                  <c:v>192</c:v>
                </c:pt>
                <c:pt idx="2259">
                  <c:v>216</c:v>
                </c:pt>
                <c:pt idx="2260">
                  <c:v>216</c:v>
                </c:pt>
                <c:pt idx="2261">
                  <c:v>216</c:v>
                </c:pt>
                <c:pt idx="2262">
                  <c:v>250</c:v>
                </c:pt>
                <c:pt idx="2263">
                  <c:v>264</c:v>
                </c:pt>
                <c:pt idx="2264">
                  <c:v>288</c:v>
                </c:pt>
                <c:pt idx="2265">
                  <c:v>312</c:v>
                </c:pt>
                <c:pt idx="2266">
                  <c:v>408</c:v>
                </c:pt>
                <c:pt idx="2267">
                  <c:v>408</c:v>
                </c:pt>
                <c:pt idx="2268">
                  <c:v>480</c:v>
                </c:pt>
                <c:pt idx="2269">
                  <c:v>492</c:v>
                </c:pt>
                <c:pt idx="2270">
                  <c:v>504</c:v>
                </c:pt>
                <c:pt idx="2271">
                  <c:v>648</c:v>
                </c:pt>
                <c:pt idx="2272">
                  <c:v>720</c:v>
                </c:pt>
                <c:pt idx="2273">
                  <c:v>744</c:v>
                </c:pt>
                <c:pt idx="2274">
                  <c:v>840</c:v>
                </c:pt>
                <c:pt idx="2275">
                  <c:v>912</c:v>
                </c:pt>
                <c:pt idx="2276">
                  <c:v>936</c:v>
                </c:pt>
                <c:pt idx="2277">
                  <c:v>960</c:v>
                </c:pt>
                <c:pt idx="2278">
                  <c:v>1008</c:v>
                </c:pt>
                <c:pt idx="2279">
                  <c:v>1200</c:v>
                </c:pt>
                <c:pt idx="2280">
                  <c:v>1848</c:v>
                </c:pt>
                <c:pt idx="2281">
                  <c:v>2352</c:v>
                </c:pt>
                <c:pt idx="2286">
                  <c:v>0</c:v>
                </c:pt>
                <c:pt idx="2287">
                  <c:v>696</c:v>
                </c:pt>
                <c:pt idx="2288">
                  <c:v>0</c:v>
                </c:pt>
                <c:pt idx="2289">
                  <c:v>0</c:v>
                </c:pt>
                <c:pt idx="2290">
                  <c:v>48</c:v>
                </c:pt>
                <c:pt idx="2291">
                  <c:v>48</c:v>
                </c:pt>
                <c:pt idx="2292">
                  <c:v>504</c:v>
                </c:pt>
                <c:pt idx="2293">
                  <c:v>0</c:v>
                </c:pt>
                <c:pt idx="2294">
                  <c:v>0</c:v>
                </c:pt>
                <c:pt idx="2295">
                  <c:v>72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24</c:v>
                </c:pt>
                <c:pt idx="2345">
                  <c:v>24</c:v>
                </c:pt>
                <c:pt idx="2346">
                  <c:v>24</c:v>
                </c:pt>
                <c:pt idx="2347">
                  <c:v>24</c:v>
                </c:pt>
                <c:pt idx="2348">
                  <c:v>24</c:v>
                </c:pt>
                <c:pt idx="2349">
                  <c:v>24</c:v>
                </c:pt>
                <c:pt idx="2350">
                  <c:v>48</c:v>
                </c:pt>
                <c:pt idx="2351">
                  <c:v>48</c:v>
                </c:pt>
                <c:pt idx="2352">
                  <c:v>48</c:v>
                </c:pt>
                <c:pt idx="2353">
                  <c:v>48</c:v>
                </c:pt>
                <c:pt idx="2354">
                  <c:v>72</c:v>
                </c:pt>
                <c:pt idx="2355">
                  <c:v>72</c:v>
                </c:pt>
                <c:pt idx="2356">
                  <c:v>72</c:v>
                </c:pt>
                <c:pt idx="2357">
                  <c:v>72</c:v>
                </c:pt>
                <c:pt idx="2358">
                  <c:v>96</c:v>
                </c:pt>
                <c:pt idx="2359">
                  <c:v>96</c:v>
                </c:pt>
                <c:pt idx="2360">
                  <c:v>144</c:v>
                </c:pt>
                <c:pt idx="2361">
                  <c:v>144</c:v>
                </c:pt>
                <c:pt idx="2362">
                  <c:v>144</c:v>
                </c:pt>
                <c:pt idx="2363">
                  <c:v>144</c:v>
                </c:pt>
                <c:pt idx="2364">
                  <c:v>168</c:v>
                </c:pt>
                <c:pt idx="2365">
                  <c:v>175</c:v>
                </c:pt>
                <c:pt idx="2366">
                  <c:v>216</c:v>
                </c:pt>
                <c:pt idx="2367">
                  <c:v>216</c:v>
                </c:pt>
                <c:pt idx="2368">
                  <c:v>216</c:v>
                </c:pt>
                <c:pt idx="2369">
                  <c:v>240</c:v>
                </c:pt>
                <c:pt idx="2370">
                  <c:v>240</c:v>
                </c:pt>
                <c:pt idx="2371">
                  <c:v>240</c:v>
                </c:pt>
                <c:pt idx="2372">
                  <c:v>240</c:v>
                </c:pt>
                <c:pt idx="2373">
                  <c:v>288</c:v>
                </c:pt>
                <c:pt idx="2374">
                  <c:v>288</c:v>
                </c:pt>
                <c:pt idx="2375">
                  <c:v>312</c:v>
                </c:pt>
                <c:pt idx="2376">
                  <c:v>336</c:v>
                </c:pt>
                <c:pt idx="2377">
                  <c:v>336</c:v>
                </c:pt>
                <c:pt idx="2378">
                  <c:v>336</c:v>
                </c:pt>
                <c:pt idx="2379">
                  <c:v>336</c:v>
                </c:pt>
                <c:pt idx="2380">
                  <c:v>360</c:v>
                </c:pt>
                <c:pt idx="2381">
                  <c:v>384</c:v>
                </c:pt>
                <c:pt idx="2382">
                  <c:v>384</c:v>
                </c:pt>
                <c:pt idx="2383">
                  <c:v>432</c:v>
                </c:pt>
                <c:pt idx="2384">
                  <c:v>504</c:v>
                </c:pt>
                <c:pt idx="2385">
                  <c:v>504</c:v>
                </c:pt>
                <c:pt idx="2386">
                  <c:v>552</c:v>
                </c:pt>
                <c:pt idx="2387">
                  <c:v>714</c:v>
                </c:pt>
                <c:pt idx="2388">
                  <c:v>720</c:v>
                </c:pt>
                <c:pt idx="2389">
                  <c:v>768</c:v>
                </c:pt>
                <c:pt idx="2390">
                  <c:v>1656</c:v>
                </c:pt>
                <c:pt idx="2391">
                  <c:v>1656</c:v>
                </c:pt>
                <c:pt idx="2392">
                  <c:v>2328</c:v>
                </c:pt>
                <c:pt idx="2393">
                  <c:v>2592</c:v>
                </c:pt>
                <c:pt idx="2394">
                  <c:v>7632</c:v>
                </c:pt>
                <c:pt idx="2395">
                  <c:v>7800</c:v>
                </c:pt>
                <c:pt idx="2400">
                  <c:v>0</c:v>
                </c:pt>
                <c:pt idx="2401">
                  <c:v>0</c:v>
                </c:pt>
                <c:pt idx="2402">
                  <c:v>720</c:v>
                </c:pt>
                <c:pt idx="2403">
                  <c:v>0</c:v>
                </c:pt>
                <c:pt idx="2404">
                  <c:v>0</c:v>
                </c:pt>
                <c:pt idx="2405">
                  <c:v>72</c:v>
                </c:pt>
                <c:pt idx="2406">
                  <c:v>480</c:v>
                </c:pt>
                <c:pt idx="2407">
                  <c:v>192</c:v>
                </c:pt>
                <c:pt idx="2408">
                  <c:v>288</c:v>
                </c:pt>
                <c:pt idx="2409">
                  <c:v>408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24</c:v>
                </c:pt>
                <c:pt idx="2460">
                  <c:v>24</c:v>
                </c:pt>
                <c:pt idx="2461">
                  <c:v>24</c:v>
                </c:pt>
                <c:pt idx="2462">
                  <c:v>24</c:v>
                </c:pt>
                <c:pt idx="2463">
                  <c:v>24</c:v>
                </c:pt>
                <c:pt idx="2464">
                  <c:v>24</c:v>
                </c:pt>
                <c:pt idx="2465">
                  <c:v>24</c:v>
                </c:pt>
                <c:pt idx="2466">
                  <c:v>24</c:v>
                </c:pt>
                <c:pt idx="2467">
                  <c:v>24</c:v>
                </c:pt>
                <c:pt idx="2468">
                  <c:v>48</c:v>
                </c:pt>
                <c:pt idx="2469">
                  <c:v>48</c:v>
                </c:pt>
                <c:pt idx="2470">
                  <c:v>48</c:v>
                </c:pt>
                <c:pt idx="2471">
                  <c:v>48</c:v>
                </c:pt>
                <c:pt idx="2472">
                  <c:v>48</c:v>
                </c:pt>
                <c:pt idx="2473">
                  <c:v>48</c:v>
                </c:pt>
                <c:pt idx="2474">
                  <c:v>48</c:v>
                </c:pt>
                <c:pt idx="2475">
                  <c:v>48</c:v>
                </c:pt>
                <c:pt idx="2476">
                  <c:v>48</c:v>
                </c:pt>
                <c:pt idx="2477">
                  <c:v>48</c:v>
                </c:pt>
                <c:pt idx="2478">
                  <c:v>48</c:v>
                </c:pt>
                <c:pt idx="2479">
                  <c:v>48</c:v>
                </c:pt>
                <c:pt idx="2480">
                  <c:v>48</c:v>
                </c:pt>
                <c:pt idx="2481">
                  <c:v>72</c:v>
                </c:pt>
                <c:pt idx="2482">
                  <c:v>72</c:v>
                </c:pt>
                <c:pt idx="2483">
                  <c:v>72</c:v>
                </c:pt>
                <c:pt idx="2484">
                  <c:v>96</c:v>
                </c:pt>
                <c:pt idx="2485">
                  <c:v>96</c:v>
                </c:pt>
                <c:pt idx="2486">
                  <c:v>96</c:v>
                </c:pt>
                <c:pt idx="2487">
                  <c:v>96</c:v>
                </c:pt>
                <c:pt idx="2488">
                  <c:v>96</c:v>
                </c:pt>
                <c:pt idx="2489">
                  <c:v>96</c:v>
                </c:pt>
                <c:pt idx="2490">
                  <c:v>120</c:v>
                </c:pt>
                <c:pt idx="2491">
                  <c:v>120</c:v>
                </c:pt>
                <c:pt idx="2492">
                  <c:v>120</c:v>
                </c:pt>
                <c:pt idx="2493">
                  <c:v>144</c:v>
                </c:pt>
                <c:pt idx="2494">
                  <c:v>144</c:v>
                </c:pt>
                <c:pt idx="2495">
                  <c:v>144</c:v>
                </c:pt>
                <c:pt idx="2496">
                  <c:v>168</c:v>
                </c:pt>
                <c:pt idx="2497">
                  <c:v>168</c:v>
                </c:pt>
                <c:pt idx="2498">
                  <c:v>192</c:v>
                </c:pt>
                <c:pt idx="2499">
                  <c:v>192</c:v>
                </c:pt>
                <c:pt idx="2500">
                  <c:v>216</c:v>
                </c:pt>
                <c:pt idx="2501">
                  <c:v>240</c:v>
                </c:pt>
                <c:pt idx="2502">
                  <c:v>240</c:v>
                </c:pt>
                <c:pt idx="2503">
                  <c:v>288</c:v>
                </c:pt>
                <c:pt idx="2504">
                  <c:v>288</c:v>
                </c:pt>
                <c:pt idx="2505">
                  <c:v>288</c:v>
                </c:pt>
                <c:pt idx="2506">
                  <c:v>288</c:v>
                </c:pt>
                <c:pt idx="2507">
                  <c:v>288</c:v>
                </c:pt>
                <c:pt idx="2508">
                  <c:v>288</c:v>
                </c:pt>
                <c:pt idx="2509">
                  <c:v>312</c:v>
                </c:pt>
                <c:pt idx="2510">
                  <c:v>312</c:v>
                </c:pt>
                <c:pt idx="2511">
                  <c:v>312</c:v>
                </c:pt>
                <c:pt idx="2512">
                  <c:v>312</c:v>
                </c:pt>
                <c:pt idx="2513">
                  <c:v>408</c:v>
                </c:pt>
                <c:pt idx="2514">
                  <c:v>408</c:v>
                </c:pt>
                <c:pt idx="2515">
                  <c:v>408</c:v>
                </c:pt>
                <c:pt idx="2516">
                  <c:v>480</c:v>
                </c:pt>
                <c:pt idx="2517">
                  <c:v>504</c:v>
                </c:pt>
                <c:pt idx="2518">
                  <c:v>528</c:v>
                </c:pt>
                <c:pt idx="2519">
                  <c:v>600</c:v>
                </c:pt>
                <c:pt idx="2520">
                  <c:v>624</c:v>
                </c:pt>
                <c:pt idx="2521">
                  <c:v>720</c:v>
                </c:pt>
                <c:pt idx="2522">
                  <c:v>720</c:v>
                </c:pt>
                <c:pt idx="2523">
                  <c:v>1056</c:v>
                </c:pt>
                <c:pt idx="2524">
                  <c:v>1416</c:v>
                </c:pt>
                <c:pt idx="2525">
                  <c:v>1488</c:v>
                </c:pt>
                <c:pt idx="2526">
                  <c:v>2880</c:v>
                </c:pt>
                <c:pt idx="2527">
                  <c:v>3096</c:v>
                </c:pt>
                <c:pt idx="2528">
                  <c:v>4272</c:v>
                </c:pt>
                <c:pt idx="2529">
                  <c:v>6936</c:v>
                </c:pt>
                <c:pt idx="2538">
                  <c:v>0</c:v>
                </c:pt>
                <c:pt idx="2539">
                  <c:v>0</c:v>
                </c:pt>
                <c:pt idx="2540">
                  <c:v>120</c:v>
                </c:pt>
                <c:pt idx="2541">
                  <c:v>0</c:v>
                </c:pt>
                <c:pt idx="2542">
                  <c:v>0</c:v>
                </c:pt>
                <c:pt idx="2543">
                  <c:v>120</c:v>
                </c:pt>
                <c:pt idx="2544">
                  <c:v>168</c:v>
                </c:pt>
                <c:pt idx="2545">
                  <c:v>216</c:v>
                </c:pt>
                <c:pt idx="2546">
                  <c:v>432</c:v>
                </c:pt>
                <c:pt idx="2547">
                  <c:v>1800</c:v>
                </c:pt>
                <c:pt idx="2548">
                  <c:v>72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24</c:v>
                </c:pt>
                <c:pt idx="2611">
                  <c:v>24</c:v>
                </c:pt>
                <c:pt idx="2612">
                  <c:v>24</c:v>
                </c:pt>
                <c:pt idx="2613">
                  <c:v>24</c:v>
                </c:pt>
                <c:pt idx="2614">
                  <c:v>24</c:v>
                </c:pt>
                <c:pt idx="2615">
                  <c:v>24</c:v>
                </c:pt>
                <c:pt idx="2616">
                  <c:v>24</c:v>
                </c:pt>
                <c:pt idx="2617">
                  <c:v>48</c:v>
                </c:pt>
                <c:pt idx="2618">
                  <c:v>48</c:v>
                </c:pt>
                <c:pt idx="2619">
                  <c:v>72</c:v>
                </c:pt>
                <c:pt idx="2620">
                  <c:v>96</c:v>
                </c:pt>
                <c:pt idx="2621">
                  <c:v>96</c:v>
                </c:pt>
                <c:pt idx="2622">
                  <c:v>96</c:v>
                </c:pt>
                <c:pt idx="2623">
                  <c:v>96</c:v>
                </c:pt>
                <c:pt idx="2624">
                  <c:v>120</c:v>
                </c:pt>
                <c:pt idx="2625">
                  <c:v>120</c:v>
                </c:pt>
                <c:pt idx="2626">
                  <c:v>120</c:v>
                </c:pt>
                <c:pt idx="2627">
                  <c:v>120</c:v>
                </c:pt>
                <c:pt idx="2628">
                  <c:v>120</c:v>
                </c:pt>
                <c:pt idx="2629">
                  <c:v>120</c:v>
                </c:pt>
                <c:pt idx="2630">
                  <c:v>144</c:v>
                </c:pt>
                <c:pt idx="2631">
                  <c:v>144</c:v>
                </c:pt>
                <c:pt idx="2632">
                  <c:v>168</c:v>
                </c:pt>
                <c:pt idx="2633">
                  <c:v>168</c:v>
                </c:pt>
                <c:pt idx="2634">
                  <c:v>192</c:v>
                </c:pt>
                <c:pt idx="2635">
                  <c:v>192</c:v>
                </c:pt>
                <c:pt idx="2636">
                  <c:v>192</c:v>
                </c:pt>
                <c:pt idx="2637">
                  <c:v>216</c:v>
                </c:pt>
                <c:pt idx="2638">
                  <c:v>240</c:v>
                </c:pt>
                <c:pt idx="2639">
                  <c:v>240</c:v>
                </c:pt>
                <c:pt idx="2640">
                  <c:v>240</c:v>
                </c:pt>
                <c:pt idx="2641">
                  <c:v>288</c:v>
                </c:pt>
                <c:pt idx="2642">
                  <c:v>288</c:v>
                </c:pt>
                <c:pt idx="2643">
                  <c:v>336</c:v>
                </c:pt>
                <c:pt idx="2644">
                  <c:v>336</c:v>
                </c:pt>
                <c:pt idx="2645">
                  <c:v>336</c:v>
                </c:pt>
                <c:pt idx="2646">
                  <c:v>480</c:v>
                </c:pt>
                <c:pt idx="2647">
                  <c:v>504</c:v>
                </c:pt>
                <c:pt idx="2648">
                  <c:v>528</c:v>
                </c:pt>
                <c:pt idx="2649">
                  <c:v>576</c:v>
                </c:pt>
                <c:pt idx="2650">
                  <c:v>624</c:v>
                </c:pt>
                <c:pt idx="2651">
                  <c:v>672</c:v>
                </c:pt>
                <c:pt idx="2652">
                  <c:v>960</c:v>
                </c:pt>
                <c:pt idx="2653">
                  <c:v>1104</c:v>
                </c:pt>
                <c:pt idx="2654">
                  <c:v>1104</c:v>
                </c:pt>
                <c:pt idx="2655">
                  <c:v>1560</c:v>
                </c:pt>
                <c:pt idx="2656">
                  <c:v>1800</c:v>
                </c:pt>
                <c:pt idx="2657">
                  <c:v>2232</c:v>
                </c:pt>
                <c:pt idx="2658">
                  <c:v>3624</c:v>
                </c:pt>
                <c:pt idx="2659">
                  <c:v>5472</c:v>
                </c:pt>
                <c:pt idx="2660">
                  <c:v>48576</c:v>
                </c:pt>
                <c:pt idx="2669">
                  <c:v>0</c:v>
                </c:pt>
                <c:pt idx="2670">
                  <c:v>0</c:v>
                </c:pt>
                <c:pt idx="2671">
                  <c:v>72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144</c:v>
                </c:pt>
                <c:pt idx="2676">
                  <c:v>408</c:v>
                </c:pt>
                <c:pt idx="2677">
                  <c:v>0</c:v>
                </c:pt>
                <c:pt idx="2678">
                  <c:v>0</c:v>
                </c:pt>
                <c:pt idx="2679">
                  <c:v>144</c:v>
                </c:pt>
                <c:pt idx="2680">
                  <c:v>576</c:v>
                </c:pt>
                <c:pt idx="2681">
                  <c:v>96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24</c:v>
                </c:pt>
                <c:pt idx="2733">
                  <c:v>24</c:v>
                </c:pt>
                <c:pt idx="2734">
                  <c:v>24</c:v>
                </c:pt>
                <c:pt idx="2735">
                  <c:v>24</c:v>
                </c:pt>
                <c:pt idx="2736">
                  <c:v>24</c:v>
                </c:pt>
                <c:pt idx="2737">
                  <c:v>24</c:v>
                </c:pt>
                <c:pt idx="2738">
                  <c:v>24</c:v>
                </c:pt>
                <c:pt idx="2739">
                  <c:v>24</c:v>
                </c:pt>
                <c:pt idx="2740">
                  <c:v>24</c:v>
                </c:pt>
                <c:pt idx="2741">
                  <c:v>48</c:v>
                </c:pt>
                <c:pt idx="2742">
                  <c:v>48</c:v>
                </c:pt>
                <c:pt idx="2743">
                  <c:v>48</c:v>
                </c:pt>
                <c:pt idx="2744">
                  <c:v>48</c:v>
                </c:pt>
                <c:pt idx="2745">
                  <c:v>48</c:v>
                </c:pt>
                <c:pt idx="2746">
                  <c:v>72</c:v>
                </c:pt>
                <c:pt idx="2747">
                  <c:v>72</c:v>
                </c:pt>
                <c:pt idx="2748">
                  <c:v>72</c:v>
                </c:pt>
                <c:pt idx="2749">
                  <c:v>72</c:v>
                </c:pt>
                <c:pt idx="2750">
                  <c:v>72</c:v>
                </c:pt>
                <c:pt idx="2751">
                  <c:v>96</c:v>
                </c:pt>
                <c:pt idx="2752">
                  <c:v>96</c:v>
                </c:pt>
                <c:pt idx="2753">
                  <c:v>96</c:v>
                </c:pt>
                <c:pt idx="2754">
                  <c:v>120</c:v>
                </c:pt>
                <c:pt idx="2755">
                  <c:v>120</c:v>
                </c:pt>
                <c:pt idx="2756">
                  <c:v>120</c:v>
                </c:pt>
                <c:pt idx="2757">
                  <c:v>120</c:v>
                </c:pt>
                <c:pt idx="2758">
                  <c:v>120</c:v>
                </c:pt>
                <c:pt idx="2759">
                  <c:v>144</c:v>
                </c:pt>
                <c:pt idx="2760">
                  <c:v>144</c:v>
                </c:pt>
                <c:pt idx="2761">
                  <c:v>144</c:v>
                </c:pt>
                <c:pt idx="2762">
                  <c:v>144</c:v>
                </c:pt>
                <c:pt idx="2763">
                  <c:v>144</c:v>
                </c:pt>
                <c:pt idx="2764">
                  <c:v>144</c:v>
                </c:pt>
                <c:pt idx="2765">
                  <c:v>144</c:v>
                </c:pt>
                <c:pt idx="2766">
                  <c:v>192</c:v>
                </c:pt>
                <c:pt idx="2767">
                  <c:v>192</c:v>
                </c:pt>
                <c:pt idx="2768">
                  <c:v>192</c:v>
                </c:pt>
                <c:pt idx="2769">
                  <c:v>216</c:v>
                </c:pt>
                <c:pt idx="2770">
                  <c:v>216</c:v>
                </c:pt>
                <c:pt idx="2771">
                  <c:v>240</c:v>
                </c:pt>
                <c:pt idx="2772">
                  <c:v>240</c:v>
                </c:pt>
                <c:pt idx="2773">
                  <c:v>240</c:v>
                </c:pt>
                <c:pt idx="2774">
                  <c:v>240</c:v>
                </c:pt>
                <c:pt idx="2775">
                  <c:v>264</c:v>
                </c:pt>
                <c:pt idx="2776">
                  <c:v>288</c:v>
                </c:pt>
                <c:pt idx="2777">
                  <c:v>312</c:v>
                </c:pt>
                <c:pt idx="2778">
                  <c:v>336</c:v>
                </c:pt>
                <c:pt idx="2779">
                  <c:v>384</c:v>
                </c:pt>
                <c:pt idx="2780">
                  <c:v>408</c:v>
                </c:pt>
                <c:pt idx="2781">
                  <c:v>480</c:v>
                </c:pt>
                <c:pt idx="2782">
                  <c:v>480</c:v>
                </c:pt>
                <c:pt idx="2783">
                  <c:v>480</c:v>
                </c:pt>
                <c:pt idx="2784">
                  <c:v>504</c:v>
                </c:pt>
                <c:pt idx="2785">
                  <c:v>552</c:v>
                </c:pt>
                <c:pt idx="2786">
                  <c:v>576</c:v>
                </c:pt>
                <c:pt idx="2787">
                  <c:v>648</c:v>
                </c:pt>
                <c:pt idx="2788">
                  <c:v>672</c:v>
                </c:pt>
                <c:pt idx="2789">
                  <c:v>744</c:v>
                </c:pt>
                <c:pt idx="2790">
                  <c:v>816</c:v>
                </c:pt>
                <c:pt idx="2791">
                  <c:v>886</c:v>
                </c:pt>
                <c:pt idx="2792">
                  <c:v>888</c:v>
                </c:pt>
                <c:pt idx="2793">
                  <c:v>888</c:v>
                </c:pt>
                <c:pt idx="2794">
                  <c:v>1128</c:v>
                </c:pt>
                <c:pt idx="2795">
                  <c:v>1416</c:v>
                </c:pt>
                <c:pt idx="2796">
                  <c:v>1824</c:v>
                </c:pt>
                <c:pt idx="2797">
                  <c:v>2011</c:v>
                </c:pt>
                <c:pt idx="2798">
                  <c:v>2664</c:v>
                </c:pt>
                <c:pt idx="2799">
                  <c:v>2712</c:v>
                </c:pt>
                <c:pt idx="2800">
                  <c:v>2760</c:v>
                </c:pt>
                <c:pt idx="2801">
                  <c:v>3000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216</c:v>
                </c:pt>
                <c:pt idx="2811">
                  <c:v>264</c:v>
                </c:pt>
                <c:pt idx="2812">
                  <c:v>720</c:v>
                </c:pt>
                <c:pt idx="2813">
                  <c:v>1464</c:v>
                </c:pt>
                <c:pt idx="2814">
                  <c:v>0</c:v>
                </c:pt>
                <c:pt idx="2815">
                  <c:v>0</c:v>
                </c:pt>
                <c:pt idx="2816">
                  <c:v>120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24</c:v>
                </c:pt>
                <c:pt idx="2821">
                  <c:v>120</c:v>
                </c:pt>
                <c:pt idx="2822">
                  <c:v>312</c:v>
                </c:pt>
                <c:pt idx="2823">
                  <c:v>480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24</c:v>
                </c:pt>
                <c:pt idx="2872">
                  <c:v>24</c:v>
                </c:pt>
                <c:pt idx="2873">
                  <c:v>24</c:v>
                </c:pt>
                <c:pt idx="2874">
                  <c:v>24</c:v>
                </c:pt>
                <c:pt idx="2875">
                  <c:v>24</c:v>
                </c:pt>
                <c:pt idx="2876">
                  <c:v>24</c:v>
                </c:pt>
                <c:pt idx="2877">
                  <c:v>24</c:v>
                </c:pt>
                <c:pt idx="2878">
                  <c:v>24</c:v>
                </c:pt>
                <c:pt idx="2879">
                  <c:v>24</c:v>
                </c:pt>
                <c:pt idx="2880">
                  <c:v>48</c:v>
                </c:pt>
                <c:pt idx="2881">
                  <c:v>48</c:v>
                </c:pt>
                <c:pt idx="2882">
                  <c:v>48</c:v>
                </c:pt>
                <c:pt idx="2883">
                  <c:v>48</c:v>
                </c:pt>
                <c:pt idx="2884">
                  <c:v>48</c:v>
                </c:pt>
                <c:pt idx="2885">
                  <c:v>48</c:v>
                </c:pt>
                <c:pt idx="2886">
                  <c:v>48</c:v>
                </c:pt>
                <c:pt idx="2887">
                  <c:v>48</c:v>
                </c:pt>
                <c:pt idx="2888">
                  <c:v>72</c:v>
                </c:pt>
                <c:pt idx="2889">
                  <c:v>72</c:v>
                </c:pt>
                <c:pt idx="2890">
                  <c:v>72</c:v>
                </c:pt>
                <c:pt idx="2891">
                  <c:v>72</c:v>
                </c:pt>
                <c:pt idx="2892">
                  <c:v>96</c:v>
                </c:pt>
                <c:pt idx="2893">
                  <c:v>96</c:v>
                </c:pt>
                <c:pt idx="2894">
                  <c:v>144</c:v>
                </c:pt>
                <c:pt idx="2895">
                  <c:v>144</c:v>
                </c:pt>
                <c:pt idx="2896">
                  <c:v>144</c:v>
                </c:pt>
                <c:pt idx="2897">
                  <c:v>144</c:v>
                </c:pt>
                <c:pt idx="2898">
                  <c:v>168</c:v>
                </c:pt>
                <c:pt idx="2899">
                  <c:v>168</c:v>
                </c:pt>
                <c:pt idx="2900">
                  <c:v>168</c:v>
                </c:pt>
                <c:pt idx="2901">
                  <c:v>168</c:v>
                </c:pt>
                <c:pt idx="2902">
                  <c:v>168</c:v>
                </c:pt>
                <c:pt idx="2903">
                  <c:v>192</c:v>
                </c:pt>
                <c:pt idx="2904">
                  <c:v>240</c:v>
                </c:pt>
                <c:pt idx="2905">
                  <c:v>240</c:v>
                </c:pt>
                <c:pt idx="2906">
                  <c:v>240</c:v>
                </c:pt>
                <c:pt idx="2907">
                  <c:v>240</c:v>
                </c:pt>
                <c:pt idx="2908">
                  <c:v>264</c:v>
                </c:pt>
                <c:pt idx="2909">
                  <c:v>336</c:v>
                </c:pt>
                <c:pt idx="2910">
                  <c:v>336</c:v>
                </c:pt>
                <c:pt idx="2911">
                  <c:v>360</c:v>
                </c:pt>
                <c:pt idx="2912">
                  <c:v>384</c:v>
                </c:pt>
                <c:pt idx="2913">
                  <c:v>456</c:v>
                </c:pt>
                <c:pt idx="2914">
                  <c:v>480</c:v>
                </c:pt>
                <c:pt idx="2915">
                  <c:v>504</c:v>
                </c:pt>
                <c:pt idx="2916">
                  <c:v>556</c:v>
                </c:pt>
                <c:pt idx="2917">
                  <c:v>648</c:v>
                </c:pt>
                <c:pt idx="2918">
                  <c:v>672</c:v>
                </c:pt>
                <c:pt idx="2919">
                  <c:v>720</c:v>
                </c:pt>
                <c:pt idx="2920">
                  <c:v>792</c:v>
                </c:pt>
                <c:pt idx="2921">
                  <c:v>864</c:v>
                </c:pt>
                <c:pt idx="2922">
                  <c:v>888</c:v>
                </c:pt>
                <c:pt idx="2923">
                  <c:v>984</c:v>
                </c:pt>
                <c:pt idx="2924">
                  <c:v>1032</c:v>
                </c:pt>
                <c:pt idx="2925">
                  <c:v>1248</c:v>
                </c:pt>
                <c:pt idx="2926">
                  <c:v>1416</c:v>
                </c:pt>
                <c:pt idx="2927">
                  <c:v>1521</c:v>
                </c:pt>
                <c:pt idx="2928">
                  <c:v>1632</c:v>
                </c:pt>
                <c:pt idx="2929">
                  <c:v>1704</c:v>
                </c:pt>
                <c:pt idx="2930">
                  <c:v>2640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24</c:v>
                </c:pt>
                <c:pt idx="2942">
                  <c:v>48</c:v>
                </c:pt>
                <c:pt idx="2943">
                  <c:v>168</c:v>
                </c:pt>
                <c:pt idx="2944">
                  <c:v>264</c:v>
                </c:pt>
                <c:pt idx="2945">
                  <c:v>288</c:v>
                </c:pt>
                <c:pt idx="2946">
                  <c:v>0</c:v>
                </c:pt>
                <c:pt idx="2947">
                  <c:v>0</c:v>
                </c:pt>
                <c:pt idx="2948">
                  <c:v>480</c:v>
                </c:pt>
                <c:pt idx="2949">
                  <c:v>0</c:v>
                </c:pt>
                <c:pt idx="2950">
                  <c:v>2256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24</c:v>
                </c:pt>
                <c:pt idx="3002">
                  <c:v>24</c:v>
                </c:pt>
                <c:pt idx="3003">
                  <c:v>24</c:v>
                </c:pt>
                <c:pt idx="3004">
                  <c:v>24</c:v>
                </c:pt>
                <c:pt idx="3005">
                  <c:v>24</c:v>
                </c:pt>
                <c:pt idx="3006">
                  <c:v>24</c:v>
                </c:pt>
                <c:pt idx="3007">
                  <c:v>24</c:v>
                </c:pt>
                <c:pt idx="3008">
                  <c:v>24</c:v>
                </c:pt>
                <c:pt idx="3009">
                  <c:v>24</c:v>
                </c:pt>
                <c:pt idx="3010">
                  <c:v>24</c:v>
                </c:pt>
                <c:pt idx="3011">
                  <c:v>48</c:v>
                </c:pt>
                <c:pt idx="3012">
                  <c:v>48</c:v>
                </c:pt>
                <c:pt idx="3013">
                  <c:v>48</c:v>
                </c:pt>
                <c:pt idx="3014">
                  <c:v>48</c:v>
                </c:pt>
                <c:pt idx="3015">
                  <c:v>48</c:v>
                </c:pt>
                <c:pt idx="3016">
                  <c:v>48</c:v>
                </c:pt>
                <c:pt idx="3017">
                  <c:v>48</c:v>
                </c:pt>
                <c:pt idx="3018">
                  <c:v>48</c:v>
                </c:pt>
                <c:pt idx="3019">
                  <c:v>48</c:v>
                </c:pt>
                <c:pt idx="3020">
                  <c:v>48</c:v>
                </c:pt>
                <c:pt idx="3021">
                  <c:v>48</c:v>
                </c:pt>
                <c:pt idx="3022">
                  <c:v>72</c:v>
                </c:pt>
                <c:pt idx="3023">
                  <c:v>96</c:v>
                </c:pt>
                <c:pt idx="3024">
                  <c:v>96</c:v>
                </c:pt>
                <c:pt idx="3025">
                  <c:v>96</c:v>
                </c:pt>
                <c:pt idx="3026">
                  <c:v>96</c:v>
                </c:pt>
                <c:pt idx="3027">
                  <c:v>120</c:v>
                </c:pt>
                <c:pt idx="3028">
                  <c:v>144</c:v>
                </c:pt>
                <c:pt idx="3029">
                  <c:v>168</c:v>
                </c:pt>
                <c:pt idx="3030">
                  <c:v>168</c:v>
                </c:pt>
                <c:pt idx="3031">
                  <c:v>192</c:v>
                </c:pt>
                <c:pt idx="3032">
                  <c:v>208</c:v>
                </c:pt>
                <c:pt idx="3033">
                  <c:v>232</c:v>
                </c:pt>
                <c:pt idx="3034">
                  <c:v>240</c:v>
                </c:pt>
                <c:pt idx="3035">
                  <c:v>240</c:v>
                </c:pt>
                <c:pt idx="3036">
                  <c:v>240</c:v>
                </c:pt>
                <c:pt idx="3037">
                  <c:v>264</c:v>
                </c:pt>
                <c:pt idx="3038">
                  <c:v>264</c:v>
                </c:pt>
                <c:pt idx="3039">
                  <c:v>288</c:v>
                </c:pt>
                <c:pt idx="3040">
                  <c:v>288</c:v>
                </c:pt>
                <c:pt idx="3041">
                  <c:v>360</c:v>
                </c:pt>
                <c:pt idx="3042">
                  <c:v>456</c:v>
                </c:pt>
                <c:pt idx="3043">
                  <c:v>480</c:v>
                </c:pt>
                <c:pt idx="3044">
                  <c:v>528</c:v>
                </c:pt>
                <c:pt idx="3045">
                  <c:v>576</c:v>
                </c:pt>
                <c:pt idx="3046">
                  <c:v>768</c:v>
                </c:pt>
                <c:pt idx="3047">
                  <c:v>984</c:v>
                </c:pt>
                <c:pt idx="3048">
                  <c:v>1056</c:v>
                </c:pt>
                <c:pt idx="3049">
                  <c:v>1200</c:v>
                </c:pt>
                <c:pt idx="3050">
                  <c:v>1344</c:v>
                </c:pt>
                <c:pt idx="3051">
                  <c:v>1560</c:v>
                </c:pt>
                <c:pt idx="3052">
                  <c:v>1704</c:v>
                </c:pt>
                <c:pt idx="3053">
                  <c:v>1872</c:v>
                </c:pt>
                <c:pt idx="3054">
                  <c:v>1912</c:v>
                </c:pt>
                <c:pt idx="3055">
                  <c:v>2352</c:v>
                </c:pt>
                <c:pt idx="3056">
                  <c:v>3600</c:v>
                </c:pt>
                <c:pt idx="3062">
                  <c:v>96</c:v>
                </c:pt>
                <c:pt idx="3063">
                  <c:v>216</c:v>
                </c:pt>
                <c:pt idx="3064">
                  <c:v>1680</c:v>
                </c:pt>
                <c:pt idx="3065">
                  <c:v>0</c:v>
                </c:pt>
                <c:pt idx="3066">
                  <c:v>72</c:v>
                </c:pt>
                <c:pt idx="3067">
                  <c:v>216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24</c:v>
                </c:pt>
                <c:pt idx="3137">
                  <c:v>48</c:v>
                </c:pt>
                <c:pt idx="3138">
                  <c:v>48</c:v>
                </c:pt>
                <c:pt idx="3139">
                  <c:v>48</c:v>
                </c:pt>
                <c:pt idx="3140">
                  <c:v>48</c:v>
                </c:pt>
                <c:pt idx="3141">
                  <c:v>48</c:v>
                </c:pt>
                <c:pt idx="3142">
                  <c:v>72</c:v>
                </c:pt>
                <c:pt idx="3143">
                  <c:v>72</c:v>
                </c:pt>
                <c:pt idx="3144">
                  <c:v>72</c:v>
                </c:pt>
                <c:pt idx="3145">
                  <c:v>72</c:v>
                </c:pt>
                <c:pt idx="3146">
                  <c:v>96</c:v>
                </c:pt>
                <c:pt idx="3147">
                  <c:v>96</c:v>
                </c:pt>
                <c:pt idx="3148">
                  <c:v>96</c:v>
                </c:pt>
                <c:pt idx="3149">
                  <c:v>96</c:v>
                </c:pt>
                <c:pt idx="3150">
                  <c:v>96</c:v>
                </c:pt>
                <c:pt idx="3151">
                  <c:v>120</c:v>
                </c:pt>
                <c:pt idx="3152">
                  <c:v>144</c:v>
                </c:pt>
                <c:pt idx="3153">
                  <c:v>144</c:v>
                </c:pt>
                <c:pt idx="3154">
                  <c:v>144</c:v>
                </c:pt>
                <c:pt idx="3155">
                  <c:v>168</c:v>
                </c:pt>
                <c:pt idx="3156">
                  <c:v>168</c:v>
                </c:pt>
                <c:pt idx="3157">
                  <c:v>168</c:v>
                </c:pt>
                <c:pt idx="3158">
                  <c:v>192</c:v>
                </c:pt>
                <c:pt idx="3159">
                  <c:v>216</c:v>
                </c:pt>
                <c:pt idx="3160">
                  <c:v>216</c:v>
                </c:pt>
                <c:pt idx="3161">
                  <c:v>240</c:v>
                </c:pt>
                <c:pt idx="3162">
                  <c:v>264</c:v>
                </c:pt>
                <c:pt idx="3163">
                  <c:v>264</c:v>
                </c:pt>
                <c:pt idx="3164">
                  <c:v>288</c:v>
                </c:pt>
                <c:pt idx="3165">
                  <c:v>288</c:v>
                </c:pt>
                <c:pt idx="3166">
                  <c:v>288</c:v>
                </c:pt>
                <c:pt idx="3167">
                  <c:v>312</c:v>
                </c:pt>
                <c:pt idx="3168">
                  <c:v>312</c:v>
                </c:pt>
                <c:pt idx="3169">
                  <c:v>336</c:v>
                </c:pt>
                <c:pt idx="3170">
                  <c:v>336</c:v>
                </c:pt>
                <c:pt idx="3171">
                  <c:v>360</c:v>
                </c:pt>
                <c:pt idx="3172">
                  <c:v>384</c:v>
                </c:pt>
                <c:pt idx="3173">
                  <c:v>384</c:v>
                </c:pt>
                <c:pt idx="3174">
                  <c:v>384</c:v>
                </c:pt>
                <c:pt idx="3175">
                  <c:v>396</c:v>
                </c:pt>
                <c:pt idx="3176">
                  <c:v>456</c:v>
                </c:pt>
                <c:pt idx="3177">
                  <c:v>456</c:v>
                </c:pt>
                <c:pt idx="3178">
                  <c:v>480</c:v>
                </c:pt>
                <c:pt idx="3179">
                  <c:v>480</c:v>
                </c:pt>
                <c:pt idx="3180">
                  <c:v>552</c:v>
                </c:pt>
                <c:pt idx="3181">
                  <c:v>552</c:v>
                </c:pt>
                <c:pt idx="3182">
                  <c:v>600</c:v>
                </c:pt>
                <c:pt idx="3183">
                  <c:v>600</c:v>
                </c:pt>
                <c:pt idx="3184">
                  <c:v>624</c:v>
                </c:pt>
                <c:pt idx="3185">
                  <c:v>648</c:v>
                </c:pt>
                <c:pt idx="3186">
                  <c:v>720</c:v>
                </c:pt>
                <c:pt idx="3187">
                  <c:v>720</c:v>
                </c:pt>
                <c:pt idx="3188">
                  <c:v>792</c:v>
                </c:pt>
                <c:pt idx="3189">
                  <c:v>1128</c:v>
                </c:pt>
                <c:pt idx="3190">
                  <c:v>1200</c:v>
                </c:pt>
                <c:pt idx="3191">
                  <c:v>1728</c:v>
                </c:pt>
                <c:pt idx="3192">
                  <c:v>2760</c:v>
                </c:pt>
                <c:pt idx="3193">
                  <c:v>2808</c:v>
                </c:pt>
                <c:pt idx="3203">
                  <c:v>0</c:v>
                </c:pt>
                <c:pt idx="3204">
                  <c:v>48</c:v>
                </c:pt>
                <c:pt idx="3205">
                  <c:v>72</c:v>
                </c:pt>
                <c:pt idx="3206">
                  <c:v>456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384</c:v>
                </c:pt>
                <c:pt idx="3211">
                  <c:v>1032</c:v>
                </c:pt>
                <c:pt idx="3212">
                  <c:v>1200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24</c:v>
                </c:pt>
                <c:pt idx="3273">
                  <c:v>24</c:v>
                </c:pt>
                <c:pt idx="3274">
                  <c:v>24</c:v>
                </c:pt>
                <c:pt idx="3275">
                  <c:v>24</c:v>
                </c:pt>
                <c:pt idx="3276">
                  <c:v>24</c:v>
                </c:pt>
                <c:pt idx="3277">
                  <c:v>24</c:v>
                </c:pt>
                <c:pt idx="3278">
                  <c:v>24</c:v>
                </c:pt>
                <c:pt idx="3279">
                  <c:v>48</c:v>
                </c:pt>
                <c:pt idx="3280">
                  <c:v>48</c:v>
                </c:pt>
                <c:pt idx="3281">
                  <c:v>48</c:v>
                </c:pt>
                <c:pt idx="3282">
                  <c:v>48</c:v>
                </c:pt>
                <c:pt idx="3283">
                  <c:v>48</c:v>
                </c:pt>
                <c:pt idx="3284">
                  <c:v>48</c:v>
                </c:pt>
                <c:pt idx="3285">
                  <c:v>48</c:v>
                </c:pt>
                <c:pt idx="3286">
                  <c:v>48</c:v>
                </c:pt>
                <c:pt idx="3287">
                  <c:v>48</c:v>
                </c:pt>
                <c:pt idx="3288">
                  <c:v>72</c:v>
                </c:pt>
                <c:pt idx="3289">
                  <c:v>72</c:v>
                </c:pt>
                <c:pt idx="3290">
                  <c:v>96</c:v>
                </c:pt>
                <c:pt idx="3291">
                  <c:v>96</c:v>
                </c:pt>
                <c:pt idx="3292">
                  <c:v>96</c:v>
                </c:pt>
                <c:pt idx="3293">
                  <c:v>96</c:v>
                </c:pt>
                <c:pt idx="3294">
                  <c:v>96</c:v>
                </c:pt>
                <c:pt idx="3295">
                  <c:v>96</c:v>
                </c:pt>
                <c:pt idx="3296">
                  <c:v>96</c:v>
                </c:pt>
                <c:pt idx="3297">
                  <c:v>96</c:v>
                </c:pt>
                <c:pt idx="3298">
                  <c:v>120</c:v>
                </c:pt>
                <c:pt idx="3299">
                  <c:v>120</c:v>
                </c:pt>
                <c:pt idx="3300">
                  <c:v>144</c:v>
                </c:pt>
                <c:pt idx="3301">
                  <c:v>144</c:v>
                </c:pt>
                <c:pt idx="3302">
                  <c:v>144</c:v>
                </c:pt>
                <c:pt idx="3303">
                  <c:v>168</c:v>
                </c:pt>
                <c:pt idx="3304">
                  <c:v>168</c:v>
                </c:pt>
                <c:pt idx="3305">
                  <c:v>168</c:v>
                </c:pt>
                <c:pt idx="3306">
                  <c:v>168</c:v>
                </c:pt>
                <c:pt idx="3307">
                  <c:v>168</c:v>
                </c:pt>
                <c:pt idx="3308">
                  <c:v>192</c:v>
                </c:pt>
                <c:pt idx="3309">
                  <c:v>192</c:v>
                </c:pt>
                <c:pt idx="3310">
                  <c:v>216</c:v>
                </c:pt>
                <c:pt idx="3311">
                  <c:v>216</c:v>
                </c:pt>
                <c:pt idx="3312">
                  <c:v>240</c:v>
                </c:pt>
                <c:pt idx="3313">
                  <c:v>264</c:v>
                </c:pt>
                <c:pt idx="3314">
                  <c:v>288</c:v>
                </c:pt>
                <c:pt idx="3315">
                  <c:v>288</c:v>
                </c:pt>
                <c:pt idx="3316">
                  <c:v>288</c:v>
                </c:pt>
                <c:pt idx="3317">
                  <c:v>312</c:v>
                </c:pt>
                <c:pt idx="3318">
                  <c:v>384</c:v>
                </c:pt>
                <c:pt idx="3319">
                  <c:v>384</c:v>
                </c:pt>
                <c:pt idx="3320">
                  <c:v>480</c:v>
                </c:pt>
                <c:pt idx="3321">
                  <c:v>528</c:v>
                </c:pt>
                <c:pt idx="3322">
                  <c:v>552</c:v>
                </c:pt>
                <c:pt idx="3323">
                  <c:v>720</c:v>
                </c:pt>
                <c:pt idx="3324">
                  <c:v>744</c:v>
                </c:pt>
                <c:pt idx="3325">
                  <c:v>744</c:v>
                </c:pt>
                <c:pt idx="3326">
                  <c:v>888</c:v>
                </c:pt>
                <c:pt idx="3327">
                  <c:v>936</c:v>
                </c:pt>
                <c:pt idx="3328">
                  <c:v>1032</c:v>
                </c:pt>
                <c:pt idx="3329">
                  <c:v>1103</c:v>
                </c:pt>
                <c:pt idx="3330">
                  <c:v>1776</c:v>
                </c:pt>
                <c:pt idx="3331">
                  <c:v>2136</c:v>
                </c:pt>
                <c:pt idx="3332">
                  <c:v>3016</c:v>
                </c:pt>
                <c:pt idx="3333">
                  <c:v>5400</c:v>
                </c:pt>
                <c:pt idx="3338">
                  <c:v>166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72</c:v>
                </c:pt>
                <c:pt idx="3344">
                  <c:v>96</c:v>
                </c:pt>
                <c:pt idx="3345">
                  <c:v>240</c:v>
                </c:pt>
                <c:pt idx="3346">
                  <c:v>0</c:v>
                </c:pt>
                <c:pt idx="3347">
                  <c:v>0</c:v>
                </c:pt>
                <c:pt idx="3348">
                  <c:v>48</c:v>
                </c:pt>
                <c:pt idx="3349">
                  <c:v>216</c:v>
                </c:pt>
                <c:pt idx="3350">
                  <c:v>336</c:v>
                </c:pt>
                <c:pt idx="3351">
                  <c:v>1872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24</c:v>
                </c:pt>
                <c:pt idx="3408">
                  <c:v>24</c:v>
                </c:pt>
                <c:pt idx="3409">
                  <c:v>24</c:v>
                </c:pt>
                <c:pt idx="3410">
                  <c:v>24</c:v>
                </c:pt>
                <c:pt idx="3411">
                  <c:v>48</c:v>
                </c:pt>
                <c:pt idx="3412">
                  <c:v>48</c:v>
                </c:pt>
                <c:pt idx="3413">
                  <c:v>48</c:v>
                </c:pt>
                <c:pt idx="3414">
                  <c:v>48</c:v>
                </c:pt>
                <c:pt idx="3415">
                  <c:v>48</c:v>
                </c:pt>
                <c:pt idx="3416">
                  <c:v>48</c:v>
                </c:pt>
                <c:pt idx="3417">
                  <c:v>48</c:v>
                </c:pt>
                <c:pt idx="3418">
                  <c:v>72</c:v>
                </c:pt>
                <c:pt idx="3419">
                  <c:v>72</c:v>
                </c:pt>
                <c:pt idx="3420">
                  <c:v>72</c:v>
                </c:pt>
                <c:pt idx="3421">
                  <c:v>75</c:v>
                </c:pt>
                <c:pt idx="3422">
                  <c:v>96</c:v>
                </c:pt>
                <c:pt idx="3423">
                  <c:v>96</c:v>
                </c:pt>
                <c:pt idx="3424">
                  <c:v>96</c:v>
                </c:pt>
                <c:pt idx="3425">
                  <c:v>120</c:v>
                </c:pt>
                <c:pt idx="3426">
                  <c:v>120</c:v>
                </c:pt>
                <c:pt idx="3427">
                  <c:v>144</c:v>
                </c:pt>
                <c:pt idx="3428">
                  <c:v>168</c:v>
                </c:pt>
                <c:pt idx="3429">
                  <c:v>168</c:v>
                </c:pt>
                <c:pt idx="3430">
                  <c:v>192</c:v>
                </c:pt>
                <c:pt idx="3431">
                  <c:v>240</c:v>
                </c:pt>
                <c:pt idx="3432">
                  <c:v>240</c:v>
                </c:pt>
                <c:pt idx="3433">
                  <c:v>240</c:v>
                </c:pt>
                <c:pt idx="3434">
                  <c:v>240</c:v>
                </c:pt>
                <c:pt idx="3435">
                  <c:v>240</c:v>
                </c:pt>
                <c:pt idx="3436">
                  <c:v>250</c:v>
                </c:pt>
                <c:pt idx="3437">
                  <c:v>312</c:v>
                </c:pt>
                <c:pt idx="3438">
                  <c:v>360</c:v>
                </c:pt>
                <c:pt idx="3439">
                  <c:v>384</c:v>
                </c:pt>
                <c:pt idx="3440">
                  <c:v>384</c:v>
                </c:pt>
                <c:pt idx="3441">
                  <c:v>408</c:v>
                </c:pt>
                <c:pt idx="3442">
                  <c:v>408</c:v>
                </c:pt>
                <c:pt idx="3443">
                  <c:v>408</c:v>
                </c:pt>
                <c:pt idx="3444">
                  <c:v>480</c:v>
                </c:pt>
                <c:pt idx="3445">
                  <c:v>792</c:v>
                </c:pt>
                <c:pt idx="3446">
                  <c:v>864</c:v>
                </c:pt>
                <c:pt idx="3447">
                  <c:v>913</c:v>
                </c:pt>
                <c:pt idx="3448">
                  <c:v>960</c:v>
                </c:pt>
                <c:pt idx="3449">
                  <c:v>1032</c:v>
                </c:pt>
                <c:pt idx="3450">
                  <c:v>1128</c:v>
                </c:pt>
                <c:pt idx="3451">
                  <c:v>1152</c:v>
                </c:pt>
                <c:pt idx="3452">
                  <c:v>1200</c:v>
                </c:pt>
                <c:pt idx="3453">
                  <c:v>1440</c:v>
                </c:pt>
                <c:pt idx="3454">
                  <c:v>1488</c:v>
                </c:pt>
                <c:pt idx="3455">
                  <c:v>1512</c:v>
                </c:pt>
                <c:pt idx="3456">
                  <c:v>6480</c:v>
                </c:pt>
                <c:pt idx="3457">
                  <c:v>6864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288</c:v>
                </c:pt>
                <c:pt idx="3465">
                  <c:v>0</c:v>
                </c:pt>
                <c:pt idx="3466">
                  <c:v>0</c:v>
                </c:pt>
                <c:pt idx="3467">
                  <c:v>288</c:v>
                </c:pt>
                <c:pt idx="3468">
                  <c:v>288</c:v>
                </c:pt>
                <c:pt idx="3469">
                  <c:v>4080</c:v>
                </c:pt>
                <c:pt idx="3470">
                  <c:v>120</c:v>
                </c:pt>
                <c:pt idx="3471">
                  <c:v>144</c:v>
                </c:pt>
                <c:pt idx="3472">
                  <c:v>216</c:v>
                </c:pt>
                <c:pt idx="3473">
                  <c:v>504</c:v>
                </c:pt>
                <c:pt idx="3474">
                  <c:v>288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24</c:v>
                </c:pt>
                <c:pt idx="3526">
                  <c:v>24</c:v>
                </c:pt>
                <c:pt idx="3527">
                  <c:v>24</c:v>
                </c:pt>
                <c:pt idx="3528">
                  <c:v>24</c:v>
                </c:pt>
                <c:pt idx="3529">
                  <c:v>24</c:v>
                </c:pt>
                <c:pt idx="3530">
                  <c:v>24</c:v>
                </c:pt>
                <c:pt idx="3531">
                  <c:v>24</c:v>
                </c:pt>
                <c:pt idx="3532">
                  <c:v>48</c:v>
                </c:pt>
                <c:pt idx="3533">
                  <c:v>48</c:v>
                </c:pt>
                <c:pt idx="3534">
                  <c:v>48</c:v>
                </c:pt>
                <c:pt idx="3535">
                  <c:v>48</c:v>
                </c:pt>
                <c:pt idx="3536">
                  <c:v>48</c:v>
                </c:pt>
                <c:pt idx="3537">
                  <c:v>72</c:v>
                </c:pt>
                <c:pt idx="3538">
                  <c:v>72</c:v>
                </c:pt>
                <c:pt idx="3539">
                  <c:v>72</c:v>
                </c:pt>
                <c:pt idx="3540">
                  <c:v>90</c:v>
                </c:pt>
                <c:pt idx="3541">
                  <c:v>96</c:v>
                </c:pt>
                <c:pt idx="3542">
                  <c:v>96</c:v>
                </c:pt>
                <c:pt idx="3543">
                  <c:v>96</c:v>
                </c:pt>
                <c:pt idx="3544">
                  <c:v>96</c:v>
                </c:pt>
                <c:pt idx="3545">
                  <c:v>96</c:v>
                </c:pt>
                <c:pt idx="3546">
                  <c:v>96</c:v>
                </c:pt>
                <c:pt idx="3547">
                  <c:v>120</c:v>
                </c:pt>
                <c:pt idx="3548">
                  <c:v>120</c:v>
                </c:pt>
                <c:pt idx="3549">
                  <c:v>120</c:v>
                </c:pt>
                <c:pt idx="3550">
                  <c:v>120</c:v>
                </c:pt>
                <c:pt idx="3551">
                  <c:v>144</c:v>
                </c:pt>
                <c:pt idx="3552">
                  <c:v>144</c:v>
                </c:pt>
                <c:pt idx="3553">
                  <c:v>144</c:v>
                </c:pt>
                <c:pt idx="3554">
                  <c:v>168</c:v>
                </c:pt>
                <c:pt idx="3555">
                  <c:v>168</c:v>
                </c:pt>
                <c:pt idx="3556">
                  <c:v>192</c:v>
                </c:pt>
                <c:pt idx="3557">
                  <c:v>192</c:v>
                </c:pt>
                <c:pt idx="3558">
                  <c:v>216</c:v>
                </c:pt>
                <c:pt idx="3559">
                  <c:v>240</c:v>
                </c:pt>
                <c:pt idx="3560">
                  <c:v>264</c:v>
                </c:pt>
                <c:pt idx="3561">
                  <c:v>288</c:v>
                </c:pt>
                <c:pt idx="3562">
                  <c:v>312</c:v>
                </c:pt>
                <c:pt idx="3563">
                  <c:v>336</c:v>
                </c:pt>
                <c:pt idx="3564">
                  <c:v>336</c:v>
                </c:pt>
                <c:pt idx="3565">
                  <c:v>360</c:v>
                </c:pt>
                <c:pt idx="3566">
                  <c:v>384</c:v>
                </c:pt>
                <c:pt idx="3567">
                  <c:v>384</c:v>
                </c:pt>
                <c:pt idx="3568">
                  <c:v>384</c:v>
                </c:pt>
                <c:pt idx="3569">
                  <c:v>408</c:v>
                </c:pt>
                <c:pt idx="3570">
                  <c:v>552</c:v>
                </c:pt>
                <c:pt idx="3571">
                  <c:v>600</c:v>
                </c:pt>
                <c:pt idx="3572">
                  <c:v>648</c:v>
                </c:pt>
                <c:pt idx="3573">
                  <c:v>864</c:v>
                </c:pt>
                <c:pt idx="3574">
                  <c:v>864</c:v>
                </c:pt>
                <c:pt idx="3575">
                  <c:v>888</c:v>
                </c:pt>
                <c:pt idx="3576">
                  <c:v>936</c:v>
                </c:pt>
                <c:pt idx="3577">
                  <c:v>984</c:v>
                </c:pt>
                <c:pt idx="3578">
                  <c:v>984</c:v>
                </c:pt>
                <c:pt idx="3579">
                  <c:v>1080</c:v>
                </c:pt>
                <c:pt idx="3580">
                  <c:v>1128</c:v>
                </c:pt>
                <c:pt idx="3581">
                  <c:v>1320</c:v>
                </c:pt>
                <c:pt idx="3582">
                  <c:v>1416</c:v>
                </c:pt>
                <c:pt idx="3583">
                  <c:v>1728</c:v>
                </c:pt>
                <c:pt idx="3584">
                  <c:v>2496</c:v>
                </c:pt>
                <c:pt idx="3585">
                  <c:v>3000</c:v>
                </c:pt>
                <c:pt idx="3586">
                  <c:v>4224</c:v>
                </c:pt>
                <c:pt idx="3587">
                  <c:v>6936</c:v>
                </c:pt>
                <c:pt idx="3598">
                  <c:v>312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408</c:v>
                </c:pt>
                <c:pt idx="3605">
                  <c:v>624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72</c:v>
                </c:pt>
                <c:pt idx="3611">
                  <c:v>1392</c:v>
                </c:pt>
                <c:pt idx="3612">
                  <c:v>1656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12</c:v>
                </c:pt>
                <c:pt idx="3654">
                  <c:v>24</c:v>
                </c:pt>
                <c:pt idx="3655">
                  <c:v>24</c:v>
                </c:pt>
                <c:pt idx="3656">
                  <c:v>24</c:v>
                </c:pt>
                <c:pt idx="3657">
                  <c:v>24</c:v>
                </c:pt>
                <c:pt idx="3658">
                  <c:v>24</c:v>
                </c:pt>
                <c:pt idx="3659">
                  <c:v>28</c:v>
                </c:pt>
                <c:pt idx="3660">
                  <c:v>48</c:v>
                </c:pt>
                <c:pt idx="3661">
                  <c:v>48</c:v>
                </c:pt>
                <c:pt idx="3662">
                  <c:v>48</c:v>
                </c:pt>
                <c:pt idx="3663">
                  <c:v>72</c:v>
                </c:pt>
                <c:pt idx="3664">
                  <c:v>72</c:v>
                </c:pt>
                <c:pt idx="3665">
                  <c:v>96</c:v>
                </c:pt>
                <c:pt idx="3666">
                  <c:v>96</c:v>
                </c:pt>
                <c:pt idx="3667">
                  <c:v>96</c:v>
                </c:pt>
                <c:pt idx="3668">
                  <c:v>96</c:v>
                </c:pt>
                <c:pt idx="3669">
                  <c:v>120</c:v>
                </c:pt>
                <c:pt idx="3670">
                  <c:v>120</c:v>
                </c:pt>
                <c:pt idx="3671">
                  <c:v>144</c:v>
                </c:pt>
                <c:pt idx="3672">
                  <c:v>168</c:v>
                </c:pt>
                <c:pt idx="3673">
                  <c:v>216</c:v>
                </c:pt>
                <c:pt idx="3674">
                  <c:v>216</c:v>
                </c:pt>
                <c:pt idx="3675">
                  <c:v>264</c:v>
                </c:pt>
                <c:pt idx="3676">
                  <c:v>288</c:v>
                </c:pt>
                <c:pt idx="3677">
                  <c:v>288</c:v>
                </c:pt>
                <c:pt idx="3678">
                  <c:v>288</c:v>
                </c:pt>
                <c:pt idx="3679">
                  <c:v>288</c:v>
                </c:pt>
                <c:pt idx="3680">
                  <c:v>384</c:v>
                </c:pt>
                <c:pt idx="3681">
                  <c:v>384</c:v>
                </c:pt>
                <c:pt idx="3682">
                  <c:v>408</c:v>
                </c:pt>
                <c:pt idx="3683">
                  <c:v>504</c:v>
                </c:pt>
                <c:pt idx="3684">
                  <c:v>528</c:v>
                </c:pt>
                <c:pt idx="3685">
                  <c:v>576</c:v>
                </c:pt>
                <c:pt idx="3686">
                  <c:v>600</c:v>
                </c:pt>
                <c:pt idx="3687">
                  <c:v>672</c:v>
                </c:pt>
                <c:pt idx="3688">
                  <c:v>672</c:v>
                </c:pt>
                <c:pt idx="3689">
                  <c:v>768</c:v>
                </c:pt>
                <c:pt idx="3690">
                  <c:v>888</c:v>
                </c:pt>
                <c:pt idx="3691">
                  <c:v>912</c:v>
                </c:pt>
                <c:pt idx="3692">
                  <c:v>912</c:v>
                </c:pt>
                <c:pt idx="3693">
                  <c:v>1056</c:v>
                </c:pt>
                <c:pt idx="3694">
                  <c:v>1224</c:v>
                </c:pt>
                <c:pt idx="3695">
                  <c:v>1248</c:v>
                </c:pt>
                <c:pt idx="3696">
                  <c:v>1344</c:v>
                </c:pt>
                <c:pt idx="3697">
                  <c:v>1464</c:v>
                </c:pt>
                <c:pt idx="3698">
                  <c:v>1584</c:v>
                </c:pt>
                <c:pt idx="3699">
                  <c:v>1944</c:v>
                </c:pt>
                <c:pt idx="3700">
                  <c:v>1944</c:v>
                </c:pt>
                <c:pt idx="3701">
                  <c:v>3744</c:v>
                </c:pt>
                <c:pt idx="3703">
                  <c:v>0</c:v>
                </c:pt>
                <c:pt idx="3704">
                  <c:v>72</c:v>
                </c:pt>
                <c:pt idx="3705">
                  <c:v>0</c:v>
                </c:pt>
                <c:pt idx="3706">
                  <c:v>24</c:v>
                </c:pt>
                <c:pt idx="3707">
                  <c:v>72</c:v>
                </c:pt>
                <c:pt idx="3708">
                  <c:v>312</c:v>
                </c:pt>
                <c:pt idx="3709">
                  <c:v>792</c:v>
                </c:pt>
                <c:pt idx="3710">
                  <c:v>72</c:v>
                </c:pt>
                <c:pt idx="3711">
                  <c:v>120</c:v>
                </c:pt>
                <c:pt idx="3712">
                  <c:v>504</c:v>
                </c:pt>
                <c:pt idx="3713">
                  <c:v>768</c:v>
                </c:pt>
                <c:pt idx="3714">
                  <c:v>840</c:v>
                </c:pt>
                <c:pt idx="3715">
                  <c:v>24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24</c:v>
                </c:pt>
                <c:pt idx="3767">
                  <c:v>24</c:v>
                </c:pt>
                <c:pt idx="3768">
                  <c:v>24</c:v>
                </c:pt>
                <c:pt idx="3769">
                  <c:v>24</c:v>
                </c:pt>
                <c:pt idx="3770">
                  <c:v>24</c:v>
                </c:pt>
                <c:pt idx="3771">
                  <c:v>24</c:v>
                </c:pt>
                <c:pt idx="3772">
                  <c:v>48</c:v>
                </c:pt>
                <c:pt idx="3773">
                  <c:v>48</c:v>
                </c:pt>
                <c:pt idx="3774">
                  <c:v>48</c:v>
                </c:pt>
                <c:pt idx="3775">
                  <c:v>72</c:v>
                </c:pt>
                <c:pt idx="3776">
                  <c:v>72</c:v>
                </c:pt>
                <c:pt idx="3777">
                  <c:v>96</c:v>
                </c:pt>
                <c:pt idx="3778">
                  <c:v>96</c:v>
                </c:pt>
                <c:pt idx="3779">
                  <c:v>96</c:v>
                </c:pt>
                <c:pt idx="3780">
                  <c:v>120</c:v>
                </c:pt>
                <c:pt idx="3781">
                  <c:v>120</c:v>
                </c:pt>
                <c:pt idx="3782">
                  <c:v>120</c:v>
                </c:pt>
                <c:pt idx="3783">
                  <c:v>124</c:v>
                </c:pt>
                <c:pt idx="3784">
                  <c:v>144</c:v>
                </c:pt>
                <c:pt idx="3785">
                  <c:v>144</c:v>
                </c:pt>
                <c:pt idx="3786">
                  <c:v>168</c:v>
                </c:pt>
                <c:pt idx="3787">
                  <c:v>192</c:v>
                </c:pt>
                <c:pt idx="3788">
                  <c:v>216</c:v>
                </c:pt>
                <c:pt idx="3789">
                  <c:v>240</c:v>
                </c:pt>
                <c:pt idx="3790">
                  <c:v>240</c:v>
                </c:pt>
                <c:pt idx="3791">
                  <c:v>264</c:v>
                </c:pt>
                <c:pt idx="3792">
                  <c:v>288</c:v>
                </c:pt>
                <c:pt idx="3793">
                  <c:v>312</c:v>
                </c:pt>
                <c:pt idx="3794">
                  <c:v>312</c:v>
                </c:pt>
                <c:pt idx="3795">
                  <c:v>360</c:v>
                </c:pt>
                <c:pt idx="3796">
                  <c:v>432</c:v>
                </c:pt>
                <c:pt idx="3797">
                  <c:v>504</c:v>
                </c:pt>
                <c:pt idx="3798">
                  <c:v>504</c:v>
                </c:pt>
                <c:pt idx="3799">
                  <c:v>528</c:v>
                </c:pt>
                <c:pt idx="3800">
                  <c:v>552</c:v>
                </c:pt>
                <c:pt idx="3801">
                  <c:v>552</c:v>
                </c:pt>
                <c:pt idx="3802">
                  <c:v>576</c:v>
                </c:pt>
                <c:pt idx="3803">
                  <c:v>672</c:v>
                </c:pt>
                <c:pt idx="3804">
                  <c:v>672</c:v>
                </c:pt>
                <c:pt idx="3805">
                  <c:v>1128</c:v>
                </c:pt>
                <c:pt idx="3806">
                  <c:v>1440</c:v>
                </c:pt>
                <c:pt idx="3807">
                  <c:v>2115</c:v>
                </c:pt>
                <c:pt idx="3814">
                  <c:v>0</c:v>
                </c:pt>
                <c:pt idx="3815">
                  <c:v>192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96</c:v>
                </c:pt>
                <c:pt idx="3820">
                  <c:v>96</c:v>
                </c:pt>
                <c:pt idx="3821">
                  <c:v>408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24</c:v>
                </c:pt>
                <c:pt idx="3866">
                  <c:v>24</c:v>
                </c:pt>
                <c:pt idx="3867">
                  <c:v>24</c:v>
                </c:pt>
                <c:pt idx="3868">
                  <c:v>24</c:v>
                </c:pt>
                <c:pt idx="3869">
                  <c:v>24</c:v>
                </c:pt>
                <c:pt idx="3870">
                  <c:v>24</c:v>
                </c:pt>
                <c:pt idx="3871">
                  <c:v>24</c:v>
                </c:pt>
                <c:pt idx="3872">
                  <c:v>24</c:v>
                </c:pt>
                <c:pt idx="3873">
                  <c:v>48</c:v>
                </c:pt>
                <c:pt idx="3874">
                  <c:v>48</c:v>
                </c:pt>
                <c:pt idx="3875">
                  <c:v>48</c:v>
                </c:pt>
                <c:pt idx="3876">
                  <c:v>48</c:v>
                </c:pt>
                <c:pt idx="3877">
                  <c:v>72</c:v>
                </c:pt>
                <c:pt idx="3878">
                  <c:v>72</c:v>
                </c:pt>
                <c:pt idx="3879">
                  <c:v>72</c:v>
                </c:pt>
                <c:pt idx="3880">
                  <c:v>96</c:v>
                </c:pt>
                <c:pt idx="3881">
                  <c:v>96</c:v>
                </c:pt>
                <c:pt idx="3882">
                  <c:v>96</c:v>
                </c:pt>
                <c:pt idx="3883">
                  <c:v>96</c:v>
                </c:pt>
                <c:pt idx="3884">
                  <c:v>96</c:v>
                </c:pt>
                <c:pt idx="3885">
                  <c:v>96</c:v>
                </c:pt>
                <c:pt idx="3886">
                  <c:v>120</c:v>
                </c:pt>
                <c:pt idx="3887">
                  <c:v>144</c:v>
                </c:pt>
                <c:pt idx="3888">
                  <c:v>144</c:v>
                </c:pt>
                <c:pt idx="3889">
                  <c:v>168</c:v>
                </c:pt>
                <c:pt idx="3890">
                  <c:v>192</c:v>
                </c:pt>
                <c:pt idx="3891">
                  <c:v>192</c:v>
                </c:pt>
                <c:pt idx="3892">
                  <c:v>192</c:v>
                </c:pt>
                <c:pt idx="3893">
                  <c:v>212</c:v>
                </c:pt>
                <c:pt idx="3894">
                  <c:v>216</c:v>
                </c:pt>
                <c:pt idx="3895">
                  <c:v>240</c:v>
                </c:pt>
                <c:pt idx="3896">
                  <c:v>240</c:v>
                </c:pt>
                <c:pt idx="3897">
                  <c:v>240</c:v>
                </c:pt>
                <c:pt idx="3898">
                  <c:v>288</c:v>
                </c:pt>
                <c:pt idx="3899">
                  <c:v>288</c:v>
                </c:pt>
                <c:pt idx="3900">
                  <c:v>288</c:v>
                </c:pt>
                <c:pt idx="3901">
                  <c:v>312</c:v>
                </c:pt>
                <c:pt idx="3902">
                  <c:v>360</c:v>
                </c:pt>
                <c:pt idx="3903">
                  <c:v>456</c:v>
                </c:pt>
                <c:pt idx="3904">
                  <c:v>456</c:v>
                </c:pt>
                <c:pt idx="3905">
                  <c:v>456</c:v>
                </c:pt>
                <c:pt idx="3906">
                  <c:v>480</c:v>
                </c:pt>
                <c:pt idx="3907">
                  <c:v>576</c:v>
                </c:pt>
                <c:pt idx="3908">
                  <c:v>888</c:v>
                </c:pt>
                <c:pt idx="3909">
                  <c:v>912</c:v>
                </c:pt>
                <c:pt idx="3910">
                  <c:v>1200</c:v>
                </c:pt>
                <c:pt idx="3911">
                  <c:v>1272</c:v>
                </c:pt>
                <c:pt idx="3912">
                  <c:v>1488</c:v>
                </c:pt>
                <c:pt idx="3913">
                  <c:v>2016</c:v>
                </c:pt>
                <c:pt idx="3917">
                  <c:v>0</c:v>
                </c:pt>
                <c:pt idx="3918">
                  <c:v>240</c:v>
                </c:pt>
                <c:pt idx="3919">
                  <c:v>264</c:v>
                </c:pt>
                <c:pt idx="3920">
                  <c:v>288</c:v>
                </c:pt>
                <c:pt idx="3921">
                  <c:v>0</c:v>
                </c:pt>
                <c:pt idx="3922">
                  <c:v>384</c:v>
                </c:pt>
                <c:pt idx="3923">
                  <c:v>504</c:v>
                </c:pt>
                <c:pt idx="3924">
                  <c:v>48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24</c:v>
                </c:pt>
                <c:pt idx="3976">
                  <c:v>24</c:v>
                </c:pt>
                <c:pt idx="3977">
                  <c:v>24</c:v>
                </c:pt>
                <c:pt idx="3978">
                  <c:v>24</c:v>
                </c:pt>
                <c:pt idx="3979">
                  <c:v>24</c:v>
                </c:pt>
                <c:pt idx="3980">
                  <c:v>24</c:v>
                </c:pt>
                <c:pt idx="3981">
                  <c:v>24</c:v>
                </c:pt>
                <c:pt idx="3982">
                  <c:v>24</c:v>
                </c:pt>
                <c:pt idx="3983">
                  <c:v>48</c:v>
                </c:pt>
                <c:pt idx="3984">
                  <c:v>48</c:v>
                </c:pt>
                <c:pt idx="3985">
                  <c:v>48</c:v>
                </c:pt>
                <c:pt idx="3986">
                  <c:v>48</c:v>
                </c:pt>
                <c:pt idx="3987">
                  <c:v>48</c:v>
                </c:pt>
                <c:pt idx="3988">
                  <c:v>48</c:v>
                </c:pt>
                <c:pt idx="3989">
                  <c:v>72</c:v>
                </c:pt>
                <c:pt idx="3990">
                  <c:v>72</c:v>
                </c:pt>
                <c:pt idx="3991">
                  <c:v>72</c:v>
                </c:pt>
                <c:pt idx="3992">
                  <c:v>72</c:v>
                </c:pt>
                <c:pt idx="3993">
                  <c:v>72</c:v>
                </c:pt>
                <c:pt idx="3994">
                  <c:v>96</c:v>
                </c:pt>
                <c:pt idx="3995">
                  <c:v>96</c:v>
                </c:pt>
                <c:pt idx="3996">
                  <c:v>96</c:v>
                </c:pt>
                <c:pt idx="3997">
                  <c:v>96</c:v>
                </c:pt>
                <c:pt idx="3998">
                  <c:v>120</c:v>
                </c:pt>
                <c:pt idx="3999">
                  <c:v>120</c:v>
                </c:pt>
                <c:pt idx="4000">
                  <c:v>120</c:v>
                </c:pt>
                <c:pt idx="4001">
                  <c:v>168</c:v>
                </c:pt>
                <c:pt idx="4002">
                  <c:v>192</c:v>
                </c:pt>
                <c:pt idx="4003">
                  <c:v>192</c:v>
                </c:pt>
                <c:pt idx="4004">
                  <c:v>192</c:v>
                </c:pt>
                <c:pt idx="4005">
                  <c:v>216</c:v>
                </c:pt>
                <c:pt idx="4006">
                  <c:v>264</c:v>
                </c:pt>
                <c:pt idx="4007">
                  <c:v>288</c:v>
                </c:pt>
                <c:pt idx="4008">
                  <c:v>288</c:v>
                </c:pt>
                <c:pt idx="4009">
                  <c:v>312</c:v>
                </c:pt>
                <c:pt idx="4010">
                  <c:v>384</c:v>
                </c:pt>
                <c:pt idx="4011">
                  <c:v>432</c:v>
                </c:pt>
                <c:pt idx="4012">
                  <c:v>456</c:v>
                </c:pt>
                <c:pt idx="4013">
                  <c:v>600</c:v>
                </c:pt>
                <c:pt idx="4014">
                  <c:v>1032</c:v>
                </c:pt>
                <c:pt idx="4015">
                  <c:v>1080</c:v>
                </c:pt>
                <c:pt idx="4016">
                  <c:v>1152</c:v>
                </c:pt>
                <c:pt idx="4017">
                  <c:v>1944</c:v>
                </c:pt>
                <c:pt idx="4018">
                  <c:v>1944</c:v>
                </c:pt>
                <c:pt idx="4019">
                  <c:v>1968</c:v>
                </c:pt>
                <c:pt idx="4020">
                  <c:v>2224</c:v>
                </c:pt>
                <c:pt idx="4021">
                  <c:v>2280</c:v>
                </c:pt>
                <c:pt idx="4022">
                  <c:v>2664</c:v>
                </c:pt>
                <c:pt idx="4025">
                  <c:v>0</c:v>
                </c:pt>
                <c:pt idx="4026">
                  <c:v>24</c:v>
                </c:pt>
                <c:pt idx="4027">
                  <c:v>240</c:v>
                </c:pt>
                <c:pt idx="4028">
                  <c:v>480</c:v>
                </c:pt>
                <c:pt idx="4029">
                  <c:v>2664</c:v>
                </c:pt>
                <c:pt idx="4030">
                  <c:v>0</c:v>
                </c:pt>
                <c:pt idx="4031">
                  <c:v>0</c:v>
                </c:pt>
                <c:pt idx="4032">
                  <c:v>24</c:v>
                </c:pt>
                <c:pt idx="4033">
                  <c:v>0</c:v>
                </c:pt>
                <c:pt idx="4034">
                  <c:v>408</c:v>
                </c:pt>
                <c:pt idx="4035">
                  <c:v>0</c:v>
                </c:pt>
                <c:pt idx="4036">
                  <c:v>312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24</c:v>
                </c:pt>
                <c:pt idx="4078">
                  <c:v>24</c:v>
                </c:pt>
                <c:pt idx="4079">
                  <c:v>24</c:v>
                </c:pt>
                <c:pt idx="4080">
                  <c:v>24</c:v>
                </c:pt>
                <c:pt idx="4081">
                  <c:v>24</c:v>
                </c:pt>
                <c:pt idx="4082">
                  <c:v>24</c:v>
                </c:pt>
                <c:pt idx="4083">
                  <c:v>48</c:v>
                </c:pt>
                <c:pt idx="4084">
                  <c:v>48</c:v>
                </c:pt>
                <c:pt idx="4085">
                  <c:v>48</c:v>
                </c:pt>
                <c:pt idx="4086">
                  <c:v>48</c:v>
                </c:pt>
                <c:pt idx="4087">
                  <c:v>48</c:v>
                </c:pt>
                <c:pt idx="4088">
                  <c:v>48</c:v>
                </c:pt>
                <c:pt idx="4089">
                  <c:v>48</c:v>
                </c:pt>
                <c:pt idx="4090">
                  <c:v>48</c:v>
                </c:pt>
                <c:pt idx="4091">
                  <c:v>48</c:v>
                </c:pt>
                <c:pt idx="4092">
                  <c:v>72</c:v>
                </c:pt>
                <c:pt idx="4093">
                  <c:v>72</c:v>
                </c:pt>
                <c:pt idx="4094">
                  <c:v>72</c:v>
                </c:pt>
                <c:pt idx="4095">
                  <c:v>72</c:v>
                </c:pt>
                <c:pt idx="4096">
                  <c:v>72</c:v>
                </c:pt>
                <c:pt idx="4097">
                  <c:v>72</c:v>
                </c:pt>
                <c:pt idx="4098">
                  <c:v>96</c:v>
                </c:pt>
                <c:pt idx="4099">
                  <c:v>96</c:v>
                </c:pt>
                <c:pt idx="4100">
                  <c:v>120</c:v>
                </c:pt>
                <c:pt idx="4101">
                  <c:v>120</c:v>
                </c:pt>
                <c:pt idx="4102">
                  <c:v>120</c:v>
                </c:pt>
                <c:pt idx="4103">
                  <c:v>120</c:v>
                </c:pt>
                <c:pt idx="4104">
                  <c:v>120</c:v>
                </c:pt>
                <c:pt idx="4105">
                  <c:v>144</c:v>
                </c:pt>
                <c:pt idx="4106">
                  <c:v>144</c:v>
                </c:pt>
                <c:pt idx="4107">
                  <c:v>144</c:v>
                </c:pt>
                <c:pt idx="4108">
                  <c:v>192</c:v>
                </c:pt>
                <c:pt idx="4109">
                  <c:v>192</c:v>
                </c:pt>
                <c:pt idx="4110">
                  <c:v>216</c:v>
                </c:pt>
                <c:pt idx="4111">
                  <c:v>216</c:v>
                </c:pt>
                <c:pt idx="4112">
                  <c:v>240</c:v>
                </c:pt>
                <c:pt idx="4113">
                  <c:v>264</c:v>
                </c:pt>
                <c:pt idx="4114">
                  <c:v>264</c:v>
                </c:pt>
                <c:pt idx="4115">
                  <c:v>280</c:v>
                </c:pt>
                <c:pt idx="4116">
                  <c:v>288</c:v>
                </c:pt>
                <c:pt idx="4117">
                  <c:v>336</c:v>
                </c:pt>
                <c:pt idx="4118">
                  <c:v>336</c:v>
                </c:pt>
                <c:pt idx="4119">
                  <c:v>384</c:v>
                </c:pt>
                <c:pt idx="4120">
                  <c:v>384</c:v>
                </c:pt>
                <c:pt idx="4121">
                  <c:v>432</c:v>
                </c:pt>
                <c:pt idx="4122">
                  <c:v>480</c:v>
                </c:pt>
                <c:pt idx="4123">
                  <c:v>624</c:v>
                </c:pt>
                <c:pt idx="4124">
                  <c:v>624</c:v>
                </c:pt>
                <c:pt idx="4125">
                  <c:v>720</c:v>
                </c:pt>
                <c:pt idx="4126">
                  <c:v>768</c:v>
                </c:pt>
                <c:pt idx="4127">
                  <c:v>840</c:v>
                </c:pt>
                <c:pt idx="4128">
                  <c:v>1032</c:v>
                </c:pt>
                <c:pt idx="4129">
                  <c:v>1224</c:v>
                </c:pt>
                <c:pt idx="4130">
                  <c:v>1488</c:v>
                </c:pt>
                <c:pt idx="4136">
                  <c:v>0</c:v>
                </c:pt>
                <c:pt idx="4137">
                  <c:v>456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600</c:v>
                </c:pt>
                <c:pt idx="4145">
                  <c:v>1896</c:v>
                </c:pt>
                <c:pt idx="4146">
                  <c:v>0</c:v>
                </c:pt>
                <c:pt idx="4147">
                  <c:v>0</c:v>
                </c:pt>
                <c:pt idx="4148">
                  <c:v>48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24</c:v>
                </c:pt>
                <c:pt idx="4203">
                  <c:v>24</c:v>
                </c:pt>
                <c:pt idx="4204">
                  <c:v>48</c:v>
                </c:pt>
                <c:pt idx="4205">
                  <c:v>48</c:v>
                </c:pt>
                <c:pt idx="4206">
                  <c:v>48</c:v>
                </c:pt>
                <c:pt idx="4207">
                  <c:v>48</c:v>
                </c:pt>
                <c:pt idx="4208">
                  <c:v>72</c:v>
                </c:pt>
                <c:pt idx="4209">
                  <c:v>72</c:v>
                </c:pt>
                <c:pt idx="4210">
                  <c:v>72</c:v>
                </c:pt>
                <c:pt idx="4211">
                  <c:v>72</c:v>
                </c:pt>
                <c:pt idx="4212">
                  <c:v>96</c:v>
                </c:pt>
                <c:pt idx="4213">
                  <c:v>96</c:v>
                </c:pt>
                <c:pt idx="4214">
                  <c:v>120</c:v>
                </c:pt>
                <c:pt idx="4215">
                  <c:v>120</c:v>
                </c:pt>
                <c:pt idx="4216">
                  <c:v>168</c:v>
                </c:pt>
                <c:pt idx="4217">
                  <c:v>189</c:v>
                </c:pt>
                <c:pt idx="4218">
                  <c:v>192</c:v>
                </c:pt>
                <c:pt idx="4219">
                  <c:v>192</c:v>
                </c:pt>
                <c:pt idx="4220">
                  <c:v>216</c:v>
                </c:pt>
                <c:pt idx="4221">
                  <c:v>216</c:v>
                </c:pt>
                <c:pt idx="4222">
                  <c:v>216</c:v>
                </c:pt>
                <c:pt idx="4223">
                  <c:v>240</c:v>
                </c:pt>
                <c:pt idx="4224">
                  <c:v>264</c:v>
                </c:pt>
                <c:pt idx="4225">
                  <c:v>288</c:v>
                </c:pt>
                <c:pt idx="4226">
                  <c:v>432</c:v>
                </c:pt>
                <c:pt idx="4227">
                  <c:v>528</c:v>
                </c:pt>
                <c:pt idx="4228">
                  <c:v>600</c:v>
                </c:pt>
                <c:pt idx="4229">
                  <c:v>672</c:v>
                </c:pt>
                <c:pt idx="4230">
                  <c:v>816</c:v>
                </c:pt>
                <c:pt idx="4231">
                  <c:v>1176</c:v>
                </c:pt>
                <c:pt idx="4232">
                  <c:v>1512</c:v>
                </c:pt>
                <c:pt idx="4233">
                  <c:v>1608</c:v>
                </c:pt>
                <c:pt idx="4234">
                  <c:v>1848</c:v>
                </c:pt>
                <c:pt idx="4235">
                  <c:v>2688</c:v>
                </c:pt>
                <c:pt idx="4236">
                  <c:v>7704</c:v>
                </c:pt>
                <c:pt idx="4240">
                  <c:v>0</c:v>
                </c:pt>
                <c:pt idx="4241">
                  <c:v>0</c:v>
                </c:pt>
                <c:pt idx="4242">
                  <c:v>72</c:v>
                </c:pt>
                <c:pt idx="4243">
                  <c:v>72</c:v>
                </c:pt>
                <c:pt idx="4244">
                  <c:v>0</c:v>
                </c:pt>
                <c:pt idx="4245">
                  <c:v>0</c:v>
                </c:pt>
                <c:pt idx="4246">
                  <c:v>120</c:v>
                </c:pt>
                <c:pt idx="4247">
                  <c:v>336</c:v>
                </c:pt>
                <c:pt idx="4248">
                  <c:v>0</c:v>
                </c:pt>
                <c:pt idx="4249">
                  <c:v>192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24</c:v>
                </c:pt>
                <c:pt idx="4285">
                  <c:v>24</c:v>
                </c:pt>
                <c:pt idx="4286">
                  <c:v>24</c:v>
                </c:pt>
                <c:pt idx="4287">
                  <c:v>48</c:v>
                </c:pt>
                <c:pt idx="4288">
                  <c:v>48</c:v>
                </c:pt>
                <c:pt idx="4289">
                  <c:v>48</c:v>
                </c:pt>
                <c:pt idx="4290">
                  <c:v>48</c:v>
                </c:pt>
                <c:pt idx="4291">
                  <c:v>48</c:v>
                </c:pt>
                <c:pt idx="4292">
                  <c:v>48</c:v>
                </c:pt>
                <c:pt idx="4293">
                  <c:v>48</c:v>
                </c:pt>
                <c:pt idx="4294">
                  <c:v>72</c:v>
                </c:pt>
                <c:pt idx="4295">
                  <c:v>96</c:v>
                </c:pt>
                <c:pt idx="4296">
                  <c:v>96</c:v>
                </c:pt>
                <c:pt idx="4297">
                  <c:v>96</c:v>
                </c:pt>
                <c:pt idx="4298">
                  <c:v>96</c:v>
                </c:pt>
                <c:pt idx="4299">
                  <c:v>144</c:v>
                </c:pt>
                <c:pt idx="4300">
                  <c:v>144</c:v>
                </c:pt>
                <c:pt idx="4301">
                  <c:v>163</c:v>
                </c:pt>
                <c:pt idx="4302">
                  <c:v>168</c:v>
                </c:pt>
                <c:pt idx="4303">
                  <c:v>192</c:v>
                </c:pt>
                <c:pt idx="4304">
                  <c:v>192</c:v>
                </c:pt>
                <c:pt idx="4305">
                  <c:v>216</c:v>
                </c:pt>
                <c:pt idx="4306">
                  <c:v>216</c:v>
                </c:pt>
                <c:pt idx="4307">
                  <c:v>240</c:v>
                </c:pt>
                <c:pt idx="4308">
                  <c:v>240</c:v>
                </c:pt>
                <c:pt idx="4309">
                  <c:v>264</c:v>
                </c:pt>
                <c:pt idx="4310">
                  <c:v>268</c:v>
                </c:pt>
                <c:pt idx="4311">
                  <c:v>288</c:v>
                </c:pt>
                <c:pt idx="4312">
                  <c:v>456</c:v>
                </c:pt>
                <c:pt idx="4313">
                  <c:v>648</c:v>
                </c:pt>
                <c:pt idx="4314">
                  <c:v>720</c:v>
                </c:pt>
                <c:pt idx="4315">
                  <c:v>960</c:v>
                </c:pt>
                <c:pt idx="4316">
                  <c:v>984</c:v>
                </c:pt>
                <c:pt idx="4317">
                  <c:v>1632</c:v>
                </c:pt>
                <c:pt idx="4318">
                  <c:v>2088</c:v>
                </c:pt>
                <c:pt idx="4319">
                  <c:v>5112</c:v>
                </c:pt>
                <c:pt idx="4323">
                  <c:v>384</c:v>
                </c:pt>
                <c:pt idx="4324">
                  <c:v>0</c:v>
                </c:pt>
                <c:pt idx="4325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48</c:v>
                </c:pt>
                <c:pt idx="4334">
                  <c:v>264</c:v>
                </c:pt>
                <c:pt idx="4335">
                  <c:v>432</c:v>
                </c:pt>
                <c:pt idx="4336">
                  <c:v>1536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24</c:v>
                </c:pt>
                <c:pt idx="4377">
                  <c:v>48</c:v>
                </c:pt>
                <c:pt idx="4378">
                  <c:v>48</c:v>
                </c:pt>
                <c:pt idx="4379">
                  <c:v>48</c:v>
                </c:pt>
                <c:pt idx="4380">
                  <c:v>48</c:v>
                </c:pt>
                <c:pt idx="4381">
                  <c:v>48</c:v>
                </c:pt>
                <c:pt idx="4382">
                  <c:v>48</c:v>
                </c:pt>
                <c:pt idx="4383">
                  <c:v>48</c:v>
                </c:pt>
                <c:pt idx="4384">
                  <c:v>72</c:v>
                </c:pt>
                <c:pt idx="4385">
                  <c:v>72</c:v>
                </c:pt>
                <c:pt idx="4386">
                  <c:v>72</c:v>
                </c:pt>
                <c:pt idx="4387">
                  <c:v>96</c:v>
                </c:pt>
                <c:pt idx="4388">
                  <c:v>96</c:v>
                </c:pt>
                <c:pt idx="4389">
                  <c:v>96</c:v>
                </c:pt>
                <c:pt idx="4390">
                  <c:v>96</c:v>
                </c:pt>
                <c:pt idx="4391">
                  <c:v>120</c:v>
                </c:pt>
                <c:pt idx="4392">
                  <c:v>120</c:v>
                </c:pt>
                <c:pt idx="4393">
                  <c:v>144</c:v>
                </c:pt>
                <c:pt idx="4394">
                  <c:v>168</c:v>
                </c:pt>
                <c:pt idx="4395">
                  <c:v>168</c:v>
                </c:pt>
                <c:pt idx="4396">
                  <c:v>192</c:v>
                </c:pt>
                <c:pt idx="4397">
                  <c:v>192</c:v>
                </c:pt>
                <c:pt idx="4398">
                  <c:v>192</c:v>
                </c:pt>
                <c:pt idx="4399">
                  <c:v>216</c:v>
                </c:pt>
                <c:pt idx="4400">
                  <c:v>216</c:v>
                </c:pt>
                <c:pt idx="4401">
                  <c:v>240</c:v>
                </c:pt>
                <c:pt idx="4402">
                  <c:v>240</c:v>
                </c:pt>
                <c:pt idx="4403">
                  <c:v>264</c:v>
                </c:pt>
                <c:pt idx="4404">
                  <c:v>268</c:v>
                </c:pt>
                <c:pt idx="4405">
                  <c:v>408</c:v>
                </c:pt>
                <c:pt idx="4406">
                  <c:v>456</c:v>
                </c:pt>
                <c:pt idx="4407">
                  <c:v>552</c:v>
                </c:pt>
                <c:pt idx="4408">
                  <c:v>648</c:v>
                </c:pt>
                <c:pt idx="4409">
                  <c:v>888</c:v>
                </c:pt>
                <c:pt idx="4410">
                  <c:v>936</c:v>
                </c:pt>
                <c:pt idx="4411">
                  <c:v>960</c:v>
                </c:pt>
                <c:pt idx="4412">
                  <c:v>1344</c:v>
                </c:pt>
                <c:pt idx="4413">
                  <c:v>1656</c:v>
                </c:pt>
                <c:pt idx="4414">
                  <c:v>8760</c:v>
                </c:pt>
                <c:pt idx="4416">
                  <c:v>0</c:v>
                </c:pt>
                <c:pt idx="4417">
                  <c:v>48</c:v>
                </c:pt>
                <c:pt idx="4418">
                  <c:v>96</c:v>
                </c:pt>
                <c:pt idx="4419">
                  <c:v>480</c:v>
                </c:pt>
                <c:pt idx="4420">
                  <c:v>0</c:v>
                </c:pt>
                <c:pt idx="4421">
                  <c:v>120</c:v>
                </c:pt>
                <c:pt idx="4422">
                  <c:v>240</c:v>
                </c:pt>
                <c:pt idx="4423">
                  <c:v>624</c:v>
                </c:pt>
                <c:pt idx="4424">
                  <c:v>24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24</c:v>
                </c:pt>
                <c:pt idx="4465">
                  <c:v>24</c:v>
                </c:pt>
                <c:pt idx="4466">
                  <c:v>24</c:v>
                </c:pt>
                <c:pt idx="4467">
                  <c:v>24</c:v>
                </c:pt>
                <c:pt idx="4468">
                  <c:v>24</c:v>
                </c:pt>
                <c:pt idx="4469">
                  <c:v>48</c:v>
                </c:pt>
                <c:pt idx="4470">
                  <c:v>48</c:v>
                </c:pt>
                <c:pt idx="4471">
                  <c:v>48</c:v>
                </c:pt>
                <c:pt idx="4472">
                  <c:v>72</c:v>
                </c:pt>
                <c:pt idx="4473">
                  <c:v>72</c:v>
                </c:pt>
                <c:pt idx="4474">
                  <c:v>72</c:v>
                </c:pt>
                <c:pt idx="4475">
                  <c:v>72</c:v>
                </c:pt>
                <c:pt idx="4476">
                  <c:v>72</c:v>
                </c:pt>
                <c:pt idx="4477">
                  <c:v>72</c:v>
                </c:pt>
                <c:pt idx="4478">
                  <c:v>96</c:v>
                </c:pt>
                <c:pt idx="4479">
                  <c:v>96</c:v>
                </c:pt>
                <c:pt idx="4480">
                  <c:v>120</c:v>
                </c:pt>
                <c:pt idx="4481">
                  <c:v>144</c:v>
                </c:pt>
                <c:pt idx="4482">
                  <c:v>144</c:v>
                </c:pt>
                <c:pt idx="4483">
                  <c:v>192</c:v>
                </c:pt>
                <c:pt idx="4484">
                  <c:v>216</c:v>
                </c:pt>
                <c:pt idx="4485">
                  <c:v>288</c:v>
                </c:pt>
                <c:pt idx="4486">
                  <c:v>288</c:v>
                </c:pt>
                <c:pt idx="4487">
                  <c:v>312</c:v>
                </c:pt>
                <c:pt idx="4488">
                  <c:v>360</c:v>
                </c:pt>
                <c:pt idx="4489">
                  <c:v>504</c:v>
                </c:pt>
                <c:pt idx="4490">
                  <c:v>504</c:v>
                </c:pt>
                <c:pt idx="4491">
                  <c:v>552</c:v>
                </c:pt>
                <c:pt idx="4492">
                  <c:v>624</c:v>
                </c:pt>
                <c:pt idx="4493">
                  <c:v>648</c:v>
                </c:pt>
                <c:pt idx="4494">
                  <c:v>720</c:v>
                </c:pt>
                <c:pt idx="4495">
                  <c:v>960</c:v>
                </c:pt>
                <c:pt idx="4496">
                  <c:v>1488</c:v>
                </c:pt>
                <c:pt idx="4497">
                  <c:v>3648</c:v>
                </c:pt>
                <c:pt idx="4498">
                  <c:v>10944</c:v>
                </c:pt>
                <c:pt idx="4501">
                  <c:v>96</c:v>
                </c:pt>
                <c:pt idx="4502">
                  <c:v>24</c:v>
                </c:pt>
                <c:pt idx="4503">
                  <c:v>120</c:v>
                </c:pt>
                <c:pt idx="4504">
                  <c:v>166</c:v>
                </c:pt>
                <c:pt idx="4505">
                  <c:v>264</c:v>
                </c:pt>
                <c:pt idx="4506">
                  <c:v>576</c:v>
                </c:pt>
                <c:pt idx="4507">
                  <c:v>0</c:v>
                </c:pt>
                <c:pt idx="4508">
                  <c:v>24</c:v>
                </c:pt>
                <c:pt idx="4509">
                  <c:v>240</c:v>
                </c:pt>
                <c:pt idx="4510">
                  <c:v>312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24</c:v>
                </c:pt>
                <c:pt idx="4537">
                  <c:v>24</c:v>
                </c:pt>
                <c:pt idx="4538">
                  <c:v>48</c:v>
                </c:pt>
                <c:pt idx="4539">
                  <c:v>48</c:v>
                </c:pt>
                <c:pt idx="4540">
                  <c:v>48</c:v>
                </c:pt>
                <c:pt idx="4541">
                  <c:v>48</c:v>
                </c:pt>
                <c:pt idx="4542">
                  <c:v>72</c:v>
                </c:pt>
                <c:pt idx="4543">
                  <c:v>72</c:v>
                </c:pt>
                <c:pt idx="4544">
                  <c:v>96</c:v>
                </c:pt>
                <c:pt idx="4545">
                  <c:v>120</c:v>
                </c:pt>
                <c:pt idx="4546">
                  <c:v>120</c:v>
                </c:pt>
                <c:pt idx="4547">
                  <c:v>120</c:v>
                </c:pt>
                <c:pt idx="4548">
                  <c:v>120</c:v>
                </c:pt>
                <c:pt idx="4549">
                  <c:v>144</c:v>
                </c:pt>
                <c:pt idx="4550">
                  <c:v>144</c:v>
                </c:pt>
                <c:pt idx="4551">
                  <c:v>144</c:v>
                </c:pt>
                <c:pt idx="4552">
                  <c:v>144</c:v>
                </c:pt>
                <c:pt idx="4553">
                  <c:v>240</c:v>
                </c:pt>
                <c:pt idx="4554">
                  <c:v>264</c:v>
                </c:pt>
                <c:pt idx="4555">
                  <c:v>288</c:v>
                </c:pt>
                <c:pt idx="4556">
                  <c:v>288</c:v>
                </c:pt>
                <c:pt idx="4557">
                  <c:v>360</c:v>
                </c:pt>
                <c:pt idx="4558">
                  <c:v>480</c:v>
                </c:pt>
                <c:pt idx="4559">
                  <c:v>696</c:v>
                </c:pt>
                <c:pt idx="4560">
                  <c:v>696</c:v>
                </c:pt>
                <c:pt idx="4561">
                  <c:v>816</c:v>
                </c:pt>
                <c:pt idx="4562">
                  <c:v>960</c:v>
                </c:pt>
                <c:pt idx="4563">
                  <c:v>1056</c:v>
                </c:pt>
                <c:pt idx="4564">
                  <c:v>1176</c:v>
                </c:pt>
                <c:pt idx="4565">
                  <c:v>1512</c:v>
                </c:pt>
                <c:pt idx="4566">
                  <c:v>1800</c:v>
                </c:pt>
                <c:pt idx="4567">
                  <c:v>19320</c:v>
                </c:pt>
                <c:pt idx="4569">
                  <c:v>0</c:v>
                </c:pt>
                <c:pt idx="4570">
                  <c:v>0</c:v>
                </c:pt>
                <c:pt idx="4571">
                  <c:v>336</c:v>
                </c:pt>
                <c:pt idx="4572">
                  <c:v>0</c:v>
                </c:pt>
                <c:pt idx="4573">
                  <c:v>600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24</c:v>
                </c:pt>
                <c:pt idx="4607">
                  <c:v>48</c:v>
                </c:pt>
                <c:pt idx="4608">
                  <c:v>48</c:v>
                </c:pt>
                <c:pt idx="4609">
                  <c:v>48</c:v>
                </c:pt>
                <c:pt idx="4610">
                  <c:v>48</c:v>
                </c:pt>
                <c:pt idx="4611">
                  <c:v>144</c:v>
                </c:pt>
                <c:pt idx="4612">
                  <c:v>216</c:v>
                </c:pt>
                <c:pt idx="4613">
                  <c:v>216</c:v>
                </c:pt>
                <c:pt idx="4614">
                  <c:v>240</c:v>
                </c:pt>
                <c:pt idx="4615">
                  <c:v>288</c:v>
                </c:pt>
                <c:pt idx="4616">
                  <c:v>312</c:v>
                </c:pt>
                <c:pt idx="4617">
                  <c:v>312</c:v>
                </c:pt>
                <c:pt idx="4618">
                  <c:v>336</c:v>
                </c:pt>
                <c:pt idx="4619">
                  <c:v>336</c:v>
                </c:pt>
                <c:pt idx="4620">
                  <c:v>408</c:v>
                </c:pt>
                <c:pt idx="4621">
                  <c:v>552</c:v>
                </c:pt>
                <c:pt idx="4622">
                  <c:v>576</c:v>
                </c:pt>
                <c:pt idx="4623">
                  <c:v>600</c:v>
                </c:pt>
                <c:pt idx="4624">
                  <c:v>648</c:v>
                </c:pt>
                <c:pt idx="4625">
                  <c:v>672</c:v>
                </c:pt>
                <c:pt idx="4626">
                  <c:v>768</c:v>
                </c:pt>
                <c:pt idx="4627">
                  <c:v>864</c:v>
                </c:pt>
                <c:pt idx="4628">
                  <c:v>1056</c:v>
                </c:pt>
                <c:pt idx="4630">
                  <c:v>48</c:v>
                </c:pt>
                <c:pt idx="4631">
                  <c:v>312</c:v>
                </c:pt>
                <c:pt idx="4632">
                  <c:v>888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5</c:v>
                </c:pt>
                <c:pt idx="4668">
                  <c:v>24</c:v>
                </c:pt>
                <c:pt idx="4669">
                  <c:v>24</c:v>
                </c:pt>
                <c:pt idx="4670">
                  <c:v>44</c:v>
                </c:pt>
                <c:pt idx="4671">
                  <c:v>48</c:v>
                </c:pt>
                <c:pt idx="4672">
                  <c:v>48</c:v>
                </c:pt>
                <c:pt idx="4673">
                  <c:v>72</c:v>
                </c:pt>
                <c:pt idx="4674">
                  <c:v>72</c:v>
                </c:pt>
                <c:pt idx="4675">
                  <c:v>96</c:v>
                </c:pt>
                <c:pt idx="4676">
                  <c:v>96</c:v>
                </c:pt>
                <c:pt idx="4677">
                  <c:v>120</c:v>
                </c:pt>
                <c:pt idx="4678">
                  <c:v>120</c:v>
                </c:pt>
                <c:pt idx="4679">
                  <c:v>120</c:v>
                </c:pt>
                <c:pt idx="4680">
                  <c:v>168</c:v>
                </c:pt>
                <c:pt idx="4681">
                  <c:v>168</c:v>
                </c:pt>
                <c:pt idx="4682">
                  <c:v>192</c:v>
                </c:pt>
                <c:pt idx="4683">
                  <c:v>192</c:v>
                </c:pt>
                <c:pt idx="4684">
                  <c:v>264</c:v>
                </c:pt>
                <c:pt idx="4685">
                  <c:v>264</c:v>
                </c:pt>
                <c:pt idx="4686">
                  <c:v>312</c:v>
                </c:pt>
                <c:pt idx="4687">
                  <c:v>336</c:v>
                </c:pt>
                <c:pt idx="4688">
                  <c:v>384</c:v>
                </c:pt>
                <c:pt idx="4689">
                  <c:v>408</c:v>
                </c:pt>
                <c:pt idx="4690">
                  <c:v>480</c:v>
                </c:pt>
                <c:pt idx="4691">
                  <c:v>528</c:v>
                </c:pt>
                <c:pt idx="4692">
                  <c:v>576</c:v>
                </c:pt>
                <c:pt idx="4693">
                  <c:v>768</c:v>
                </c:pt>
                <c:pt idx="4694">
                  <c:v>864</c:v>
                </c:pt>
                <c:pt idx="4695">
                  <c:v>912</c:v>
                </c:pt>
                <c:pt idx="4696">
                  <c:v>936</c:v>
                </c:pt>
                <c:pt idx="4697">
                  <c:v>1968</c:v>
                </c:pt>
                <c:pt idx="4698">
                  <c:v>24</c:v>
                </c:pt>
                <c:pt idx="4699">
                  <c:v>48</c:v>
                </c:pt>
                <c:pt idx="4700">
                  <c:v>0</c:v>
                </c:pt>
                <c:pt idx="4701">
                  <c:v>24</c:v>
                </c:pt>
                <c:pt idx="4702">
                  <c:v>264</c:v>
                </c:pt>
                <c:pt idx="4703">
                  <c:v>1656</c:v>
                </c:pt>
                <c:pt idx="4704">
                  <c:v>24</c:v>
                </c:pt>
                <c:pt idx="4705">
                  <c:v>312</c:v>
                </c:pt>
                <c:pt idx="4706">
                  <c:v>216</c:v>
                </c:pt>
                <c:pt idx="4707">
                  <c:v>312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24</c:v>
                </c:pt>
                <c:pt idx="4732">
                  <c:v>48</c:v>
                </c:pt>
                <c:pt idx="4733">
                  <c:v>48</c:v>
                </c:pt>
                <c:pt idx="4734">
                  <c:v>48</c:v>
                </c:pt>
                <c:pt idx="4735">
                  <c:v>48</c:v>
                </c:pt>
                <c:pt idx="4736">
                  <c:v>72</c:v>
                </c:pt>
                <c:pt idx="4737">
                  <c:v>72</c:v>
                </c:pt>
                <c:pt idx="4738">
                  <c:v>96</c:v>
                </c:pt>
                <c:pt idx="4739">
                  <c:v>96</c:v>
                </c:pt>
                <c:pt idx="4740">
                  <c:v>96</c:v>
                </c:pt>
                <c:pt idx="4741">
                  <c:v>120</c:v>
                </c:pt>
                <c:pt idx="4742">
                  <c:v>120</c:v>
                </c:pt>
                <c:pt idx="4743">
                  <c:v>168</c:v>
                </c:pt>
                <c:pt idx="4744">
                  <c:v>192</c:v>
                </c:pt>
                <c:pt idx="4745">
                  <c:v>216</c:v>
                </c:pt>
                <c:pt idx="4746">
                  <c:v>216</c:v>
                </c:pt>
                <c:pt idx="4747">
                  <c:v>218</c:v>
                </c:pt>
                <c:pt idx="4748">
                  <c:v>312</c:v>
                </c:pt>
                <c:pt idx="4749">
                  <c:v>408</c:v>
                </c:pt>
                <c:pt idx="4750">
                  <c:v>432</c:v>
                </c:pt>
                <c:pt idx="4751">
                  <c:v>504</c:v>
                </c:pt>
                <c:pt idx="4752">
                  <c:v>504</c:v>
                </c:pt>
                <c:pt idx="4753">
                  <c:v>984</c:v>
                </c:pt>
                <c:pt idx="4754">
                  <c:v>4728</c:v>
                </c:pt>
                <c:pt idx="4758">
                  <c:v>0</c:v>
                </c:pt>
                <c:pt idx="4759">
                  <c:v>0</c:v>
                </c:pt>
                <c:pt idx="4760">
                  <c:v>120</c:v>
                </c:pt>
                <c:pt idx="4761">
                  <c:v>0</c:v>
                </c:pt>
                <c:pt idx="4762">
                  <c:v>312</c:v>
                </c:pt>
                <c:pt idx="4763">
                  <c:v>0</c:v>
                </c:pt>
                <c:pt idx="4764">
                  <c:v>0</c:v>
                </c:pt>
                <c:pt idx="4765">
                  <c:v>0</c:v>
                </c:pt>
                <c:pt idx="4766">
                  <c:v>0</c:v>
                </c:pt>
                <c:pt idx="4767">
                  <c:v>0</c:v>
                </c:pt>
                <c:pt idx="4768">
                  <c:v>0</c:v>
                </c:pt>
                <c:pt idx="4769">
                  <c:v>0</c:v>
                </c:pt>
                <c:pt idx="4770">
                  <c:v>0</c:v>
                </c:pt>
                <c:pt idx="4771">
                  <c:v>0</c:v>
                </c:pt>
                <c:pt idx="4772">
                  <c:v>0</c:v>
                </c:pt>
                <c:pt idx="4773">
                  <c:v>0</c:v>
                </c:pt>
                <c:pt idx="4774">
                  <c:v>0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</c:v>
                </c:pt>
                <c:pt idx="4784">
                  <c:v>0</c:v>
                </c:pt>
                <c:pt idx="4785">
                  <c:v>0</c:v>
                </c:pt>
                <c:pt idx="4786">
                  <c:v>0</c:v>
                </c:pt>
                <c:pt idx="4787">
                  <c:v>24</c:v>
                </c:pt>
                <c:pt idx="4788">
                  <c:v>48</c:v>
                </c:pt>
                <c:pt idx="4789">
                  <c:v>48</c:v>
                </c:pt>
                <c:pt idx="4790">
                  <c:v>72</c:v>
                </c:pt>
                <c:pt idx="4791">
                  <c:v>72</c:v>
                </c:pt>
                <c:pt idx="4792">
                  <c:v>120</c:v>
                </c:pt>
                <c:pt idx="4793">
                  <c:v>120</c:v>
                </c:pt>
                <c:pt idx="4794">
                  <c:v>144</c:v>
                </c:pt>
                <c:pt idx="4795">
                  <c:v>144</c:v>
                </c:pt>
                <c:pt idx="4796">
                  <c:v>240</c:v>
                </c:pt>
                <c:pt idx="4797">
                  <c:v>288</c:v>
                </c:pt>
                <c:pt idx="4798">
                  <c:v>312</c:v>
                </c:pt>
                <c:pt idx="4799">
                  <c:v>486</c:v>
                </c:pt>
                <c:pt idx="4800">
                  <c:v>840</c:v>
                </c:pt>
                <c:pt idx="4801">
                  <c:v>1416</c:v>
                </c:pt>
                <c:pt idx="4802">
                  <c:v>6744</c:v>
                </c:pt>
                <c:pt idx="4803">
                  <c:v>168</c:v>
                </c:pt>
                <c:pt idx="4804">
                  <c:v>0</c:v>
                </c:pt>
                <c:pt idx="4805">
                  <c:v>0</c:v>
                </c:pt>
                <c:pt idx="4806">
                  <c:v>505</c:v>
                </c:pt>
                <c:pt idx="4807">
                  <c:v>0</c:v>
                </c:pt>
                <c:pt idx="4808">
                  <c:v>0</c:v>
                </c:pt>
                <c:pt idx="4809">
                  <c:v>0</c:v>
                </c:pt>
                <c:pt idx="4810">
                  <c:v>0</c:v>
                </c:pt>
                <c:pt idx="4811">
                  <c:v>0</c:v>
                </c:pt>
                <c:pt idx="4812">
                  <c:v>0</c:v>
                </c:pt>
                <c:pt idx="4813">
                  <c:v>0</c:v>
                </c:pt>
                <c:pt idx="4814">
                  <c:v>0</c:v>
                </c:pt>
                <c:pt idx="4815">
                  <c:v>0</c:v>
                </c:pt>
                <c:pt idx="4816">
                  <c:v>0</c:v>
                </c:pt>
                <c:pt idx="4817">
                  <c:v>0</c:v>
                </c:pt>
                <c:pt idx="4818">
                  <c:v>0</c:v>
                </c:pt>
                <c:pt idx="4819">
                  <c:v>0</c:v>
                </c:pt>
                <c:pt idx="4820">
                  <c:v>0</c:v>
                </c:pt>
                <c:pt idx="4821">
                  <c:v>0</c:v>
                </c:pt>
                <c:pt idx="4822">
                  <c:v>0</c:v>
                </c:pt>
                <c:pt idx="4823">
                  <c:v>0</c:v>
                </c:pt>
                <c:pt idx="4824">
                  <c:v>48</c:v>
                </c:pt>
                <c:pt idx="4825">
                  <c:v>72</c:v>
                </c:pt>
                <c:pt idx="4826">
                  <c:v>96</c:v>
                </c:pt>
                <c:pt idx="4827">
                  <c:v>120</c:v>
                </c:pt>
                <c:pt idx="4828">
                  <c:v>120</c:v>
                </c:pt>
                <c:pt idx="4829">
                  <c:v>168</c:v>
                </c:pt>
                <c:pt idx="4830">
                  <c:v>168</c:v>
                </c:pt>
                <c:pt idx="4831">
                  <c:v>168</c:v>
                </c:pt>
                <c:pt idx="4832">
                  <c:v>168</c:v>
                </c:pt>
                <c:pt idx="4833">
                  <c:v>240</c:v>
                </c:pt>
                <c:pt idx="4834">
                  <c:v>240</c:v>
                </c:pt>
                <c:pt idx="4835">
                  <c:v>240</c:v>
                </c:pt>
                <c:pt idx="4836">
                  <c:v>240</c:v>
                </c:pt>
                <c:pt idx="4837">
                  <c:v>288</c:v>
                </c:pt>
                <c:pt idx="4838">
                  <c:v>360</c:v>
                </c:pt>
                <c:pt idx="4839">
                  <c:v>504</c:v>
                </c:pt>
                <c:pt idx="4840">
                  <c:v>744</c:v>
                </c:pt>
                <c:pt idx="4841">
                  <c:v>816</c:v>
                </c:pt>
                <c:pt idx="4842">
                  <c:v>1846</c:v>
                </c:pt>
                <c:pt idx="4843">
                  <c:v>2712</c:v>
                </c:pt>
                <c:pt idx="4844">
                  <c:v>3000</c:v>
                </c:pt>
                <c:pt idx="4845">
                  <c:v>3144</c:v>
                </c:pt>
                <c:pt idx="4847">
                  <c:v>0</c:v>
                </c:pt>
                <c:pt idx="4848">
                  <c:v>48</c:v>
                </c:pt>
                <c:pt idx="4849">
                  <c:v>48</c:v>
                </c:pt>
                <c:pt idx="4851">
                  <c:v>0</c:v>
                </c:pt>
                <c:pt idx="4852">
                  <c:v>0</c:v>
                </c:pt>
                <c:pt idx="4853">
                  <c:v>192</c:v>
                </c:pt>
                <c:pt idx="4854">
                  <c:v>0</c:v>
                </c:pt>
                <c:pt idx="4855">
                  <c:v>0</c:v>
                </c:pt>
                <c:pt idx="4856">
                  <c:v>0</c:v>
                </c:pt>
                <c:pt idx="4857">
                  <c:v>0</c:v>
                </c:pt>
                <c:pt idx="4858">
                  <c:v>0</c:v>
                </c:pt>
                <c:pt idx="4859">
                  <c:v>0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24</c:v>
                </c:pt>
                <c:pt idx="4864">
                  <c:v>24</c:v>
                </c:pt>
                <c:pt idx="4865">
                  <c:v>48</c:v>
                </c:pt>
                <c:pt idx="4866">
                  <c:v>72</c:v>
                </c:pt>
                <c:pt idx="4867">
                  <c:v>72</c:v>
                </c:pt>
                <c:pt idx="4868">
                  <c:v>96</c:v>
                </c:pt>
                <c:pt idx="4869">
                  <c:v>144</c:v>
                </c:pt>
                <c:pt idx="4870">
                  <c:v>192</c:v>
                </c:pt>
                <c:pt idx="4871">
                  <c:v>912</c:v>
                </c:pt>
                <c:pt idx="4872">
                  <c:v>0</c:v>
                </c:pt>
                <c:pt idx="4873">
                  <c:v>0</c:v>
                </c:pt>
                <c:pt idx="4874">
                  <c:v>48</c:v>
                </c:pt>
                <c:pt idx="4875">
                  <c:v>0</c:v>
                </c:pt>
                <c:pt idx="4876">
                  <c:v>24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</c:v>
                </c:pt>
                <c:pt idx="4885">
                  <c:v>0</c:v>
                </c:pt>
                <c:pt idx="4886">
                  <c:v>0</c:v>
                </c:pt>
                <c:pt idx="4887">
                  <c:v>0</c:v>
                </c:pt>
                <c:pt idx="4888">
                  <c:v>0</c:v>
                </c:pt>
                <c:pt idx="4889">
                  <c:v>0</c:v>
                </c:pt>
                <c:pt idx="4890">
                  <c:v>24</c:v>
                </c:pt>
                <c:pt idx="4891">
                  <c:v>24</c:v>
                </c:pt>
                <c:pt idx="4892">
                  <c:v>24</c:v>
                </c:pt>
                <c:pt idx="4893">
                  <c:v>48</c:v>
                </c:pt>
                <c:pt idx="4894">
                  <c:v>48</c:v>
                </c:pt>
                <c:pt idx="4895">
                  <c:v>48</c:v>
                </c:pt>
                <c:pt idx="4896">
                  <c:v>72</c:v>
                </c:pt>
                <c:pt idx="4897">
                  <c:v>72</c:v>
                </c:pt>
                <c:pt idx="4898">
                  <c:v>92</c:v>
                </c:pt>
                <c:pt idx="4899">
                  <c:v>96</c:v>
                </c:pt>
                <c:pt idx="4900">
                  <c:v>144</c:v>
                </c:pt>
                <c:pt idx="4901">
                  <c:v>216</c:v>
                </c:pt>
                <c:pt idx="4902">
                  <c:v>360</c:v>
                </c:pt>
                <c:pt idx="4903">
                  <c:v>528</c:v>
                </c:pt>
                <c:pt idx="4904">
                  <c:v>720</c:v>
                </c:pt>
                <c:pt idx="4905">
                  <c:v>1800</c:v>
                </c:pt>
                <c:pt idx="4906">
                  <c:v>1968</c:v>
                </c:pt>
                <c:pt idx="4908">
                  <c:v>816</c:v>
                </c:pt>
                <c:pt idx="4910">
                  <c:v>0</c:v>
                </c:pt>
                <c:pt idx="4911">
                  <c:v>0</c:v>
                </c:pt>
                <c:pt idx="4912">
                  <c:v>0</c:v>
                </c:pt>
                <c:pt idx="4913">
                  <c:v>0</c:v>
                </c:pt>
                <c:pt idx="4914">
                  <c:v>96</c:v>
                </c:pt>
                <c:pt idx="4915">
                  <c:v>984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</c:v>
                </c:pt>
                <c:pt idx="4920">
                  <c:v>0</c:v>
                </c:pt>
                <c:pt idx="4921">
                  <c:v>0</c:v>
                </c:pt>
                <c:pt idx="4922">
                  <c:v>48</c:v>
                </c:pt>
                <c:pt idx="4923">
                  <c:v>96</c:v>
                </c:pt>
                <c:pt idx="4924">
                  <c:v>144</c:v>
                </c:pt>
                <c:pt idx="4925">
                  <c:v>164</c:v>
                </c:pt>
                <c:pt idx="4926">
                  <c:v>240</c:v>
                </c:pt>
                <c:pt idx="4927">
                  <c:v>288</c:v>
                </c:pt>
                <c:pt idx="4928">
                  <c:v>336</c:v>
                </c:pt>
                <c:pt idx="4929">
                  <c:v>432</c:v>
                </c:pt>
                <c:pt idx="4930">
                  <c:v>528</c:v>
                </c:pt>
                <c:pt idx="4932">
                  <c:v>0</c:v>
                </c:pt>
                <c:pt idx="4933">
                  <c:v>168</c:v>
                </c:pt>
                <c:pt idx="4934">
                  <c:v>0</c:v>
                </c:pt>
                <c:pt idx="4935">
                  <c:v>1080</c:v>
                </c:pt>
                <c:pt idx="4936">
                  <c:v>0</c:v>
                </c:pt>
                <c:pt idx="4937">
                  <c:v>0</c:v>
                </c:pt>
                <c:pt idx="4938">
                  <c:v>0</c:v>
                </c:pt>
                <c:pt idx="4939">
                  <c:v>0</c:v>
                </c:pt>
                <c:pt idx="4940">
                  <c:v>0</c:v>
                </c:pt>
                <c:pt idx="4941">
                  <c:v>72</c:v>
                </c:pt>
                <c:pt idx="4942">
                  <c:v>74</c:v>
                </c:pt>
                <c:pt idx="4943">
                  <c:v>120</c:v>
                </c:pt>
                <c:pt idx="4944">
                  <c:v>168</c:v>
                </c:pt>
                <c:pt idx="4945">
                  <c:v>168</c:v>
                </c:pt>
                <c:pt idx="4946">
                  <c:v>240</c:v>
                </c:pt>
                <c:pt idx="4947">
                  <c:v>264</c:v>
                </c:pt>
                <c:pt idx="4948">
                  <c:v>286</c:v>
                </c:pt>
                <c:pt idx="4949">
                  <c:v>288</c:v>
                </c:pt>
                <c:pt idx="4950">
                  <c:v>384</c:v>
                </c:pt>
                <c:pt idx="4951">
                  <c:v>408</c:v>
                </c:pt>
                <c:pt idx="4953">
                  <c:v>240</c:v>
                </c:pt>
                <c:pt idx="4954">
                  <c:v>0</c:v>
                </c:pt>
                <c:pt idx="4955">
                  <c:v>144</c:v>
                </c:pt>
                <c:pt idx="4956">
                  <c:v>0</c:v>
                </c:pt>
                <c:pt idx="4957">
                  <c:v>0</c:v>
                </c:pt>
                <c:pt idx="4958">
                  <c:v>0</c:v>
                </c:pt>
                <c:pt idx="4959">
                  <c:v>0</c:v>
                </c:pt>
                <c:pt idx="4960">
                  <c:v>0</c:v>
                </c:pt>
                <c:pt idx="4961">
                  <c:v>0</c:v>
                </c:pt>
                <c:pt idx="4962">
                  <c:v>0</c:v>
                </c:pt>
                <c:pt idx="4963">
                  <c:v>24</c:v>
                </c:pt>
                <c:pt idx="4964">
                  <c:v>48</c:v>
                </c:pt>
                <c:pt idx="4965">
                  <c:v>72</c:v>
                </c:pt>
                <c:pt idx="4966">
                  <c:v>96</c:v>
                </c:pt>
                <c:pt idx="4967">
                  <c:v>144</c:v>
                </c:pt>
                <c:pt idx="4968">
                  <c:v>280</c:v>
                </c:pt>
                <c:pt idx="4969">
                  <c:v>312</c:v>
                </c:pt>
                <c:pt idx="4970">
                  <c:v>864</c:v>
                </c:pt>
                <c:pt idx="4971">
                  <c:v>48</c:v>
                </c:pt>
                <c:pt idx="4972">
                  <c:v>72</c:v>
                </c:pt>
                <c:pt idx="4973">
                  <c:v>72</c:v>
                </c:pt>
                <c:pt idx="4974">
                  <c:v>1728</c:v>
                </c:pt>
                <c:pt idx="4975">
                  <c:v>0</c:v>
                </c:pt>
                <c:pt idx="4976">
                  <c:v>0</c:v>
                </c:pt>
                <c:pt idx="4977">
                  <c:v>0</c:v>
                </c:pt>
                <c:pt idx="4978">
                  <c:v>0</c:v>
                </c:pt>
                <c:pt idx="4979">
                  <c:v>0</c:v>
                </c:pt>
                <c:pt idx="4980">
                  <c:v>0</c:v>
                </c:pt>
                <c:pt idx="4981">
                  <c:v>0</c:v>
                </c:pt>
                <c:pt idx="4982">
                  <c:v>0</c:v>
                </c:pt>
                <c:pt idx="4983">
                  <c:v>0</c:v>
                </c:pt>
                <c:pt idx="4984">
                  <c:v>0</c:v>
                </c:pt>
                <c:pt idx="4985">
                  <c:v>0</c:v>
                </c:pt>
                <c:pt idx="4986">
                  <c:v>0</c:v>
                </c:pt>
                <c:pt idx="4987">
                  <c:v>0</c:v>
                </c:pt>
                <c:pt idx="4988">
                  <c:v>48</c:v>
                </c:pt>
                <c:pt idx="4989">
                  <c:v>48</c:v>
                </c:pt>
                <c:pt idx="4990">
                  <c:v>72</c:v>
                </c:pt>
                <c:pt idx="4991">
                  <c:v>144</c:v>
                </c:pt>
                <c:pt idx="4992">
                  <c:v>312</c:v>
                </c:pt>
                <c:pt idx="4993">
                  <c:v>360</c:v>
                </c:pt>
                <c:pt idx="4994">
                  <c:v>408</c:v>
                </c:pt>
                <c:pt idx="4995">
                  <c:v>456</c:v>
                </c:pt>
                <c:pt idx="4996">
                  <c:v>576</c:v>
                </c:pt>
                <c:pt idx="4997">
                  <c:v>1224</c:v>
                </c:pt>
                <c:pt idx="4998">
                  <c:v>5544</c:v>
                </c:pt>
                <c:pt idx="5000">
                  <c:v>0</c:v>
                </c:pt>
                <c:pt idx="5001">
                  <c:v>120</c:v>
                </c:pt>
                <c:pt idx="5002">
                  <c:v>216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24</c:v>
                </c:pt>
                <c:pt idx="5010">
                  <c:v>24</c:v>
                </c:pt>
                <c:pt idx="5011">
                  <c:v>24</c:v>
                </c:pt>
                <c:pt idx="5012">
                  <c:v>48</c:v>
                </c:pt>
                <c:pt idx="5013">
                  <c:v>120</c:v>
                </c:pt>
                <c:pt idx="5014">
                  <c:v>168</c:v>
                </c:pt>
                <c:pt idx="5015">
                  <c:v>192</c:v>
                </c:pt>
                <c:pt idx="5016">
                  <c:v>192</c:v>
                </c:pt>
                <c:pt idx="5017">
                  <c:v>336</c:v>
                </c:pt>
                <c:pt idx="5018">
                  <c:v>0</c:v>
                </c:pt>
                <c:pt idx="5019">
                  <c:v>24</c:v>
                </c:pt>
                <c:pt idx="5020">
                  <c:v>24</c:v>
                </c:pt>
                <c:pt idx="5021">
                  <c:v>48</c:v>
                </c:pt>
                <c:pt idx="5022">
                  <c:v>0</c:v>
                </c:pt>
                <c:pt idx="5023">
                  <c:v>144</c:v>
                </c:pt>
                <c:pt idx="5024">
                  <c:v>504</c:v>
                </c:pt>
                <c:pt idx="5025">
                  <c:v>720</c:v>
                </c:pt>
                <c:pt idx="5026">
                  <c:v>1944</c:v>
                </c:pt>
                <c:pt idx="5027">
                  <c:v>0</c:v>
                </c:pt>
                <c:pt idx="5028">
                  <c:v>24</c:v>
                </c:pt>
                <c:pt idx="5029">
                  <c:v>72</c:v>
                </c:pt>
                <c:pt idx="5030">
                  <c:v>0</c:v>
                </c:pt>
                <c:pt idx="5031">
                  <c:v>0</c:v>
                </c:pt>
                <c:pt idx="5032">
                  <c:v>0</c:v>
                </c:pt>
                <c:pt idx="5033">
                  <c:v>96</c:v>
                </c:pt>
                <c:pt idx="5034">
                  <c:v>120</c:v>
                </c:pt>
                <c:pt idx="5035">
                  <c:v>240</c:v>
                </c:pt>
                <c:pt idx="5037">
                  <c:v>0</c:v>
                </c:pt>
                <c:pt idx="5038">
                  <c:v>0</c:v>
                </c:pt>
                <c:pt idx="5039">
                  <c:v>0</c:v>
                </c:pt>
                <c:pt idx="5040">
                  <c:v>0</c:v>
                </c:pt>
                <c:pt idx="5041">
                  <c:v>0</c:v>
                </c:pt>
                <c:pt idx="5042">
                  <c:v>48</c:v>
                </c:pt>
                <c:pt idx="5043">
                  <c:v>168</c:v>
                </c:pt>
                <c:pt idx="5044">
                  <c:v>600</c:v>
                </c:pt>
                <c:pt idx="5045">
                  <c:v>936</c:v>
                </c:pt>
                <c:pt idx="5046">
                  <c:v>48</c:v>
                </c:pt>
                <c:pt idx="5047">
                  <c:v>336</c:v>
                </c:pt>
                <c:pt idx="5048">
                  <c:v>0</c:v>
                </c:pt>
                <c:pt idx="5049">
                  <c:v>0</c:v>
                </c:pt>
                <c:pt idx="5050">
                  <c:v>0</c:v>
                </c:pt>
                <c:pt idx="5051">
                  <c:v>24</c:v>
                </c:pt>
                <c:pt idx="5052">
                  <c:v>96</c:v>
                </c:pt>
                <c:pt idx="5053">
                  <c:v>120</c:v>
                </c:pt>
                <c:pt idx="5055">
                  <c:v>24</c:v>
                </c:pt>
                <c:pt idx="5056">
                  <c:v>0</c:v>
                </c:pt>
                <c:pt idx="5057">
                  <c:v>24</c:v>
                </c:pt>
                <c:pt idx="5058">
                  <c:v>144</c:v>
                </c:pt>
                <c:pt idx="5059">
                  <c:v>168</c:v>
                </c:pt>
                <c:pt idx="5060">
                  <c:v>192</c:v>
                </c:pt>
                <c:pt idx="5061">
                  <c:v>240</c:v>
                </c:pt>
                <c:pt idx="5062">
                  <c:v>0</c:v>
                </c:pt>
                <c:pt idx="5063">
                  <c:v>0</c:v>
                </c:pt>
                <c:pt idx="5064">
                  <c:v>48</c:v>
                </c:pt>
                <c:pt idx="5065">
                  <c:v>120</c:v>
                </c:pt>
                <c:pt idx="5066">
                  <c:v>216</c:v>
                </c:pt>
                <c:pt idx="5067">
                  <c:v>0</c:v>
                </c:pt>
                <c:pt idx="5068">
                  <c:v>0</c:v>
                </c:pt>
                <c:pt idx="5069">
                  <c:v>0</c:v>
                </c:pt>
                <c:pt idx="5070">
                  <c:v>192</c:v>
                </c:pt>
                <c:pt idx="5071">
                  <c:v>1200</c:v>
                </c:pt>
                <c:pt idx="5075">
                  <c:v>72</c:v>
                </c:pt>
                <c:pt idx="5076">
                  <c:v>0</c:v>
                </c:pt>
                <c:pt idx="5077">
                  <c:v>0</c:v>
                </c:pt>
                <c:pt idx="5078">
                  <c:v>360</c:v>
                </c:pt>
                <c:pt idx="5079">
                  <c:v>0</c:v>
                </c:pt>
                <c:pt idx="5080">
                  <c:v>0</c:v>
                </c:pt>
                <c:pt idx="5081">
                  <c:v>96</c:v>
                </c:pt>
                <c:pt idx="5082">
                  <c:v>48</c:v>
                </c:pt>
                <c:pt idx="5083">
                  <c:v>0</c:v>
                </c:pt>
                <c:pt idx="5084">
                  <c:v>144</c:v>
                </c:pt>
                <c:pt idx="5085">
                  <c:v>0</c:v>
                </c:pt>
                <c:pt idx="5086">
                  <c:v>48</c:v>
                </c:pt>
                <c:pt idx="5087">
                  <c:v>0</c:v>
                </c:pt>
                <c:pt idx="5088">
                  <c:v>0</c:v>
                </c:pt>
                <c:pt idx="6247" formatCode="0">
                  <c:v>1400</c:v>
                </c:pt>
                <c:pt idx="6248" formatCode="0">
                  <c:v>0</c:v>
                </c:pt>
                <c:pt idx="6249" formatCode="0">
                  <c:v>0</c:v>
                </c:pt>
                <c:pt idx="6250" formatCode="0">
                  <c:v>0</c:v>
                </c:pt>
                <c:pt idx="6251" formatCode="0">
                  <c:v>0</c:v>
                </c:pt>
                <c:pt idx="6252" formatCode="0">
                  <c:v>80</c:v>
                </c:pt>
                <c:pt idx="6253" formatCode="0">
                  <c:v>0</c:v>
                </c:pt>
                <c:pt idx="6254" formatCode="0">
                  <c:v>0</c:v>
                </c:pt>
                <c:pt idx="6255" formatCode="0">
                  <c:v>0</c:v>
                </c:pt>
                <c:pt idx="6256" formatCode="0">
                  <c:v>0</c:v>
                </c:pt>
                <c:pt idx="6257" formatCode="0">
                  <c:v>0</c:v>
                </c:pt>
                <c:pt idx="6258" formatCode="0">
                  <c:v>0</c:v>
                </c:pt>
                <c:pt idx="6259" formatCode="0">
                  <c:v>0</c:v>
                </c:pt>
                <c:pt idx="6260" formatCode="0">
                  <c:v>0</c:v>
                </c:pt>
                <c:pt idx="6261" formatCode="0">
                  <c:v>0</c:v>
                </c:pt>
                <c:pt idx="6262" formatCode="0">
                  <c:v>0</c:v>
                </c:pt>
                <c:pt idx="6263" formatCode="0">
                  <c:v>0</c:v>
                </c:pt>
                <c:pt idx="6264" formatCode="0">
                  <c:v>0</c:v>
                </c:pt>
                <c:pt idx="6265" formatCode="0">
                  <c:v>0</c:v>
                </c:pt>
                <c:pt idx="6266" formatCode="0">
                  <c:v>400</c:v>
                </c:pt>
                <c:pt idx="6267" formatCode="0">
                  <c:v>480</c:v>
                </c:pt>
                <c:pt idx="6268" formatCode="0">
                  <c:v>0</c:v>
                </c:pt>
                <c:pt idx="6269" formatCode="0">
                  <c:v>0</c:v>
                </c:pt>
                <c:pt idx="6270" formatCode="0">
                  <c:v>0</c:v>
                </c:pt>
                <c:pt idx="6271" formatCode="0">
                  <c:v>0</c:v>
                </c:pt>
                <c:pt idx="6272" formatCode="0">
                  <c:v>0</c:v>
                </c:pt>
                <c:pt idx="6273" formatCode="0">
                  <c:v>0</c:v>
                </c:pt>
                <c:pt idx="6274" formatCode="0">
                  <c:v>0</c:v>
                </c:pt>
                <c:pt idx="6276" formatCode="0">
                  <c:v>0</c:v>
                </c:pt>
                <c:pt idx="6277" formatCode="0">
                  <c:v>0</c:v>
                </c:pt>
                <c:pt idx="6278" formatCode="0">
                  <c:v>0</c:v>
                </c:pt>
                <c:pt idx="6279" formatCode="0">
                  <c:v>240</c:v>
                </c:pt>
                <c:pt idx="6280" formatCode="0">
                  <c:v>680</c:v>
                </c:pt>
                <c:pt idx="6281" formatCode="0">
                  <c:v>720</c:v>
                </c:pt>
                <c:pt idx="6282" formatCode="0">
                  <c:v>1240</c:v>
                </c:pt>
                <c:pt idx="6283" formatCode="0">
                  <c:v>1640</c:v>
                </c:pt>
                <c:pt idx="6284" formatCode="0">
                  <c:v>120</c:v>
                </c:pt>
                <c:pt idx="6285" formatCode="0">
                  <c:v>560</c:v>
                </c:pt>
                <c:pt idx="6286" formatCode="0">
                  <c:v>0</c:v>
                </c:pt>
                <c:pt idx="6287" formatCode="0">
                  <c:v>0</c:v>
                </c:pt>
                <c:pt idx="6288" formatCode="0">
                  <c:v>0</c:v>
                </c:pt>
                <c:pt idx="6289" formatCode="0">
                  <c:v>120</c:v>
                </c:pt>
                <c:pt idx="6290" formatCode="0">
                  <c:v>1200</c:v>
                </c:pt>
                <c:pt idx="6291" formatCode="0">
                  <c:v>0</c:v>
                </c:pt>
                <c:pt idx="6292" formatCode="0">
                  <c:v>0</c:v>
                </c:pt>
                <c:pt idx="6293" formatCode="0">
                  <c:v>0</c:v>
                </c:pt>
                <c:pt idx="6294" formatCode="0">
                  <c:v>0</c:v>
                </c:pt>
                <c:pt idx="6295" formatCode="0">
                  <c:v>0</c:v>
                </c:pt>
                <c:pt idx="6296" formatCode="0">
                  <c:v>0</c:v>
                </c:pt>
                <c:pt idx="6297" formatCode="0">
                  <c:v>280</c:v>
                </c:pt>
                <c:pt idx="6298" formatCode="0">
                  <c:v>7600</c:v>
                </c:pt>
                <c:pt idx="6299" formatCode="0">
                  <c:v>0</c:v>
                </c:pt>
                <c:pt idx="6300" formatCode="0">
                  <c:v>0</c:v>
                </c:pt>
                <c:pt idx="6301" formatCode="0">
                  <c:v>0</c:v>
                </c:pt>
                <c:pt idx="6302" formatCode="0">
                  <c:v>0</c:v>
                </c:pt>
                <c:pt idx="6303" formatCode="0">
                  <c:v>0</c:v>
                </c:pt>
                <c:pt idx="6304" formatCode="0">
                  <c:v>0</c:v>
                </c:pt>
                <c:pt idx="6305" formatCode="0">
                  <c:v>0</c:v>
                </c:pt>
                <c:pt idx="6306" formatCode="0">
                  <c:v>0</c:v>
                </c:pt>
                <c:pt idx="6307" formatCode="0">
                  <c:v>0</c:v>
                </c:pt>
                <c:pt idx="6308" formatCode="0">
                  <c:v>0</c:v>
                </c:pt>
                <c:pt idx="6309" formatCode="0">
                  <c:v>0</c:v>
                </c:pt>
                <c:pt idx="6310" formatCode="0">
                  <c:v>0</c:v>
                </c:pt>
                <c:pt idx="6311" formatCode="0">
                  <c:v>0</c:v>
                </c:pt>
                <c:pt idx="6312" formatCode="0">
                  <c:v>0</c:v>
                </c:pt>
                <c:pt idx="6313" formatCode="0">
                  <c:v>0</c:v>
                </c:pt>
                <c:pt idx="6314" formatCode="0">
                  <c:v>0</c:v>
                </c:pt>
                <c:pt idx="6315" formatCode="0">
                  <c:v>0</c:v>
                </c:pt>
                <c:pt idx="6316" formatCode="0">
                  <c:v>0</c:v>
                </c:pt>
                <c:pt idx="6317" formatCode="0">
                  <c:v>0</c:v>
                </c:pt>
                <c:pt idx="6318" formatCode="0">
                  <c:v>0</c:v>
                </c:pt>
                <c:pt idx="6319" formatCode="0">
                  <c:v>0</c:v>
                </c:pt>
                <c:pt idx="6320" formatCode="0">
                  <c:v>0</c:v>
                </c:pt>
                <c:pt idx="6321" formatCode="0">
                  <c:v>0</c:v>
                </c:pt>
                <c:pt idx="6322" formatCode="0">
                  <c:v>0</c:v>
                </c:pt>
                <c:pt idx="6323" formatCode="0">
                  <c:v>0</c:v>
                </c:pt>
                <c:pt idx="6324" formatCode="0">
                  <c:v>0</c:v>
                </c:pt>
                <c:pt idx="6326" formatCode="0">
                  <c:v>0</c:v>
                </c:pt>
                <c:pt idx="6327" formatCode="0">
                  <c:v>0</c:v>
                </c:pt>
                <c:pt idx="6328" formatCode="0">
                  <c:v>0</c:v>
                </c:pt>
                <c:pt idx="6329" formatCode="0">
                  <c:v>120</c:v>
                </c:pt>
                <c:pt idx="6330" formatCode="0">
                  <c:v>0</c:v>
                </c:pt>
                <c:pt idx="6331" formatCode="0">
                  <c:v>0</c:v>
                </c:pt>
                <c:pt idx="6332" formatCode="0">
                  <c:v>360</c:v>
                </c:pt>
                <c:pt idx="6333" formatCode="0">
                  <c:v>0</c:v>
                </c:pt>
                <c:pt idx="6334" formatCode="0">
                  <c:v>0</c:v>
                </c:pt>
                <c:pt idx="6335" formatCode="0">
                  <c:v>2600</c:v>
                </c:pt>
                <c:pt idx="6336" formatCode="0">
                  <c:v>0</c:v>
                </c:pt>
                <c:pt idx="6337" formatCode="0">
                  <c:v>160</c:v>
                </c:pt>
                <c:pt idx="6338" formatCode="0">
                  <c:v>2440</c:v>
                </c:pt>
                <c:pt idx="6339" formatCode="0">
                  <c:v>0</c:v>
                </c:pt>
                <c:pt idx="6340" formatCode="0">
                  <c:v>0</c:v>
                </c:pt>
                <c:pt idx="6341" formatCode="0">
                  <c:v>0</c:v>
                </c:pt>
                <c:pt idx="6342" formatCode="0">
                  <c:v>0</c:v>
                </c:pt>
                <c:pt idx="6343" formatCode="0">
                  <c:v>0</c:v>
                </c:pt>
                <c:pt idx="6344" formatCode="0">
                  <c:v>0</c:v>
                </c:pt>
                <c:pt idx="6345" formatCode="0">
                  <c:v>0</c:v>
                </c:pt>
                <c:pt idx="6346" formatCode="0">
                  <c:v>0</c:v>
                </c:pt>
                <c:pt idx="6347" formatCode="0">
                  <c:v>0</c:v>
                </c:pt>
                <c:pt idx="6348" formatCode="0">
                  <c:v>0</c:v>
                </c:pt>
                <c:pt idx="6349" formatCode="0">
                  <c:v>0</c:v>
                </c:pt>
                <c:pt idx="6350" formatCode="0">
                  <c:v>0</c:v>
                </c:pt>
                <c:pt idx="6351" formatCode="0">
                  <c:v>0</c:v>
                </c:pt>
                <c:pt idx="6352" formatCode="0">
                  <c:v>0</c:v>
                </c:pt>
                <c:pt idx="6353" formatCode="0">
                  <c:v>0</c:v>
                </c:pt>
                <c:pt idx="6354" formatCode="0">
                  <c:v>0</c:v>
                </c:pt>
                <c:pt idx="6355" formatCode="0">
                  <c:v>0</c:v>
                </c:pt>
                <c:pt idx="6356" formatCode="0">
                  <c:v>0</c:v>
                </c:pt>
                <c:pt idx="6357" formatCode="0">
                  <c:v>0</c:v>
                </c:pt>
                <c:pt idx="6358" formatCode="0">
                  <c:v>0</c:v>
                </c:pt>
                <c:pt idx="6359" formatCode="0">
                  <c:v>0</c:v>
                </c:pt>
                <c:pt idx="6360" formatCode="0">
                  <c:v>0</c:v>
                </c:pt>
                <c:pt idx="6361" formatCode="0">
                  <c:v>0</c:v>
                </c:pt>
                <c:pt idx="6362" formatCode="0">
                  <c:v>0</c:v>
                </c:pt>
                <c:pt idx="6363" formatCode="0">
                  <c:v>0</c:v>
                </c:pt>
                <c:pt idx="6364" formatCode="0">
                  <c:v>0</c:v>
                </c:pt>
                <c:pt idx="6365" formatCode="0">
                  <c:v>0</c:v>
                </c:pt>
                <c:pt idx="6366" formatCode="0">
                  <c:v>0</c:v>
                </c:pt>
                <c:pt idx="6367" formatCode="0">
                  <c:v>680</c:v>
                </c:pt>
                <c:pt idx="6368" formatCode="0">
                  <c:v>0</c:v>
                </c:pt>
                <c:pt idx="6369" formatCode="0">
                  <c:v>0</c:v>
                </c:pt>
                <c:pt idx="6370" formatCode="0">
                  <c:v>0</c:v>
                </c:pt>
                <c:pt idx="6371" formatCode="0">
                  <c:v>0</c:v>
                </c:pt>
                <c:pt idx="6372" formatCode="0">
                  <c:v>0</c:v>
                </c:pt>
                <c:pt idx="6373" formatCode="0">
                  <c:v>0</c:v>
                </c:pt>
                <c:pt idx="6374" formatCode="0">
                  <c:v>0</c:v>
                </c:pt>
                <c:pt idx="6375" formatCode="0">
                  <c:v>0</c:v>
                </c:pt>
                <c:pt idx="6376" formatCode="0">
                  <c:v>0</c:v>
                </c:pt>
                <c:pt idx="6377" formatCode="0">
                  <c:v>0</c:v>
                </c:pt>
                <c:pt idx="6378" formatCode="0">
                  <c:v>0</c:v>
                </c:pt>
                <c:pt idx="6379" formatCode="0">
                  <c:v>0</c:v>
                </c:pt>
                <c:pt idx="6380" formatCode="0">
                  <c:v>0</c:v>
                </c:pt>
                <c:pt idx="6381" formatCode="0">
                  <c:v>0</c:v>
                </c:pt>
                <c:pt idx="6382" formatCode="0">
                  <c:v>0</c:v>
                </c:pt>
                <c:pt idx="6384" formatCode="0">
                  <c:v>0</c:v>
                </c:pt>
                <c:pt idx="6385" formatCode="0">
                  <c:v>120</c:v>
                </c:pt>
                <c:pt idx="6386" formatCode="0">
                  <c:v>280</c:v>
                </c:pt>
                <c:pt idx="6387" formatCode="0">
                  <c:v>320</c:v>
                </c:pt>
                <c:pt idx="6388" formatCode="0">
                  <c:v>320</c:v>
                </c:pt>
                <c:pt idx="6389" formatCode="0">
                  <c:v>920</c:v>
                </c:pt>
                <c:pt idx="6390" formatCode="0">
                  <c:v>1160</c:v>
                </c:pt>
                <c:pt idx="6391" formatCode="0">
                  <c:v>1160</c:v>
                </c:pt>
                <c:pt idx="6392" formatCode="0">
                  <c:v>0</c:v>
                </c:pt>
                <c:pt idx="6393" formatCode="0">
                  <c:v>360</c:v>
                </c:pt>
                <c:pt idx="6394" formatCode="0">
                  <c:v>0</c:v>
                </c:pt>
                <c:pt idx="6395" formatCode="0">
                  <c:v>0</c:v>
                </c:pt>
                <c:pt idx="6396" formatCode="0">
                  <c:v>160</c:v>
                </c:pt>
                <c:pt idx="6397" formatCode="0">
                  <c:v>640</c:v>
                </c:pt>
                <c:pt idx="6398" formatCode="0">
                  <c:v>120</c:v>
                </c:pt>
                <c:pt idx="6399" formatCode="0">
                  <c:v>0</c:v>
                </c:pt>
                <c:pt idx="6400" formatCode="0">
                  <c:v>0</c:v>
                </c:pt>
                <c:pt idx="6401" formatCode="0">
                  <c:v>0</c:v>
                </c:pt>
                <c:pt idx="6402" formatCode="0">
                  <c:v>160</c:v>
                </c:pt>
                <c:pt idx="6403" formatCode="0">
                  <c:v>280</c:v>
                </c:pt>
                <c:pt idx="6404" formatCode="0">
                  <c:v>680</c:v>
                </c:pt>
                <c:pt idx="6405" formatCode="0">
                  <c:v>0</c:v>
                </c:pt>
                <c:pt idx="6406" formatCode="0">
                  <c:v>0</c:v>
                </c:pt>
                <c:pt idx="6407" formatCode="0">
                  <c:v>0</c:v>
                </c:pt>
                <c:pt idx="6408" formatCode="0">
                  <c:v>0</c:v>
                </c:pt>
                <c:pt idx="6409" formatCode="0">
                  <c:v>280</c:v>
                </c:pt>
                <c:pt idx="6410" formatCode="0">
                  <c:v>360</c:v>
                </c:pt>
                <c:pt idx="6411" formatCode="0">
                  <c:v>1040</c:v>
                </c:pt>
                <c:pt idx="6412" formatCode="0">
                  <c:v>0</c:v>
                </c:pt>
                <c:pt idx="6413" formatCode="0">
                  <c:v>0</c:v>
                </c:pt>
                <c:pt idx="6414" formatCode="0">
                  <c:v>0</c:v>
                </c:pt>
                <c:pt idx="6415" formatCode="0">
                  <c:v>0</c:v>
                </c:pt>
                <c:pt idx="6416" formatCode="0">
                  <c:v>0</c:v>
                </c:pt>
                <c:pt idx="6417" formatCode="0">
                  <c:v>0</c:v>
                </c:pt>
                <c:pt idx="6418" formatCode="0">
                  <c:v>0</c:v>
                </c:pt>
                <c:pt idx="6419" formatCode="0">
                  <c:v>0</c:v>
                </c:pt>
                <c:pt idx="6420" formatCode="0">
                  <c:v>0</c:v>
                </c:pt>
                <c:pt idx="6421" formatCode="0">
                  <c:v>0</c:v>
                </c:pt>
                <c:pt idx="6422" formatCode="0">
                  <c:v>0</c:v>
                </c:pt>
                <c:pt idx="6423" formatCode="0">
                  <c:v>80</c:v>
                </c:pt>
                <c:pt idx="6424" formatCode="0">
                  <c:v>120</c:v>
                </c:pt>
                <c:pt idx="6425" formatCode="0">
                  <c:v>3600</c:v>
                </c:pt>
                <c:pt idx="6426" formatCode="0">
                  <c:v>40</c:v>
                </c:pt>
                <c:pt idx="6427" formatCode="0">
                  <c:v>360</c:v>
                </c:pt>
                <c:pt idx="6428" formatCode="0">
                  <c:v>0</c:v>
                </c:pt>
                <c:pt idx="6429" formatCode="0">
                  <c:v>0</c:v>
                </c:pt>
                <c:pt idx="6430" formatCode="0">
                  <c:v>0</c:v>
                </c:pt>
                <c:pt idx="6431" formatCode="0">
                  <c:v>0</c:v>
                </c:pt>
                <c:pt idx="6432" formatCode="0">
                  <c:v>0</c:v>
                </c:pt>
                <c:pt idx="6433" formatCode="0">
                  <c:v>0</c:v>
                </c:pt>
                <c:pt idx="6434" formatCode="0">
                  <c:v>0</c:v>
                </c:pt>
                <c:pt idx="6435" formatCode="0">
                  <c:v>0</c:v>
                </c:pt>
                <c:pt idx="6436" formatCode="0">
                  <c:v>0</c:v>
                </c:pt>
                <c:pt idx="6437" formatCode="0">
                  <c:v>80</c:v>
                </c:pt>
                <c:pt idx="6438" formatCode="0">
                  <c:v>0</c:v>
                </c:pt>
                <c:pt idx="6439" formatCode="0">
                  <c:v>0</c:v>
                </c:pt>
                <c:pt idx="6440" formatCode="0">
                  <c:v>0</c:v>
                </c:pt>
                <c:pt idx="6441" formatCode="0">
                  <c:v>0</c:v>
                </c:pt>
                <c:pt idx="6442" formatCode="0">
                  <c:v>0</c:v>
                </c:pt>
                <c:pt idx="6443" formatCode="0">
                  <c:v>0</c:v>
                </c:pt>
                <c:pt idx="6444" formatCode="0">
                  <c:v>0</c:v>
                </c:pt>
                <c:pt idx="6445" formatCode="0">
                  <c:v>0</c:v>
                </c:pt>
                <c:pt idx="6446" formatCode="0">
                  <c:v>0</c:v>
                </c:pt>
                <c:pt idx="6447" formatCode="0">
                  <c:v>0</c:v>
                </c:pt>
                <c:pt idx="6448" formatCode="0">
                  <c:v>0</c:v>
                </c:pt>
                <c:pt idx="6449" formatCode="0">
                  <c:v>0</c:v>
                </c:pt>
                <c:pt idx="6450" formatCode="0">
                  <c:v>0</c:v>
                </c:pt>
                <c:pt idx="6451" formatCode="0">
                  <c:v>0</c:v>
                </c:pt>
                <c:pt idx="6452" formatCode="0">
                  <c:v>0</c:v>
                </c:pt>
                <c:pt idx="6453" formatCode="0">
                  <c:v>0</c:v>
                </c:pt>
                <c:pt idx="6454" formatCode="0">
                  <c:v>0</c:v>
                </c:pt>
                <c:pt idx="6455" formatCode="0">
                  <c:v>0</c:v>
                </c:pt>
                <c:pt idx="6456" formatCode="0">
                  <c:v>0</c:v>
                </c:pt>
                <c:pt idx="6457" formatCode="0">
                  <c:v>0</c:v>
                </c:pt>
                <c:pt idx="6458" formatCode="0">
                  <c:v>0</c:v>
                </c:pt>
                <c:pt idx="6459" formatCode="0">
                  <c:v>0</c:v>
                </c:pt>
                <c:pt idx="6460" formatCode="0">
                  <c:v>120</c:v>
                </c:pt>
                <c:pt idx="6461" formatCode="0">
                  <c:v>2320</c:v>
                </c:pt>
                <c:pt idx="6462" formatCode="0">
                  <c:v>0</c:v>
                </c:pt>
                <c:pt idx="6463" formatCode="0">
                  <c:v>0</c:v>
                </c:pt>
                <c:pt idx="6464" formatCode="0">
                  <c:v>0</c:v>
                </c:pt>
                <c:pt idx="6465" formatCode="0">
                  <c:v>0</c:v>
                </c:pt>
                <c:pt idx="6466" formatCode="0">
                  <c:v>0</c:v>
                </c:pt>
                <c:pt idx="6467" formatCode="0">
                  <c:v>0</c:v>
                </c:pt>
                <c:pt idx="6468" formatCode="0">
                  <c:v>0</c:v>
                </c:pt>
                <c:pt idx="6469" formatCode="0">
                  <c:v>0</c:v>
                </c:pt>
                <c:pt idx="6470" formatCode="0">
                  <c:v>0</c:v>
                </c:pt>
                <c:pt idx="6471" formatCode="0">
                  <c:v>0</c:v>
                </c:pt>
                <c:pt idx="6472" formatCode="0">
                  <c:v>0</c:v>
                </c:pt>
                <c:pt idx="6473" formatCode="0">
                  <c:v>0</c:v>
                </c:pt>
                <c:pt idx="6474" formatCode="0">
                  <c:v>240</c:v>
                </c:pt>
                <c:pt idx="6477" formatCode="0">
                  <c:v>0</c:v>
                </c:pt>
                <c:pt idx="6478" formatCode="0">
                  <c:v>0</c:v>
                </c:pt>
                <c:pt idx="6479" formatCode="0">
                  <c:v>120</c:v>
                </c:pt>
                <c:pt idx="6480" formatCode="0">
                  <c:v>160</c:v>
                </c:pt>
                <c:pt idx="6481" formatCode="0">
                  <c:v>200</c:v>
                </c:pt>
                <c:pt idx="6482" formatCode="0">
                  <c:v>600</c:v>
                </c:pt>
                <c:pt idx="6483" formatCode="0">
                  <c:v>1480</c:v>
                </c:pt>
                <c:pt idx="6484" formatCode="0">
                  <c:v>0</c:v>
                </c:pt>
                <c:pt idx="6485" formatCode="0">
                  <c:v>120</c:v>
                </c:pt>
                <c:pt idx="6486" formatCode="0">
                  <c:v>200</c:v>
                </c:pt>
                <c:pt idx="6487" formatCode="0">
                  <c:v>240</c:v>
                </c:pt>
                <c:pt idx="6488" formatCode="0">
                  <c:v>560</c:v>
                </c:pt>
                <c:pt idx="6489" formatCode="0">
                  <c:v>1200</c:v>
                </c:pt>
                <c:pt idx="6490" formatCode="0">
                  <c:v>0</c:v>
                </c:pt>
                <c:pt idx="6491" formatCode="0">
                  <c:v>0</c:v>
                </c:pt>
                <c:pt idx="6492" formatCode="0">
                  <c:v>40</c:v>
                </c:pt>
                <c:pt idx="6493" formatCode="0">
                  <c:v>0</c:v>
                </c:pt>
                <c:pt idx="6494" formatCode="0">
                  <c:v>0</c:v>
                </c:pt>
                <c:pt idx="6495" formatCode="0">
                  <c:v>320</c:v>
                </c:pt>
                <c:pt idx="6496" formatCode="0">
                  <c:v>0</c:v>
                </c:pt>
                <c:pt idx="6497" formatCode="0">
                  <c:v>0</c:v>
                </c:pt>
                <c:pt idx="6498" formatCode="0">
                  <c:v>0</c:v>
                </c:pt>
                <c:pt idx="6499" formatCode="0">
                  <c:v>0</c:v>
                </c:pt>
                <c:pt idx="6500" formatCode="0">
                  <c:v>360</c:v>
                </c:pt>
                <c:pt idx="6501" formatCode="0">
                  <c:v>0</c:v>
                </c:pt>
                <c:pt idx="6502" formatCode="0">
                  <c:v>0</c:v>
                </c:pt>
                <c:pt idx="6503" formatCode="0">
                  <c:v>0</c:v>
                </c:pt>
                <c:pt idx="6504" formatCode="0">
                  <c:v>0</c:v>
                </c:pt>
                <c:pt idx="6505" formatCode="0">
                  <c:v>0</c:v>
                </c:pt>
                <c:pt idx="6506" formatCode="0">
                  <c:v>0</c:v>
                </c:pt>
                <c:pt idx="6507" formatCode="0">
                  <c:v>0</c:v>
                </c:pt>
                <c:pt idx="6508" formatCode="0">
                  <c:v>0</c:v>
                </c:pt>
                <c:pt idx="6509" formatCode="0">
                  <c:v>0</c:v>
                </c:pt>
                <c:pt idx="6510" formatCode="0">
                  <c:v>0</c:v>
                </c:pt>
                <c:pt idx="6511" formatCode="0">
                  <c:v>0</c:v>
                </c:pt>
                <c:pt idx="6512" formatCode="0">
                  <c:v>0</c:v>
                </c:pt>
                <c:pt idx="6513" formatCode="0">
                  <c:v>0</c:v>
                </c:pt>
                <c:pt idx="6514" formatCode="0">
                  <c:v>0</c:v>
                </c:pt>
                <c:pt idx="6515" formatCode="0">
                  <c:v>0</c:v>
                </c:pt>
                <c:pt idx="6516" formatCode="0">
                  <c:v>0</c:v>
                </c:pt>
                <c:pt idx="6517" formatCode="0">
                  <c:v>0</c:v>
                </c:pt>
                <c:pt idx="6518" formatCode="0">
                  <c:v>0</c:v>
                </c:pt>
                <c:pt idx="6519" formatCode="0">
                  <c:v>0</c:v>
                </c:pt>
                <c:pt idx="6520" formatCode="0">
                  <c:v>0</c:v>
                </c:pt>
                <c:pt idx="6521" formatCode="0">
                  <c:v>0</c:v>
                </c:pt>
                <c:pt idx="6522" formatCode="0">
                  <c:v>0</c:v>
                </c:pt>
                <c:pt idx="6523" formatCode="0">
                  <c:v>0</c:v>
                </c:pt>
                <c:pt idx="6524" formatCode="0">
                  <c:v>0</c:v>
                </c:pt>
                <c:pt idx="6525" formatCode="0">
                  <c:v>0</c:v>
                </c:pt>
                <c:pt idx="6526" formatCode="0">
                  <c:v>0</c:v>
                </c:pt>
                <c:pt idx="6527" formatCode="0">
                  <c:v>0</c:v>
                </c:pt>
                <c:pt idx="6528" formatCode="0">
                  <c:v>0</c:v>
                </c:pt>
                <c:pt idx="6529" formatCode="0">
                  <c:v>0</c:v>
                </c:pt>
                <c:pt idx="6530" formatCode="0">
                  <c:v>0</c:v>
                </c:pt>
                <c:pt idx="6531" formatCode="0">
                  <c:v>0</c:v>
                </c:pt>
                <c:pt idx="6532" formatCode="0">
                  <c:v>0</c:v>
                </c:pt>
                <c:pt idx="6533" formatCode="0">
                  <c:v>0</c:v>
                </c:pt>
                <c:pt idx="6534" formatCode="0">
                  <c:v>0</c:v>
                </c:pt>
                <c:pt idx="6535" formatCode="0">
                  <c:v>0</c:v>
                </c:pt>
                <c:pt idx="6536" formatCode="0">
                  <c:v>0</c:v>
                </c:pt>
                <c:pt idx="6537" formatCode="0">
                  <c:v>0</c:v>
                </c:pt>
                <c:pt idx="6538" formatCode="0">
                  <c:v>0</c:v>
                </c:pt>
                <c:pt idx="6539" formatCode="0">
                  <c:v>0</c:v>
                </c:pt>
                <c:pt idx="6540" formatCode="0">
                  <c:v>0</c:v>
                </c:pt>
                <c:pt idx="6541" formatCode="0">
                  <c:v>0</c:v>
                </c:pt>
                <c:pt idx="6542" formatCode="0">
                  <c:v>0</c:v>
                </c:pt>
                <c:pt idx="6543" formatCode="0">
                  <c:v>0</c:v>
                </c:pt>
                <c:pt idx="6544" formatCode="0">
                  <c:v>0</c:v>
                </c:pt>
                <c:pt idx="6546" formatCode="0">
                  <c:v>0</c:v>
                </c:pt>
                <c:pt idx="6547" formatCode="0">
                  <c:v>0</c:v>
                </c:pt>
                <c:pt idx="6548" formatCode="0">
                  <c:v>0</c:v>
                </c:pt>
                <c:pt idx="6549" formatCode="0">
                  <c:v>120</c:v>
                </c:pt>
                <c:pt idx="6550" formatCode="0">
                  <c:v>80</c:v>
                </c:pt>
                <c:pt idx="6551" formatCode="0">
                  <c:v>160</c:v>
                </c:pt>
                <c:pt idx="6552" formatCode="0">
                  <c:v>160</c:v>
                </c:pt>
                <c:pt idx="6553" formatCode="0">
                  <c:v>320</c:v>
                </c:pt>
                <c:pt idx="6554" formatCode="0">
                  <c:v>0</c:v>
                </c:pt>
                <c:pt idx="6555" formatCode="0">
                  <c:v>0</c:v>
                </c:pt>
                <c:pt idx="6556" formatCode="0">
                  <c:v>0</c:v>
                </c:pt>
                <c:pt idx="6557" formatCode="0">
                  <c:v>40</c:v>
                </c:pt>
                <c:pt idx="6558" formatCode="0">
                  <c:v>80</c:v>
                </c:pt>
                <c:pt idx="6559" formatCode="0">
                  <c:v>120</c:v>
                </c:pt>
                <c:pt idx="6560" formatCode="0">
                  <c:v>200</c:v>
                </c:pt>
                <c:pt idx="6561" formatCode="0">
                  <c:v>0</c:v>
                </c:pt>
                <c:pt idx="6562" formatCode="0">
                  <c:v>240</c:v>
                </c:pt>
                <c:pt idx="6563" formatCode="0">
                  <c:v>360</c:v>
                </c:pt>
                <c:pt idx="6564" formatCode="0">
                  <c:v>640</c:v>
                </c:pt>
                <c:pt idx="6565" formatCode="0">
                  <c:v>1320</c:v>
                </c:pt>
                <c:pt idx="6566" formatCode="0">
                  <c:v>1360</c:v>
                </c:pt>
                <c:pt idx="6567" formatCode="0">
                  <c:v>0</c:v>
                </c:pt>
                <c:pt idx="6568" formatCode="0">
                  <c:v>40</c:v>
                </c:pt>
                <c:pt idx="6569" formatCode="0">
                  <c:v>40</c:v>
                </c:pt>
                <c:pt idx="6570" formatCode="0">
                  <c:v>40</c:v>
                </c:pt>
                <c:pt idx="6571" formatCode="0">
                  <c:v>40</c:v>
                </c:pt>
                <c:pt idx="6572" formatCode="0">
                  <c:v>160</c:v>
                </c:pt>
                <c:pt idx="6573" formatCode="0">
                  <c:v>280</c:v>
                </c:pt>
                <c:pt idx="6574" formatCode="0">
                  <c:v>440</c:v>
                </c:pt>
                <c:pt idx="6575" formatCode="0">
                  <c:v>480</c:v>
                </c:pt>
                <c:pt idx="6576" formatCode="0">
                  <c:v>640</c:v>
                </c:pt>
                <c:pt idx="6577" formatCode="0">
                  <c:v>640</c:v>
                </c:pt>
                <c:pt idx="6578" formatCode="0">
                  <c:v>1680</c:v>
                </c:pt>
                <c:pt idx="6579" formatCode="0">
                  <c:v>0</c:v>
                </c:pt>
                <c:pt idx="6580" formatCode="0">
                  <c:v>0</c:v>
                </c:pt>
                <c:pt idx="6581" formatCode="0">
                  <c:v>0</c:v>
                </c:pt>
                <c:pt idx="6582" formatCode="0">
                  <c:v>0</c:v>
                </c:pt>
                <c:pt idx="6583" formatCode="0">
                  <c:v>0</c:v>
                </c:pt>
                <c:pt idx="6584" formatCode="0">
                  <c:v>560</c:v>
                </c:pt>
                <c:pt idx="6585" formatCode="0">
                  <c:v>4720</c:v>
                </c:pt>
                <c:pt idx="6586" formatCode="0">
                  <c:v>0</c:v>
                </c:pt>
                <c:pt idx="6587" formatCode="0">
                  <c:v>0</c:v>
                </c:pt>
                <c:pt idx="6588" formatCode="0">
                  <c:v>0</c:v>
                </c:pt>
                <c:pt idx="6589" formatCode="0">
                  <c:v>0</c:v>
                </c:pt>
                <c:pt idx="6590" formatCode="0">
                  <c:v>0</c:v>
                </c:pt>
                <c:pt idx="6591" formatCode="0">
                  <c:v>0</c:v>
                </c:pt>
                <c:pt idx="6592" formatCode="0">
                  <c:v>0</c:v>
                </c:pt>
                <c:pt idx="6593" formatCode="0">
                  <c:v>0</c:v>
                </c:pt>
                <c:pt idx="6594" formatCode="0">
                  <c:v>0</c:v>
                </c:pt>
                <c:pt idx="6595" formatCode="0">
                  <c:v>0</c:v>
                </c:pt>
                <c:pt idx="6596" formatCode="0">
                  <c:v>0</c:v>
                </c:pt>
                <c:pt idx="6597" formatCode="0">
                  <c:v>240</c:v>
                </c:pt>
                <c:pt idx="6598" formatCode="0">
                  <c:v>0</c:v>
                </c:pt>
                <c:pt idx="6599" formatCode="0">
                  <c:v>0</c:v>
                </c:pt>
                <c:pt idx="6600" formatCode="0">
                  <c:v>80</c:v>
                </c:pt>
                <c:pt idx="6601" formatCode="0">
                  <c:v>120</c:v>
                </c:pt>
                <c:pt idx="6602" formatCode="0">
                  <c:v>160</c:v>
                </c:pt>
                <c:pt idx="6603" formatCode="0">
                  <c:v>160</c:v>
                </c:pt>
                <c:pt idx="6604" formatCode="0">
                  <c:v>0</c:v>
                </c:pt>
                <c:pt idx="6605" formatCode="0">
                  <c:v>40</c:v>
                </c:pt>
                <c:pt idx="6606" formatCode="0">
                  <c:v>40</c:v>
                </c:pt>
                <c:pt idx="6607" formatCode="0">
                  <c:v>40</c:v>
                </c:pt>
                <c:pt idx="6608" formatCode="0">
                  <c:v>40</c:v>
                </c:pt>
                <c:pt idx="6609" formatCode="0">
                  <c:v>80</c:v>
                </c:pt>
                <c:pt idx="6610" formatCode="0">
                  <c:v>120</c:v>
                </c:pt>
                <c:pt idx="6611" formatCode="0">
                  <c:v>120</c:v>
                </c:pt>
                <c:pt idx="6612" formatCode="0">
                  <c:v>120</c:v>
                </c:pt>
                <c:pt idx="6613" formatCode="0">
                  <c:v>120</c:v>
                </c:pt>
                <c:pt idx="6614" formatCode="0">
                  <c:v>320</c:v>
                </c:pt>
                <c:pt idx="6615" formatCode="0">
                  <c:v>1120</c:v>
                </c:pt>
                <c:pt idx="6616" formatCode="0">
                  <c:v>2040</c:v>
                </c:pt>
                <c:pt idx="6617" formatCode="0">
                  <c:v>2280</c:v>
                </c:pt>
                <c:pt idx="6618" formatCode="0">
                  <c:v>0</c:v>
                </c:pt>
                <c:pt idx="6619" formatCode="0">
                  <c:v>0</c:v>
                </c:pt>
                <c:pt idx="6620" formatCode="0">
                  <c:v>0</c:v>
                </c:pt>
                <c:pt idx="6621" formatCode="0">
                  <c:v>0</c:v>
                </c:pt>
                <c:pt idx="6622" formatCode="0">
                  <c:v>0</c:v>
                </c:pt>
                <c:pt idx="6623" formatCode="0">
                  <c:v>0</c:v>
                </c:pt>
                <c:pt idx="6624" formatCode="0">
                  <c:v>0</c:v>
                </c:pt>
                <c:pt idx="6625" formatCode="0">
                  <c:v>0</c:v>
                </c:pt>
                <c:pt idx="6626" formatCode="0">
                  <c:v>0</c:v>
                </c:pt>
                <c:pt idx="6627" formatCode="0">
                  <c:v>0</c:v>
                </c:pt>
                <c:pt idx="6628" formatCode="0">
                  <c:v>80</c:v>
                </c:pt>
                <c:pt idx="6629" formatCode="0">
                  <c:v>200</c:v>
                </c:pt>
                <c:pt idx="6630" formatCode="0">
                  <c:v>240</c:v>
                </c:pt>
                <c:pt idx="6631" formatCode="0">
                  <c:v>360</c:v>
                </c:pt>
                <c:pt idx="6632" formatCode="0">
                  <c:v>80</c:v>
                </c:pt>
                <c:pt idx="6633" formatCode="0">
                  <c:v>120</c:v>
                </c:pt>
                <c:pt idx="6634" formatCode="0">
                  <c:v>0</c:v>
                </c:pt>
                <c:pt idx="6635" formatCode="0">
                  <c:v>0</c:v>
                </c:pt>
                <c:pt idx="6636" formatCode="0">
                  <c:v>0</c:v>
                </c:pt>
                <c:pt idx="6637" formatCode="0">
                  <c:v>0</c:v>
                </c:pt>
                <c:pt idx="6638" formatCode="0">
                  <c:v>0</c:v>
                </c:pt>
                <c:pt idx="6639" formatCode="0">
                  <c:v>0</c:v>
                </c:pt>
                <c:pt idx="6640" formatCode="0">
                  <c:v>0</c:v>
                </c:pt>
                <c:pt idx="6641" formatCode="0">
                  <c:v>0</c:v>
                </c:pt>
                <c:pt idx="6642" formatCode="0">
                  <c:v>0</c:v>
                </c:pt>
                <c:pt idx="6643" formatCode="0">
                  <c:v>0</c:v>
                </c:pt>
                <c:pt idx="6644" formatCode="0">
                  <c:v>0</c:v>
                </c:pt>
                <c:pt idx="6645" formatCode="0">
                  <c:v>0</c:v>
                </c:pt>
                <c:pt idx="6646" formatCode="0">
                  <c:v>0</c:v>
                </c:pt>
                <c:pt idx="6647" formatCode="0">
                  <c:v>0</c:v>
                </c:pt>
                <c:pt idx="6648" formatCode="0">
                  <c:v>0</c:v>
                </c:pt>
                <c:pt idx="6649" formatCode="0">
                  <c:v>0</c:v>
                </c:pt>
                <c:pt idx="6650" formatCode="0">
                  <c:v>0</c:v>
                </c:pt>
                <c:pt idx="6651" formatCode="0">
                  <c:v>0</c:v>
                </c:pt>
                <c:pt idx="6652" formatCode="0">
                  <c:v>0</c:v>
                </c:pt>
                <c:pt idx="6653" formatCode="0">
                  <c:v>0</c:v>
                </c:pt>
                <c:pt idx="6654" formatCode="0">
                  <c:v>0</c:v>
                </c:pt>
                <c:pt idx="6655" formatCode="0">
                  <c:v>0</c:v>
                </c:pt>
                <c:pt idx="6656" formatCode="0">
                  <c:v>0</c:v>
                </c:pt>
                <c:pt idx="6657" formatCode="0">
                  <c:v>0</c:v>
                </c:pt>
                <c:pt idx="6658" formatCode="0">
                  <c:v>0</c:v>
                </c:pt>
                <c:pt idx="6659" formatCode="0">
                  <c:v>0</c:v>
                </c:pt>
                <c:pt idx="6660" formatCode="0">
                  <c:v>0</c:v>
                </c:pt>
                <c:pt idx="6661" formatCode="0">
                  <c:v>120</c:v>
                </c:pt>
                <c:pt idx="6662" formatCode="0">
                  <c:v>400</c:v>
                </c:pt>
                <c:pt idx="6663" formatCode="0">
                  <c:v>0</c:v>
                </c:pt>
                <c:pt idx="6664" formatCode="0">
                  <c:v>0</c:v>
                </c:pt>
                <c:pt idx="6665" formatCode="0">
                  <c:v>0</c:v>
                </c:pt>
                <c:pt idx="6666" formatCode="0">
                  <c:v>0</c:v>
                </c:pt>
                <c:pt idx="6667" formatCode="0">
                  <c:v>0</c:v>
                </c:pt>
                <c:pt idx="6668" formatCode="0">
                  <c:v>0</c:v>
                </c:pt>
                <c:pt idx="6669" formatCode="0">
                  <c:v>0</c:v>
                </c:pt>
                <c:pt idx="6670" formatCode="0">
                  <c:v>0</c:v>
                </c:pt>
                <c:pt idx="6671" formatCode="0">
                  <c:v>0</c:v>
                </c:pt>
                <c:pt idx="6672" formatCode="0">
                  <c:v>0</c:v>
                </c:pt>
                <c:pt idx="6673" formatCode="0">
                  <c:v>0</c:v>
                </c:pt>
                <c:pt idx="6674" formatCode="0">
                  <c:v>0</c:v>
                </c:pt>
                <c:pt idx="6675" formatCode="0">
                  <c:v>0</c:v>
                </c:pt>
                <c:pt idx="6677" formatCode="0">
                  <c:v>0</c:v>
                </c:pt>
                <c:pt idx="6678" formatCode="0">
                  <c:v>0</c:v>
                </c:pt>
                <c:pt idx="6679" formatCode="0">
                  <c:v>1400</c:v>
                </c:pt>
                <c:pt idx="6681" formatCode="0">
                  <c:v>0</c:v>
                </c:pt>
                <c:pt idx="6682" formatCode="0">
                  <c:v>0</c:v>
                </c:pt>
                <c:pt idx="6683" formatCode="0">
                  <c:v>0</c:v>
                </c:pt>
                <c:pt idx="6684" formatCode="0">
                  <c:v>160</c:v>
                </c:pt>
                <c:pt idx="6685" formatCode="0">
                  <c:v>0</c:v>
                </c:pt>
                <c:pt idx="6686" formatCode="0">
                  <c:v>80</c:v>
                </c:pt>
                <c:pt idx="6687" formatCode="0">
                  <c:v>120</c:v>
                </c:pt>
                <c:pt idx="6688" formatCode="0">
                  <c:v>160</c:v>
                </c:pt>
                <c:pt idx="6689" formatCode="0">
                  <c:v>240</c:v>
                </c:pt>
                <c:pt idx="6690" formatCode="0">
                  <c:v>320</c:v>
                </c:pt>
                <c:pt idx="6691" formatCode="0">
                  <c:v>360</c:v>
                </c:pt>
                <c:pt idx="6692" formatCode="0">
                  <c:v>1160</c:v>
                </c:pt>
                <c:pt idx="6693" formatCode="0">
                  <c:v>0</c:v>
                </c:pt>
                <c:pt idx="6694" formatCode="0">
                  <c:v>0</c:v>
                </c:pt>
                <c:pt idx="6695" formatCode="0">
                  <c:v>0</c:v>
                </c:pt>
                <c:pt idx="6696" formatCode="0">
                  <c:v>0</c:v>
                </c:pt>
                <c:pt idx="6697" formatCode="0">
                  <c:v>0</c:v>
                </c:pt>
                <c:pt idx="6698" formatCode="0">
                  <c:v>80</c:v>
                </c:pt>
                <c:pt idx="6699" formatCode="0">
                  <c:v>160</c:v>
                </c:pt>
                <c:pt idx="6700" formatCode="0">
                  <c:v>160</c:v>
                </c:pt>
                <c:pt idx="6701" formatCode="0">
                  <c:v>80</c:v>
                </c:pt>
                <c:pt idx="6702" formatCode="0">
                  <c:v>400</c:v>
                </c:pt>
                <c:pt idx="6703" formatCode="0">
                  <c:v>760</c:v>
                </c:pt>
                <c:pt idx="6704" formatCode="0">
                  <c:v>3440</c:v>
                </c:pt>
                <c:pt idx="6705" formatCode="0">
                  <c:v>0</c:v>
                </c:pt>
                <c:pt idx="6706" formatCode="0">
                  <c:v>0</c:v>
                </c:pt>
                <c:pt idx="6707" formatCode="0">
                  <c:v>0</c:v>
                </c:pt>
                <c:pt idx="6708" formatCode="0">
                  <c:v>0</c:v>
                </c:pt>
                <c:pt idx="6709" formatCode="0">
                  <c:v>0</c:v>
                </c:pt>
                <c:pt idx="6710" formatCode="0">
                  <c:v>0</c:v>
                </c:pt>
                <c:pt idx="6711" formatCode="0">
                  <c:v>0</c:v>
                </c:pt>
                <c:pt idx="6712" formatCode="0">
                  <c:v>0</c:v>
                </c:pt>
                <c:pt idx="6713" formatCode="0">
                  <c:v>240</c:v>
                </c:pt>
                <c:pt idx="6714" formatCode="0">
                  <c:v>0</c:v>
                </c:pt>
                <c:pt idx="6715" formatCode="0">
                  <c:v>0</c:v>
                </c:pt>
                <c:pt idx="6716" formatCode="0">
                  <c:v>0</c:v>
                </c:pt>
                <c:pt idx="6717" formatCode="0">
                  <c:v>0</c:v>
                </c:pt>
                <c:pt idx="6718" formatCode="0">
                  <c:v>0</c:v>
                </c:pt>
                <c:pt idx="6719" formatCode="0">
                  <c:v>80</c:v>
                </c:pt>
                <c:pt idx="6720" formatCode="0">
                  <c:v>120</c:v>
                </c:pt>
                <c:pt idx="6721" formatCode="0">
                  <c:v>760</c:v>
                </c:pt>
                <c:pt idx="6722" formatCode="0">
                  <c:v>2160</c:v>
                </c:pt>
                <c:pt idx="6723" formatCode="0">
                  <c:v>0</c:v>
                </c:pt>
                <c:pt idx="6724" formatCode="0">
                  <c:v>80</c:v>
                </c:pt>
                <c:pt idx="6725" formatCode="0">
                  <c:v>320</c:v>
                </c:pt>
                <c:pt idx="6726" formatCode="0">
                  <c:v>440</c:v>
                </c:pt>
                <c:pt idx="6727" formatCode="0">
                  <c:v>640</c:v>
                </c:pt>
                <c:pt idx="6728" formatCode="0">
                  <c:v>0</c:v>
                </c:pt>
                <c:pt idx="6729" formatCode="0">
                  <c:v>0</c:v>
                </c:pt>
                <c:pt idx="6730" formatCode="0">
                  <c:v>0</c:v>
                </c:pt>
                <c:pt idx="6731" formatCode="0">
                  <c:v>0</c:v>
                </c:pt>
                <c:pt idx="6732" formatCode="0">
                  <c:v>0</c:v>
                </c:pt>
                <c:pt idx="6733" formatCode="0">
                  <c:v>0</c:v>
                </c:pt>
                <c:pt idx="6734" formatCode="0">
                  <c:v>0</c:v>
                </c:pt>
                <c:pt idx="6735" formatCode="0">
                  <c:v>0</c:v>
                </c:pt>
                <c:pt idx="6736" formatCode="0">
                  <c:v>0</c:v>
                </c:pt>
                <c:pt idx="6737" formatCode="0">
                  <c:v>0</c:v>
                </c:pt>
                <c:pt idx="6738" formatCode="0">
                  <c:v>0</c:v>
                </c:pt>
                <c:pt idx="6739" formatCode="0">
                  <c:v>440</c:v>
                </c:pt>
                <c:pt idx="6740" formatCode="0">
                  <c:v>0</c:v>
                </c:pt>
                <c:pt idx="6741" formatCode="0">
                  <c:v>0</c:v>
                </c:pt>
                <c:pt idx="6742" formatCode="0">
                  <c:v>0</c:v>
                </c:pt>
                <c:pt idx="6743" formatCode="0">
                  <c:v>0</c:v>
                </c:pt>
                <c:pt idx="6744" formatCode="0">
                  <c:v>0</c:v>
                </c:pt>
                <c:pt idx="6745" formatCode="0">
                  <c:v>0</c:v>
                </c:pt>
                <c:pt idx="6746" formatCode="0">
                  <c:v>0</c:v>
                </c:pt>
                <c:pt idx="6747" formatCode="0">
                  <c:v>0</c:v>
                </c:pt>
                <c:pt idx="6748" formatCode="0">
                  <c:v>0</c:v>
                </c:pt>
                <c:pt idx="6749" formatCode="0">
                  <c:v>0</c:v>
                </c:pt>
                <c:pt idx="6750" formatCode="0">
                  <c:v>160</c:v>
                </c:pt>
                <c:pt idx="6751" formatCode="0">
                  <c:v>0</c:v>
                </c:pt>
                <c:pt idx="6752" formatCode="0">
                  <c:v>0</c:v>
                </c:pt>
                <c:pt idx="6753" formatCode="0">
                  <c:v>0</c:v>
                </c:pt>
                <c:pt idx="6754" formatCode="0">
                  <c:v>0</c:v>
                </c:pt>
                <c:pt idx="6755" formatCode="0">
                  <c:v>0</c:v>
                </c:pt>
                <c:pt idx="6756" formatCode="0">
                  <c:v>0</c:v>
                </c:pt>
                <c:pt idx="6757" formatCode="0">
                  <c:v>0</c:v>
                </c:pt>
                <c:pt idx="6758" formatCode="0">
                  <c:v>0</c:v>
                </c:pt>
                <c:pt idx="6759" formatCode="0">
                  <c:v>0</c:v>
                </c:pt>
                <c:pt idx="6760" formatCode="0">
                  <c:v>0</c:v>
                </c:pt>
                <c:pt idx="6761" formatCode="0">
                  <c:v>0</c:v>
                </c:pt>
                <c:pt idx="6762" formatCode="0">
                  <c:v>0</c:v>
                </c:pt>
                <c:pt idx="6763" formatCode="0">
                  <c:v>0</c:v>
                </c:pt>
                <c:pt idx="6764" formatCode="0">
                  <c:v>0</c:v>
                </c:pt>
                <c:pt idx="6765" formatCode="0">
                  <c:v>0</c:v>
                </c:pt>
                <c:pt idx="6766" formatCode="0">
                  <c:v>0</c:v>
                </c:pt>
                <c:pt idx="6767" formatCode="0">
                  <c:v>0</c:v>
                </c:pt>
                <c:pt idx="6768" formatCode="0">
                  <c:v>0</c:v>
                </c:pt>
                <c:pt idx="6769" formatCode="0">
                  <c:v>0</c:v>
                </c:pt>
                <c:pt idx="6772" formatCode="0">
                  <c:v>0</c:v>
                </c:pt>
                <c:pt idx="6773" formatCode="0">
                  <c:v>0</c:v>
                </c:pt>
                <c:pt idx="6774" formatCode="0">
                  <c:v>120</c:v>
                </c:pt>
                <c:pt idx="6775" formatCode="0">
                  <c:v>0</c:v>
                </c:pt>
                <c:pt idx="6776" formatCode="0">
                  <c:v>0</c:v>
                </c:pt>
                <c:pt idx="6777" formatCode="0">
                  <c:v>0</c:v>
                </c:pt>
                <c:pt idx="6778" formatCode="0">
                  <c:v>0</c:v>
                </c:pt>
                <c:pt idx="6779" formatCode="0">
                  <c:v>40</c:v>
                </c:pt>
                <c:pt idx="6780" formatCode="0">
                  <c:v>200</c:v>
                </c:pt>
                <c:pt idx="6781" formatCode="0">
                  <c:v>240</c:v>
                </c:pt>
                <c:pt idx="6782" formatCode="0">
                  <c:v>400</c:v>
                </c:pt>
                <c:pt idx="6783" formatCode="0">
                  <c:v>480</c:v>
                </c:pt>
                <c:pt idx="6784" formatCode="0">
                  <c:v>600</c:v>
                </c:pt>
                <c:pt idx="6785" formatCode="0">
                  <c:v>920</c:v>
                </c:pt>
                <c:pt idx="6786" formatCode="0">
                  <c:v>0</c:v>
                </c:pt>
                <c:pt idx="6787" formatCode="0">
                  <c:v>80</c:v>
                </c:pt>
                <c:pt idx="6788" formatCode="0">
                  <c:v>120</c:v>
                </c:pt>
                <c:pt idx="6789" formatCode="0">
                  <c:v>1720</c:v>
                </c:pt>
                <c:pt idx="6790" formatCode="0">
                  <c:v>0</c:v>
                </c:pt>
                <c:pt idx="6791" formatCode="0">
                  <c:v>0</c:v>
                </c:pt>
                <c:pt idx="6792" formatCode="0">
                  <c:v>0</c:v>
                </c:pt>
                <c:pt idx="6793" formatCode="0">
                  <c:v>0</c:v>
                </c:pt>
                <c:pt idx="6794" formatCode="0">
                  <c:v>0</c:v>
                </c:pt>
                <c:pt idx="6795" formatCode="0">
                  <c:v>0</c:v>
                </c:pt>
                <c:pt idx="6796" formatCode="0">
                  <c:v>760</c:v>
                </c:pt>
                <c:pt idx="6797" formatCode="0">
                  <c:v>1600</c:v>
                </c:pt>
                <c:pt idx="6798" formatCode="0">
                  <c:v>240</c:v>
                </c:pt>
                <c:pt idx="6799" formatCode="0">
                  <c:v>520</c:v>
                </c:pt>
                <c:pt idx="6800" formatCode="0">
                  <c:v>640</c:v>
                </c:pt>
                <c:pt idx="6801" formatCode="0">
                  <c:v>6320</c:v>
                </c:pt>
                <c:pt idx="6802" formatCode="0">
                  <c:v>0</c:v>
                </c:pt>
                <c:pt idx="6803" formatCode="0">
                  <c:v>0</c:v>
                </c:pt>
                <c:pt idx="6804" formatCode="0">
                  <c:v>0</c:v>
                </c:pt>
                <c:pt idx="6805" formatCode="0">
                  <c:v>0</c:v>
                </c:pt>
                <c:pt idx="6806" formatCode="0">
                  <c:v>0</c:v>
                </c:pt>
                <c:pt idx="6807" formatCode="0">
                  <c:v>80</c:v>
                </c:pt>
                <c:pt idx="6808" formatCode="0">
                  <c:v>80</c:v>
                </c:pt>
                <c:pt idx="6809" formatCode="0">
                  <c:v>120</c:v>
                </c:pt>
                <c:pt idx="6810" formatCode="0">
                  <c:v>120</c:v>
                </c:pt>
                <c:pt idx="6811" formatCode="0">
                  <c:v>160</c:v>
                </c:pt>
                <c:pt idx="6812" formatCode="0">
                  <c:v>160</c:v>
                </c:pt>
                <c:pt idx="6813" formatCode="0">
                  <c:v>360</c:v>
                </c:pt>
                <c:pt idx="6814" formatCode="0">
                  <c:v>0</c:v>
                </c:pt>
                <c:pt idx="6815" formatCode="0">
                  <c:v>0</c:v>
                </c:pt>
                <c:pt idx="6816" formatCode="0">
                  <c:v>0</c:v>
                </c:pt>
                <c:pt idx="6817" formatCode="0">
                  <c:v>0</c:v>
                </c:pt>
                <c:pt idx="6818" formatCode="0">
                  <c:v>0</c:v>
                </c:pt>
                <c:pt idx="6819" formatCode="0">
                  <c:v>0</c:v>
                </c:pt>
                <c:pt idx="6820" formatCode="0">
                  <c:v>0</c:v>
                </c:pt>
                <c:pt idx="6821" formatCode="0">
                  <c:v>0</c:v>
                </c:pt>
                <c:pt idx="6822" formatCode="0">
                  <c:v>80</c:v>
                </c:pt>
                <c:pt idx="6823" formatCode="0">
                  <c:v>120</c:v>
                </c:pt>
                <c:pt idx="6824" formatCode="0">
                  <c:v>120</c:v>
                </c:pt>
                <c:pt idx="6825" formatCode="0">
                  <c:v>0</c:v>
                </c:pt>
                <c:pt idx="6826" formatCode="0">
                  <c:v>0</c:v>
                </c:pt>
                <c:pt idx="6827" formatCode="0">
                  <c:v>0</c:v>
                </c:pt>
                <c:pt idx="6828" formatCode="0">
                  <c:v>0</c:v>
                </c:pt>
                <c:pt idx="6829" formatCode="0">
                  <c:v>0</c:v>
                </c:pt>
                <c:pt idx="6830" formatCode="0">
                  <c:v>0</c:v>
                </c:pt>
                <c:pt idx="6831" formatCode="0">
                  <c:v>0</c:v>
                </c:pt>
                <c:pt idx="6832" formatCode="0">
                  <c:v>0</c:v>
                </c:pt>
                <c:pt idx="6833" formatCode="0">
                  <c:v>80</c:v>
                </c:pt>
                <c:pt idx="6834" formatCode="0">
                  <c:v>0</c:v>
                </c:pt>
                <c:pt idx="6835" formatCode="0">
                  <c:v>0</c:v>
                </c:pt>
                <c:pt idx="6836" formatCode="0">
                  <c:v>0</c:v>
                </c:pt>
                <c:pt idx="6837" formatCode="0">
                  <c:v>0</c:v>
                </c:pt>
                <c:pt idx="6838" formatCode="0">
                  <c:v>0</c:v>
                </c:pt>
                <c:pt idx="6839" formatCode="0">
                  <c:v>0</c:v>
                </c:pt>
                <c:pt idx="6840" formatCode="0">
                  <c:v>0</c:v>
                </c:pt>
                <c:pt idx="6841" formatCode="0">
                  <c:v>0</c:v>
                </c:pt>
                <c:pt idx="6842" formatCode="0">
                  <c:v>0</c:v>
                </c:pt>
                <c:pt idx="6843" formatCode="0">
                  <c:v>0</c:v>
                </c:pt>
                <c:pt idx="6844" formatCode="0">
                  <c:v>0</c:v>
                </c:pt>
                <c:pt idx="6845" formatCode="0">
                  <c:v>0</c:v>
                </c:pt>
                <c:pt idx="6846" formatCode="0">
                  <c:v>0</c:v>
                </c:pt>
                <c:pt idx="6847" formatCode="0">
                  <c:v>0</c:v>
                </c:pt>
                <c:pt idx="6848" formatCode="0">
                  <c:v>0</c:v>
                </c:pt>
                <c:pt idx="6849" formatCode="0">
                  <c:v>0</c:v>
                </c:pt>
                <c:pt idx="6850" formatCode="0">
                  <c:v>0</c:v>
                </c:pt>
                <c:pt idx="6851" formatCode="0">
                  <c:v>0</c:v>
                </c:pt>
                <c:pt idx="6852" formatCode="0">
                  <c:v>0</c:v>
                </c:pt>
                <c:pt idx="6853" formatCode="0">
                  <c:v>0</c:v>
                </c:pt>
                <c:pt idx="6854" formatCode="0">
                  <c:v>0</c:v>
                </c:pt>
                <c:pt idx="6857" formatCode="0">
                  <c:v>0</c:v>
                </c:pt>
                <c:pt idx="6858" formatCode="0">
                  <c:v>0</c:v>
                </c:pt>
                <c:pt idx="6859" formatCode="0">
                  <c:v>0</c:v>
                </c:pt>
                <c:pt idx="6860" formatCode="0">
                  <c:v>0</c:v>
                </c:pt>
                <c:pt idx="6861" formatCode="0">
                  <c:v>160</c:v>
                </c:pt>
                <c:pt idx="6862" formatCode="0">
                  <c:v>80</c:v>
                </c:pt>
                <c:pt idx="6863" formatCode="0">
                  <c:v>120</c:v>
                </c:pt>
                <c:pt idx="6864" formatCode="0">
                  <c:v>120</c:v>
                </c:pt>
                <c:pt idx="6865" formatCode="0">
                  <c:v>80</c:v>
                </c:pt>
                <c:pt idx="6866" formatCode="0">
                  <c:v>120</c:v>
                </c:pt>
                <c:pt idx="6867" formatCode="0">
                  <c:v>240</c:v>
                </c:pt>
                <c:pt idx="6868" formatCode="0">
                  <c:v>280</c:v>
                </c:pt>
                <c:pt idx="6869" formatCode="0">
                  <c:v>1040</c:v>
                </c:pt>
                <c:pt idx="6870" formatCode="0">
                  <c:v>1160</c:v>
                </c:pt>
                <c:pt idx="6871" formatCode="0">
                  <c:v>0</c:v>
                </c:pt>
                <c:pt idx="6872" formatCode="0">
                  <c:v>0</c:v>
                </c:pt>
                <c:pt idx="6873" formatCode="0">
                  <c:v>520</c:v>
                </c:pt>
                <c:pt idx="6875" formatCode="0">
                  <c:v>0</c:v>
                </c:pt>
                <c:pt idx="6876" formatCode="0">
                  <c:v>0</c:v>
                </c:pt>
                <c:pt idx="6877" formatCode="0">
                  <c:v>0</c:v>
                </c:pt>
                <c:pt idx="6878" formatCode="0">
                  <c:v>0</c:v>
                </c:pt>
                <c:pt idx="6879" formatCode="0">
                  <c:v>0</c:v>
                </c:pt>
                <c:pt idx="6880" formatCode="0">
                  <c:v>680</c:v>
                </c:pt>
                <c:pt idx="6881" formatCode="0">
                  <c:v>0</c:v>
                </c:pt>
                <c:pt idx="6882" formatCode="0">
                  <c:v>0</c:v>
                </c:pt>
                <c:pt idx="6883" formatCode="0">
                  <c:v>120</c:v>
                </c:pt>
                <c:pt idx="6884" formatCode="0">
                  <c:v>200</c:v>
                </c:pt>
                <c:pt idx="6885" formatCode="0">
                  <c:v>0</c:v>
                </c:pt>
                <c:pt idx="6886" formatCode="0">
                  <c:v>320</c:v>
                </c:pt>
                <c:pt idx="6887" formatCode="0">
                  <c:v>600</c:v>
                </c:pt>
                <c:pt idx="6888" formatCode="0">
                  <c:v>0</c:v>
                </c:pt>
                <c:pt idx="6889" formatCode="0">
                  <c:v>0</c:v>
                </c:pt>
                <c:pt idx="6890" formatCode="0">
                  <c:v>0</c:v>
                </c:pt>
                <c:pt idx="6891" formatCode="0">
                  <c:v>0</c:v>
                </c:pt>
                <c:pt idx="6892" formatCode="0">
                  <c:v>0</c:v>
                </c:pt>
                <c:pt idx="6893" formatCode="0">
                  <c:v>0</c:v>
                </c:pt>
                <c:pt idx="6894" formatCode="0">
                  <c:v>0</c:v>
                </c:pt>
                <c:pt idx="6895" formatCode="0">
                  <c:v>0</c:v>
                </c:pt>
                <c:pt idx="6896" formatCode="0">
                  <c:v>0</c:v>
                </c:pt>
                <c:pt idx="6897" formatCode="0">
                  <c:v>0</c:v>
                </c:pt>
                <c:pt idx="6898" formatCode="0">
                  <c:v>0</c:v>
                </c:pt>
                <c:pt idx="6899" formatCode="0">
                  <c:v>0</c:v>
                </c:pt>
                <c:pt idx="6900" formatCode="0">
                  <c:v>0</c:v>
                </c:pt>
                <c:pt idx="6901" formatCode="0">
                  <c:v>0</c:v>
                </c:pt>
                <c:pt idx="6902" formatCode="0">
                  <c:v>0</c:v>
                </c:pt>
                <c:pt idx="6903" formatCode="0">
                  <c:v>0</c:v>
                </c:pt>
                <c:pt idx="6904" formatCode="0">
                  <c:v>0</c:v>
                </c:pt>
                <c:pt idx="6905" formatCode="0">
                  <c:v>120</c:v>
                </c:pt>
                <c:pt idx="6906" formatCode="0">
                  <c:v>1080</c:v>
                </c:pt>
                <c:pt idx="6907" formatCode="0">
                  <c:v>0</c:v>
                </c:pt>
                <c:pt idx="6908" formatCode="0">
                  <c:v>0</c:v>
                </c:pt>
                <c:pt idx="6909" formatCode="0">
                  <c:v>0</c:v>
                </c:pt>
                <c:pt idx="6910" formatCode="0">
                  <c:v>0</c:v>
                </c:pt>
                <c:pt idx="6911" formatCode="0">
                  <c:v>0</c:v>
                </c:pt>
                <c:pt idx="6912" formatCode="0">
                  <c:v>0</c:v>
                </c:pt>
                <c:pt idx="6913" formatCode="0">
                  <c:v>0</c:v>
                </c:pt>
                <c:pt idx="6916" formatCode="0">
                  <c:v>0</c:v>
                </c:pt>
                <c:pt idx="6917" formatCode="0">
                  <c:v>240</c:v>
                </c:pt>
                <c:pt idx="6919" formatCode="0">
                  <c:v>80</c:v>
                </c:pt>
                <c:pt idx="6920" formatCode="0">
                  <c:v>120</c:v>
                </c:pt>
                <c:pt idx="6921" formatCode="0">
                  <c:v>200</c:v>
                </c:pt>
                <c:pt idx="6922" formatCode="0">
                  <c:v>320</c:v>
                </c:pt>
                <c:pt idx="6923" formatCode="0">
                  <c:v>640</c:v>
                </c:pt>
                <c:pt idx="6924" formatCode="0">
                  <c:v>920</c:v>
                </c:pt>
                <c:pt idx="6925" formatCode="0">
                  <c:v>1200</c:v>
                </c:pt>
                <c:pt idx="6926" formatCode="0">
                  <c:v>0</c:v>
                </c:pt>
                <c:pt idx="6927" formatCode="0">
                  <c:v>0</c:v>
                </c:pt>
                <c:pt idx="6928" formatCode="0">
                  <c:v>0</c:v>
                </c:pt>
                <c:pt idx="6929" formatCode="0">
                  <c:v>320</c:v>
                </c:pt>
                <c:pt idx="6930" formatCode="0">
                  <c:v>920</c:v>
                </c:pt>
                <c:pt idx="6931" formatCode="0">
                  <c:v>3840</c:v>
                </c:pt>
                <c:pt idx="6932" formatCode="0">
                  <c:v>280</c:v>
                </c:pt>
                <c:pt idx="6933" formatCode="0">
                  <c:v>720</c:v>
                </c:pt>
                <c:pt idx="6934" formatCode="0">
                  <c:v>1080</c:v>
                </c:pt>
                <c:pt idx="6935" formatCode="0">
                  <c:v>0</c:v>
                </c:pt>
                <c:pt idx="6936" formatCode="0">
                  <c:v>3640</c:v>
                </c:pt>
                <c:pt idx="6937" formatCode="0">
                  <c:v>0</c:v>
                </c:pt>
                <c:pt idx="6938" formatCode="0">
                  <c:v>0</c:v>
                </c:pt>
                <c:pt idx="6939" formatCode="0">
                  <c:v>0</c:v>
                </c:pt>
                <c:pt idx="6940" formatCode="0">
                  <c:v>0</c:v>
                </c:pt>
                <c:pt idx="6941" formatCode="0">
                  <c:v>0</c:v>
                </c:pt>
                <c:pt idx="6942" formatCode="0">
                  <c:v>80</c:v>
                </c:pt>
                <c:pt idx="6943" formatCode="0">
                  <c:v>320</c:v>
                </c:pt>
                <c:pt idx="6944" formatCode="0">
                  <c:v>0</c:v>
                </c:pt>
                <c:pt idx="6945" formatCode="0">
                  <c:v>0</c:v>
                </c:pt>
                <c:pt idx="6946" formatCode="0">
                  <c:v>0</c:v>
                </c:pt>
                <c:pt idx="6947" formatCode="0">
                  <c:v>0</c:v>
                </c:pt>
                <c:pt idx="6948" formatCode="0">
                  <c:v>0</c:v>
                </c:pt>
                <c:pt idx="6949" formatCode="0">
                  <c:v>0</c:v>
                </c:pt>
                <c:pt idx="6950" formatCode="0">
                  <c:v>0</c:v>
                </c:pt>
                <c:pt idx="6951" formatCode="0">
                  <c:v>0</c:v>
                </c:pt>
                <c:pt idx="6952" formatCode="0">
                  <c:v>80</c:v>
                </c:pt>
                <c:pt idx="6953" formatCode="0">
                  <c:v>80</c:v>
                </c:pt>
                <c:pt idx="6954" formatCode="0">
                  <c:v>440</c:v>
                </c:pt>
                <c:pt idx="6955" formatCode="0">
                  <c:v>880</c:v>
                </c:pt>
                <c:pt idx="6956" formatCode="0">
                  <c:v>80</c:v>
                </c:pt>
                <c:pt idx="6957" formatCode="0">
                  <c:v>120</c:v>
                </c:pt>
                <c:pt idx="6958" formatCode="0">
                  <c:v>120</c:v>
                </c:pt>
                <c:pt idx="6959" formatCode="0">
                  <c:v>160</c:v>
                </c:pt>
                <c:pt idx="6960" formatCode="0">
                  <c:v>0</c:v>
                </c:pt>
                <c:pt idx="6961" formatCode="0">
                  <c:v>0</c:v>
                </c:pt>
                <c:pt idx="6962" formatCode="0">
                  <c:v>0</c:v>
                </c:pt>
                <c:pt idx="6963" formatCode="0">
                  <c:v>0</c:v>
                </c:pt>
                <c:pt idx="6964" formatCode="0">
                  <c:v>280</c:v>
                </c:pt>
                <c:pt idx="6965" formatCode="0">
                  <c:v>320</c:v>
                </c:pt>
                <c:pt idx="6966" formatCode="0">
                  <c:v>640</c:v>
                </c:pt>
                <c:pt idx="6967" formatCode="0">
                  <c:v>0</c:v>
                </c:pt>
                <c:pt idx="6968" formatCode="0">
                  <c:v>0</c:v>
                </c:pt>
                <c:pt idx="6969" formatCode="0">
                  <c:v>0</c:v>
                </c:pt>
                <c:pt idx="6970" formatCode="0">
                  <c:v>0</c:v>
                </c:pt>
                <c:pt idx="6971" formatCode="0">
                  <c:v>0</c:v>
                </c:pt>
                <c:pt idx="6972" formatCode="0">
                  <c:v>720</c:v>
                </c:pt>
                <c:pt idx="6973" formatCode="0">
                  <c:v>0</c:v>
                </c:pt>
                <c:pt idx="6974" formatCode="0">
                  <c:v>0</c:v>
                </c:pt>
                <c:pt idx="6975" formatCode="0">
                  <c:v>0</c:v>
                </c:pt>
                <c:pt idx="6976" formatCode="0">
                  <c:v>0</c:v>
                </c:pt>
                <c:pt idx="6977" formatCode="0">
                  <c:v>40</c:v>
                </c:pt>
                <c:pt idx="6978" formatCode="0">
                  <c:v>40</c:v>
                </c:pt>
                <c:pt idx="6979" formatCode="0">
                  <c:v>80</c:v>
                </c:pt>
                <c:pt idx="6980" formatCode="0">
                  <c:v>120</c:v>
                </c:pt>
                <c:pt idx="6981" formatCode="0">
                  <c:v>160</c:v>
                </c:pt>
                <c:pt idx="6982" formatCode="0">
                  <c:v>240</c:v>
                </c:pt>
                <c:pt idx="6983" formatCode="0">
                  <c:v>640</c:v>
                </c:pt>
                <c:pt idx="6984" formatCode="0">
                  <c:v>0</c:v>
                </c:pt>
                <c:pt idx="6985" formatCode="0">
                  <c:v>0</c:v>
                </c:pt>
                <c:pt idx="6986" formatCode="0">
                  <c:v>0</c:v>
                </c:pt>
                <c:pt idx="6987" formatCode="0">
                  <c:v>0</c:v>
                </c:pt>
                <c:pt idx="6988" formatCode="0">
                  <c:v>0</c:v>
                </c:pt>
                <c:pt idx="6989" formatCode="0">
                  <c:v>0</c:v>
                </c:pt>
                <c:pt idx="6990" formatCode="0">
                  <c:v>0</c:v>
                </c:pt>
                <c:pt idx="6991" formatCode="0">
                  <c:v>0</c:v>
                </c:pt>
                <c:pt idx="6992" formatCode="0">
                  <c:v>0</c:v>
                </c:pt>
                <c:pt idx="6993" formatCode="0">
                  <c:v>0</c:v>
                </c:pt>
                <c:pt idx="6994" formatCode="0">
                  <c:v>0</c:v>
                </c:pt>
                <c:pt idx="6995" formatCode="0">
                  <c:v>0</c:v>
                </c:pt>
                <c:pt idx="6996" formatCode="0">
                  <c:v>0</c:v>
                </c:pt>
                <c:pt idx="6997" formatCode="0">
                  <c:v>0</c:v>
                </c:pt>
                <c:pt idx="6998" formatCode="0">
                  <c:v>0</c:v>
                </c:pt>
                <c:pt idx="6999" formatCode="0">
                  <c:v>40</c:v>
                </c:pt>
                <c:pt idx="7000" formatCode="0">
                  <c:v>160</c:v>
                </c:pt>
                <c:pt idx="7001" formatCode="0">
                  <c:v>0</c:v>
                </c:pt>
                <c:pt idx="7002" formatCode="0">
                  <c:v>0</c:v>
                </c:pt>
                <c:pt idx="7003" formatCode="0">
                  <c:v>0</c:v>
                </c:pt>
                <c:pt idx="7004" formatCode="0">
                  <c:v>0</c:v>
                </c:pt>
                <c:pt idx="7005" formatCode="0">
                  <c:v>0</c:v>
                </c:pt>
                <c:pt idx="7006" formatCode="0">
                  <c:v>0</c:v>
                </c:pt>
                <c:pt idx="7007" formatCode="0">
                  <c:v>0</c:v>
                </c:pt>
                <c:pt idx="7008" formatCode="0">
                  <c:v>0</c:v>
                </c:pt>
                <c:pt idx="7009" formatCode="0">
                  <c:v>0</c:v>
                </c:pt>
                <c:pt idx="7010" formatCode="0">
                  <c:v>0</c:v>
                </c:pt>
                <c:pt idx="7011" formatCode="0">
                  <c:v>480</c:v>
                </c:pt>
                <c:pt idx="7012" formatCode="0">
                  <c:v>0</c:v>
                </c:pt>
                <c:pt idx="7013" formatCode="0">
                  <c:v>0</c:v>
                </c:pt>
                <c:pt idx="7014" formatCode="0">
                  <c:v>0</c:v>
                </c:pt>
                <c:pt idx="7018" formatCode="0">
                  <c:v>80</c:v>
                </c:pt>
                <c:pt idx="7019" formatCode="0">
                  <c:v>200</c:v>
                </c:pt>
                <c:pt idx="7020" formatCode="0">
                  <c:v>280</c:v>
                </c:pt>
                <c:pt idx="7021" formatCode="0">
                  <c:v>160</c:v>
                </c:pt>
                <c:pt idx="7022" formatCode="0">
                  <c:v>480</c:v>
                </c:pt>
                <c:pt idx="7023" formatCode="0">
                  <c:v>440</c:v>
                </c:pt>
                <c:pt idx="7024" formatCode="0">
                  <c:v>0</c:v>
                </c:pt>
                <c:pt idx="7025" formatCode="0">
                  <c:v>0</c:v>
                </c:pt>
                <c:pt idx="7026" formatCode="0">
                  <c:v>0</c:v>
                </c:pt>
                <c:pt idx="7027" formatCode="0">
                  <c:v>0</c:v>
                </c:pt>
                <c:pt idx="7028" formatCode="0">
                  <c:v>0</c:v>
                </c:pt>
                <c:pt idx="7029" formatCode="0">
                  <c:v>40</c:v>
                </c:pt>
                <c:pt idx="7030" formatCode="0">
                  <c:v>80</c:v>
                </c:pt>
                <c:pt idx="7031" formatCode="0">
                  <c:v>160</c:v>
                </c:pt>
                <c:pt idx="7032" formatCode="0">
                  <c:v>400</c:v>
                </c:pt>
                <c:pt idx="7033" formatCode="0">
                  <c:v>0</c:v>
                </c:pt>
                <c:pt idx="7034" formatCode="0">
                  <c:v>0</c:v>
                </c:pt>
                <c:pt idx="7035" formatCode="0">
                  <c:v>0</c:v>
                </c:pt>
                <c:pt idx="7036" formatCode="0">
                  <c:v>0</c:v>
                </c:pt>
                <c:pt idx="7037" formatCode="0">
                  <c:v>0</c:v>
                </c:pt>
                <c:pt idx="7038" formatCode="0">
                  <c:v>0</c:v>
                </c:pt>
                <c:pt idx="7039" formatCode="0">
                  <c:v>0</c:v>
                </c:pt>
                <c:pt idx="7040" formatCode="0">
                  <c:v>0</c:v>
                </c:pt>
                <c:pt idx="7041" formatCode="0">
                  <c:v>0</c:v>
                </c:pt>
                <c:pt idx="7042" formatCode="0">
                  <c:v>0</c:v>
                </c:pt>
                <c:pt idx="7043" formatCode="0">
                  <c:v>0</c:v>
                </c:pt>
                <c:pt idx="7044" formatCode="0">
                  <c:v>0</c:v>
                </c:pt>
                <c:pt idx="7045" formatCode="0">
                  <c:v>0</c:v>
                </c:pt>
                <c:pt idx="7046" formatCode="0">
                  <c:v>80</c:v>
                </c:pt>
                <c:pt idx="7047" formatCode="0">
                  <c:v>200</c:v>
                </c:pt>
                <c:pt idx="7048" formatCode="0">
                  <c:v>40</c:v>
                </c:pt>
                <c:pt idx="7049" formatCode="0">
                  <c:v>0</c:v>
                </c:pt>
                <c:pt idx="7050" formatCode="0">
                  <c:v>0</c:v>
                </c:pt>
                <c:pt idx="7051" formatCode="0">
                  <c:v>0</c:v>
                </c:pt>
                <c:pt idx="7052" formatCode="0">
                  <c:v>80</c:v>
                </c:pt>
                <c:pt idx="7053" formatCode="0">
                  <c:v>80</c:v>
                </c:pt>
                <c:pt idx="7054" formatCode="0">
                  <c:v>400</c:v>
                </c:pt>
                <c:pt idx="7055" formatCode="0">
                  <c:v>1080</c:v>
                </c:pt>
                <c:pt idx="7056" formatCode="0">
                  <c:v>0</c:v>
                </c:pt>
                <c:pt idx="7057" formatCode="0">
                  <c:v>0</c:v>
                </c:pt>
                <c:pt idx="7058" formatCode="0">
                  <c:v>0</c:v>
                </c:pt>
                <c:pt idx="7059" formatCode="0">
                  <c:v>0</c:v>
                </c:pt>
                <c:pt idx="7060" formatCode="0">
                  <c:v>0</c:v>
                </c:pt>
                <c:pt idx="7061" formatCode="0">
                  <c:v>0</c:v>
                </c:pt>
                <c:pt idx="7062" formatCode="0">
                  <c:v>0</c:v>
                </c:pt>
                <c:pt idx="7063" formatCode="0">
                  <c:v>0</c:v>
                </c:pt>
                <c:pt idx="7064" formatCode="0">
                  <c:v>0</c:v>
                </c:pt>
                <c:pt idx="7065" formatCode="0">
                  <c:v>40</c:v>
                </c:pt>
                <c:pt idx="7066" formatCode="0">
                  <c:v>0</c:v>
                </c:pt>
                <c:pt idx="7067" formatCode="0">
                  <c:v>0</c:v>
                </c:pt>
                <c:pt idx="7068" formatCode="0">
                  <c:v>0</c:v>
                </c:pt>
                <c:pt idx="7069" formatCode="0">
                  <c:v>0</c:v>
                </c:pt>
                <c:pt idx="7070" formatCode="0">
                  <c:v>0</c:v>
                </c:pt>
                <c:pt idx="7071" formatCode="0">
                  <c:v>0</c:v>
                </c:pt>
                <c:pt idx="7072" formatCode="0">
                  <c:v>0</c:v>
                </c:pt>
                <c:pt idx="7073" formatCode="0">
                  <c:v>0</c:v>
                </c:pt>
                <c:pt idx="7074" formatCode="0">
                  <c:v>0</c:v>
                </c:pt>
                <c:pt idx="7075" formatCode="0">
                  <c:v>0</c:v>
                </c:pt>
                <c:pt idx="7076" formatCode="0">
                  <c:v>0</c:v>
                </c:pt>
                <c:pt idx="7077" formatCode="0">
                  <c:v>40</c:v>
                </c:pt>
                <c:pt idx="7078" formatCode="0">
                  <c:v>0</c:v>
                </c:pt>
                <c:pt idx="7079" formatCode="0">
                  <c:v>0</c:v>
                </c:pt>
                <c:pt idx="7080" formatCode="0">
                  <c:v>960</c:v>
                </c:pt>
                <c:pt idx="7081" formatCode="0">
                  <c:v>1200</c:v>
                </c:pt>
                <c:pt idx="7082" formatCode="0">
                  <c:v>0</c:v>
                </c:pt>
                <c:pt idx="7083" formatCode="0">
                  <c:v>0</c:v>
                </c:pt>
                <c:pt idx="7084" formatCode="0">
                  <c:v>0</c:v>
                </c:pt>
                <c:pt idx="7085" formatCode="0">
                  <c:v>160</c:v>
                </c:pt>
                <c:pt idx="7086" formatCode="0">
                  <c:v>0</c:v>
                </c:pt>
                <c:pt idx="7087" formatCode="0">
                  <c:v>0</c:v>
                </c:pt>
                <c:pt idx="7088" formatCode="0">
                  <c:v>80</c:v>
                </c:pt>
                <c:pt idx="7089" formatCode="0">
                  <c:v>200</c:v>
                </c:pt>
                <c:pt idx="7090" formatCode="0">
                  <c:v>200</c:v>
                </c:pt>
                <c:pt idx="7091" formatCode="0">
                  <c:v>760</c:v>
                </c:pt>
                <c:pt idx="7092" formatCode="0">
                  <c:v>3640</c:v>
                </c:pt>
                <c:pt idx="7093" formatCode="0">
                  <c:v>0</c:v>
                </c:pt>
                <c:pt idx="7094" formatCode="0">
                  <c:v>120</c:v>
                </c:pt>
                <c:pt idx="7095" formatCode="0">
                  <c:v>480</c:v>
                </c:pt>
                <c:pt idx="7096" formatCode="0">
                  <c:v>0</c:v>
                </c:pt>
                <c:pt idx="7097" formatCode="0">
                  <c:v>80</c:v>
                </c:pt>
                <c:pt idx="7098" formatCode="0">
                  <c:v>0</c:v>
                </c:pt>
                <c:pt idx="7099" formatCode="0">
                  <c:v>80</c:v>
                </c:pt>
                <c:pt idx="7100" formatCode="0">
                  <c:v>80</c:v>
                </c:pt>
                <c:pt idx="7101" formatCode="0">
                  <c:v>80</c:v>
                </c:pt>
                <c:pt idx="7102" formatCode="0">
                  <c:v>120</c:v>
                </c:pt>
                <c:pt idx="7103" formatCode="0">
                  <c:v>120</c:v>
                </c:pt>
                <c:pt idx="7104" formatCode="0">
                  <c:v>360</c:v>
                </c:pt>
                <c:pt idx="7105" formatCode="0">
                  <c:v>960</c:v>
                </c:pt>
                <c:pt idx="7106" formatCode="0">
                  <c:v>80</c:v>
                </c:pt>
                <c:pt idx="7107" formatCode="0">
                  <c:v>320</c:v>
                </c:pt>
                <c:pt idx="7108" formatCode="0">
                  <c:v>520</c:v>
                </c:pt>
                <c:pt idx="7109" formatCode="0">
                  <c:v>2600</c:v>
                </c:pt>
                <c:pt idx="7110" formatCode="0">
                  <c:v>0</c:v>
                </c:pt>
                <c:pt idx="7111" formatCode="0">
                  <c:v>0</c:v>
                </c:pt>
                <c:pt idx="7112" formatCode="0">
                  <c:v>0</c:v>
                </c:pt>
                <c:pt idx="7113" formatCode="0">
                  <c:v>0</c:v>
                </c:pt>
                <c:pt idx="7114" formatCode="0">
                  <c:v>0</c:v>
                </c:pt>
                <c:pt idx="7115" formatCode="0">
                  <c:v>40</c:v>
                </c:pt>
                <c:pt idx="7116" formatCode="0">
                  <c:v>80</c:v>
                </c:pt>
                <c:pt idx="7117" formatCode="0">
                  <c:v>80</c:v>
                </c:pt>
                <c:pt idx="7118" formatCode="0">
                  <c:v>400</c:v>
                </c:pt>
                <c:pt idx="7119" formatCode="0">
                  <c:v>0</c:v>
                </c:pt>
                <c:pt idx="7120" formatCode="0">
                  <c:v>0</c:v>
                </c:pt>
                <c:pt idx="7121" formatCode="0">
                  <c:v>0</c:v>
                </c:pt>
                <c:pt idx="7122" formatCode="0">
                  <c:v>40</c:v>
                </c:pt>
                <c:pt idx="7123" formatCode="0">
                  <c:v>40</c:v>
                </c:pt>
                <c:pt idx="7124" formatCode="0">
                  <c:v>120</c:v>
                </c:pt>
                <c:pt idx="7125" formatCode="0">
                  <c:v>160</c:v>
                </c:pt>
                <c:pt idx="7126" formatCode="0">
                  <c:v>480</c:v>
                </c:pt>
                <c:pt idx="7127" formatCode="0">
                  <c:v>920</c:v>
                </c:pt>
                <c:pt idx="7128" formatCode="0">
                  <c:v>1280</c:v>
                </c:pt>
                <c:pt idx="7129" formatCode="0">
                  <c:v>1600</c:v>
                </c:pt>
                <c:pt idx="7130" formatCode="0">
                  <c:v>0</c:v>
                </c:pt>
                <c:pt idx="7131" formatCode="0">
                  <c:v>0</c:v>
                </c:pt>
                <c:pt idx="7132" formatCode="0">
                  <c:v>0</c:v>
                </c:pt>
                <c:pt idx="7133" formatCode="0">
                  <c:v>0</c:v>
                </c:pt>
                <c:pt idx="7134" formatCode="0">
                  <c:v>0</c:v>
                </c:pt>
                <c:pt idx="7135" formatCode="0">
                  <c:v>0</c:v>
                </c:pt>
                <c:pt idx="7136" formatCode="0">
                  <c:v>0</c:v>
                </c:pt>
                <c:pt idx="7137" formatCode="0">
                  <c:v>0</c:v>
                </c:pt>
                <c:pt idx="7138" formatCode="0">
                  <c:v>0</c:v>
                </c:pt>
                <c:pt idx="7139" formatCode="0">
                  <c:v>0</c:v>
                </c:pt>
                <c:pt idx="7140" formatCode="0">
                  <c:v>0</c:v>
                </c:pt>
                <c:pt idx="7141" formatCode="0">
                  <c:v>0</c:v>
                </c:pt>
                <c:pt idx="7142" formatCode="0">
                  <c:v>120</c:v>
                </c:pt>
                <c:pt idx="7143" formatCode="0">
                  <c:v>440</c:v>
                </c:pt>
                <c:pt idx="7144" formatCode="0">
                  <c:v>4120</c:v>
                </c:pt>
                <c:pt idx="7145" formatCode="0">
                  <c:v>0</c:v>
                </c:pt>
                <c:pt idx="7146" formatCode="0">
                  <c:v>0</c:v>
                </c:pt>
                <c:pt idx="7147" formatCode="0">
                  <c:v>0</c:v>
                </c:pt>
                <c:pt idx="7148" formatCode="0">
                  <c:v>0</c:v>
                </c:pt>
                <c:pt idx="7149" formatCode="0">
                  <c:v>0</c:v>
                </c:pt>
                <c:pt idx="7150" formatCode="0">
                  <c:v>0</c:v>
                </c:pt>
                <c:pt idx="7151" formatCode="0">
                  <c:v>0</c:v>
                </c:pt>
                <c:pt idx="7152" formatCode="0">
                  <c:v>0</c:v>
                </c:pt>
                <c:pt idx="7153" formatCode="0">
                  <c:v>0</c:v>
                </c:pt>
                <c:pt idx="7154" formatCode="0">
                  <c:v>0</c:v>
                </c:pt>
                <c:pt idx="7155" formatCode="0">
                  <c:v>0</c:v>
                </c:pt>
                <c:pt idx="7156" formatCode="0">
                  <c:v>0</c:v>
                </c:pt>
                <c:pt idx="7157" formatCode="0">
                  <c:v>520</c:v>
                </c:pt>
                <c:pt idx="7158" formatCode="0">
                  <c:v>280</c:v>
                </c:pt>
                <c:pt idx="7159" formatCode="0">
                  <c:v>80</c:v>
                </c:pt>
                <c:pt idx="7160" formatCode="0">
                  <c:v>280</c:v>
                </c:pt>
                <c:pt idx="7161" formatCode="0">
                  <c:v>480</c:v>
                </c:pt>
                <c:pt idx="7162" formatCode="0">
                  <c:v>0</c:v>
                </c:pt>
                <c:pt idx="7163" formatCode="0">
                  <c:v>80</c:v>
                </c:pt>
                <c:pt idx="7164" formatCode="0">
                  <c:v>120</c:v>
                </c:pt>
                <c:pt idx="7165" formatCode="0">
                  <c:v>0</c:v>
                </c:pt>
                <c:pt idx="7166" formatCode="0">
                  <c:v>0</c:v>
                </c:pt>
                <c:pt idx="7167" formatCode="0">
                  <c:v>0</c:v>
                </c:pt>
                <c:pt idx="7168" formatCode="0">
                  <c:v>0</c:v>
                </c:pt>
                <c:pt idx="7169" formatCode="0">
                  <c:v>120</c:v>
                </c:pt>
                <c:pt idx="7170" formatCode="0">
                  <c:v>360</c:v>
                </c:pt>
                <c:pt idx="7171" formatCode="0">
                  <c:v>2560</c:v>
                </c:pt>
                <c:pt idx="7172" formatCode="0">
                  <c:v>0</c:v>
                </c:pt>
                <c:pt idx="7173" formatCode="0">
                  <c:v>0</c:v>
                </c:pt>
                <c:pt idx="7174" formatCode="0">
                  <c:v>160</c:v>
                </c:pt>
                <c:pt idx="7175" formatCode="0">
                  <c:v>0</c:v>
                </c:pt>
                <c:pt idx="7176" formatCode="0">
                  <c:v>120</c:v>
                </c:pt>
                <c:pt idx="7177" formatCode="0">
                  <c:v>680</c:v>
                </c:pt>
                <c:pt idx="7178" formatCode="0">
                  <c:v>0</c:v>
                </c:pt>
                <c:pt idx="7179" formatCode="0">
                  <c:v>0</c:v>
                </c:pt>
                <c:pt idx="7180" formatCode="0">
                  <c:v>40</c:v>
                </c:pt>
                <c:pt idx="7181" formatCode="0">
                  <c:v>0</c:v>
                </c:pt>
                <c:pt idx="7182" formatCode="0">
                  <c:v>0</c:v>
                </c:pt>
                <c:pt idx="7183" formatCode="0">
                  <c:v>0</c:v>
                </c:pt>
                <c:pt idx="7184" formatCode="0">
                  <c:v>0</c:v>
                </c:pt>
                <c:pt idx="7185" formatCode="0">
                  <c:v>0</c:v>
                </c:pt>
                <c:pt idx="7186" formatCode="0">
                  <c:v>120</c:v>
                </c:pt>
                <c:pt idx="7187" formatCode="0">
                  <c:v>0</c:v>
                </c:pt>
                <c:pt idx="7188" formatCode="0">
                  <c:v>0</c:v>
                </c:pt>
                <c:pt idx="7189" formatCode="0">
                  <c:v>0</c:v>
                </c:pt>
                <c:pt idx="7190" formatCode="0">
                  <c:v>160</c:v>
                </c:pt>
                <c:pt idx="7191" formatCode="0">
                  <c:v>160</c:v>
                </c:pt>
                <c:pt idx="7192" formatCode="0">
                  <c:v>320</c:v>
                </c:pt>
                <c:pt idx="7194" formatCode="0">
                  <c:v>0</c:v>
                </c:pt>
                <c:pt idx="7195" formatCode="0">
                  <c:v>0</c:v>
                </c:pt>
                <c:pt idx="7196" formatCode="0">
                  <c:v>0</c:v>
                </c:pt>
                <c:pt idx="7197" formatCode="0">
                  <c:v>80</c:v>
                </c:pt>
                <c:pt idx="7198" formatCode="0">
                  <c:v>360</c:v>
                </c:pt>
                <c:pt idx="7199" formatCode="0">
                  <c:v>720</c:v>
                </c:pt>
                <c:pt idx="7200" formatCode="0">
                  <c:v>920</c:v>
                </c:pt>
                <c:pt idx="7203" formatCode="0">
                  <c:v>0</c:v>
                </c:pt>
                <c:pt idx="7204" formatCode="0">
                  <c:v>80</c:v>
                </c:pt>
                <c:pt idx="7205" formatCode="0">
                  <c:v>0</c:v>
                </c:pt>
                <c:pt idx="7206" formatCode="0">
                  <c:v>0</c:v>
                </c:pt>
                <c:pt idx="7207" formatCode="0">
                  <c:v>0</c:v>
                </c:pt>
                <c:pt idx="7208" formatCode="0">
                  <c:v>0</c:v>
                </c:pt>
                <c:pt idx="7209" formatCode="0">
                  <c:v>120</c:v>
                </c:pt>
                <c:pt idx="7210" formatCode="0">
                  <c:v>4680</c:v>
                </c:pt>
                <c:pt idx="7211" formatCode="0">
                  <c:v>0</c:v>
                </c:pt>
                <c:pt idx="7212" formatCode="0">
                  <c:v>0</c:v>
                </c:pt>
                <c:pt idx="7213" formatCode="0">
                  <c:v>0</c:v>
                </c:pt>
                <c:pt idx="7214" formatCode="0">
                  <c:v>0</c:v>
                </c:pt>
                <c:pt idx="7215" formatCode="0">
                  <c:v>80</c:v>
                </c:pt>
                <c:pt idx="7216" formatCode="0">
                  <c:v>80</c:v>
                </c:pt>
                <c:pt idx="7217" formatCode="0">
                  <c:v>0</c:v>
                </c:pt>
                <c:pt idx="7218" formatCode="0">
                  <c:v>0</c:v>
                </c:pt>
                <c:pt idx="7219" formatCode="0">
                  <c:v>0</c:v>
                </c:pt>
                <c:pt idx="7220" formatCode="0">
                  <c:v>0</c:v>
                </c:pt>
                <c:pt idx="7221" formatCode="0">
                  <c:v>0</c:v>
                </c:pt>
                <c:pt idx="7222" formatCode="0">
                  <c:v>0</c:v>
                </c:pt>
                <c:pt idx="7223" formatCode="0">
                  <c:v>0</c:v>
                </c:pt>
                <c:pt idx="7224" formatCode="0">
                  <c:v>0</c:v>
                </c:pt>
                <c:pt idx="7225" formatCode="0">
                  <c:v>0</c:v>
                </c:pt>
                <c:pt idx="7226" formatCode="0">
                  <c:v>80</c:v>
                </c:pt>
                <c:pt idx="7227" formatCode="0">
                  <c:v>400</c:v>
                </c:pt>
                <c:pt idx="7228" formatCode="0">
                  <c:v>0</c:v>
                </c:pt>
                <c:pt idx="7229" formatCode="0">
                  <c:v>800</c:v>
                </c:pt>
                <c:pt idx="7230" formatCode="0">
                  <c:v>2720</c:v>
                </c:pt>
                <c:pt idx="7231" formatCode="0">
                  <c:v>0</c:v>
                </c:pt>
                <c:pt idx="7232" formatCode="0">
                  <c:v>0</c:v>
                </c:pt>
                <c:pt idx="7233" formatCode="0">
                  <c:v>0</c:v>
                </c:pt>
                <c:pt idx="7234" formatCode="0">
                  <c:v>0</c:v>
                </c:pt>
                <c:pt idx="7235" formatCode="0">
                  <c:v>280</c:v>
                </c:pt>
                <c:pt idx="7236" formatCode="0">
                  <c:v>0</c:v>
                </c:pt>
                <c:pt idx="7237" formatCode="0">
                  <c:v>0</c:v>
                </c:pt>
                <c:pt idx="7238" formatCode="0">
                  <c:v>0</c:v>
                </c:pt>
                <c:pt idx="7239" formatCode="0">
                  <c:v>80</c:v>
                </c:pt>
                <c:pt idx="7240" formatCode="0">
                  <c:v>80</c:v>
                </c:pt>
                <c:pt idx="7241" formatCode="0">
                  <c:v>120</c:v>
                </c:pt>
                <c:pt idx="7242" formatCode="0">
                  <c:v>0</c:v>
                </c:pt>
                <c:pt idx="7243" formatCode="0">
                  <c:v>80</c:v>
                </c:pt>
                <c:pt idx="7244" formatCode="0">
                  <c:v>440</c:v>
                </c:pt>
                <c:pt idx="7245" formatCode="0">
                  <c:v>480</c:v>
                </c:pt>
                <c:pt idx="7246" formatCode="0">
                  <c:v>0</c:v>
                </c:pt>
                <c:pt idx="7247" formatCode="0">
                  <c:v>320</c:v>
                </c:pt>
                <c:pt idx="7248" formatCode="0">
                  <c:v>3720</c:v>
                </c:pt>
                <c:pt idx="7249" formatCode="0">
                  <c:v>0</c:v>
                </c:pt>
                <c:pt idx="7250" formatCode="0">
                  <c:v>0</c:v>
                </c:pt>
                <c:pt idx="7251" formatCode="0">
                  <c:v>0</c:v>
                </c:pt>
                <c:pt idx="7252" formatCode="0">
                  <c:v>0</c:v>
                </c:pt>
                <c:pt idx="7253" formatCode="0">
                  <c:v>40</c:v>
                </c:pt>
                <c:pt idx="7254" formatCode="0">
                  <c:v>80</c:v>
                </c:pt>
                <c:pt idx="7255" formatCode="0">
                  <c:v>320</c:v>
                </c:pt>
                <c:pt idx="7256" formatCode="0">
                  <c:v>0</c:v>
                </c:pt>
                <c:pt idx="7257" formatCode="0">
                  <c:v>0</c:v>
                </c:pt>
                <c:pt idx="7258" formatCode="0">
                  <c:v>0</c:v>
                </c:pt>
                <c:pt idx="7259" formatCode="0">
                  <c:v>0</c:v>
                </c:pt>
                <c:pt idx="7260" formatCode="0">
                  <c:v>0</c:v>
                </c:pt>
                <c:pt idx="7261" formatCode="0">
                  <c:v>640</c:v>
                </c:pt>
                <c:pt idx="7262" formatCode="0">
                  <c:v>280</c:v>
                </c:pt>
                <c:pt idx="7263" formatCode="0">
                  <c:v>240</c:v>
                </c:pt>
                <c:pt idx="7264" formatCode="0">
                  <c:v>0</c:v>
                </c:pt>
                <c:pt idx="7265" formatCode="0">
                  <c:v>0</c:v>
                </c:pt>
                <c:pt idx="7266" formatCode="0">
                  <c:v>0</c:v>
                </c:pt>
                <c:pt idx="7267" formatCode="0">
                  <c:v>0</c:v>
                </c:pt>
                <c:pt idx="7268" formatCode="0">
                  <c:v>0</c:v>
                </c:pt>
                <c:pt idx="7269" formatCode="0">
                  <c:v>0</c:v>
                </c:pt>
                <c:pt idx="7270" formatCode="0">
                  <c:v>80</c:v>
                </c:pt>
                <c:pt idx="7271" formatCode="0">
                  <c:v>0</c:v>
                </c:pt>
                <c:pt idx="7272" formatCode="0">
                  <c:v>0</c:v>
                </c:pt>
                <c:pt idx="7273" formatCode="0">
                  <c:v>0</c:v>
                </c:pt>
                <c:pt idx="7274" formatCode="0">
                  <c:v>648</c:v>
                </c:pt>
                <c:pt idx="7275" formatCode="0">
                  <c:v>0</c:v>
                </c:pt>
                <c:pt idx="7276" formatCode="0">
                  <c:v>0</c:v>
                </c:pt>
                <c:pt idx="7277" formatCode="0">
                  <c:v>0</c:v>
                </c:pt>
                <c:pt idx="7278" formatCode="0">
                  <c:v>0</c:v>
                </c:pt>
                <c:pt idx="7279" formatCode="0">
                  <c:v>0</c:v>
                </c:pt>
                <c:pt idx="7280" formatCode="0">
                  <c:v>0</c:v>
                </c:pt>
                <c:pt idx="7281" formatCode="0">
                  <c:v>0</c:v>
                </c:pt>
                <c:pt idx="7282" formatCode="0">
                  <c:v>696</c:v>
                </c:pt>
                <c:pt idx="7283" formatCode="0">
                  <c:v>192</c:v>
                </c:pt>
                <c:pt idx="7284" formatCode="0">
                  <c:v>48</c:v>
                </c:pt>
                <c:pt idx="7285" formatCode="0">
                  <c:v>0</c:v>
                </c:pt>
                <c:pt idx="7286" formatCode="0">
                  <c:v>0</c:v>
                </c:pt>
                <c:pt idx="7287" formatCode="0">
                  <c:v>0</c:v>
                </c:pt>
                <c:pt idx="7288" formatCode="0">
                  <c:v>0</c:v>
                </c:pt>
                <c:pt idx="7289" formatCode="0">
                  <c:v>144</c:v>
                </c:pt>
                <c:pt idx="7290" formatCode="0">
                  <c:v>0</c:v>
                </c:pt>
                <c:pt idx="7291" formatCode="0">
                  <c:v>0</c:v>
                </c:pt>
                <c:pt idx="7292" formatCode="0">
                  <c:v>0</c:v>
                </c:pt>
                <c:pt idx="7293" formatCode="0">
                  <c:v>0</c:v>
                </c:pt>
                <c:pt idx="7294" formatCode="0">
                  <c:v>0</c:v>
                </c:pt>
                <c:pt idx="7295" formatCode="0">
                  <c:v>0</c:v>
                </c:pt>
                <c:pt idx="7296" formatCode="0">
                  <c:v>48</c:v>
                </c:pt>
                <c:pt idx="7297" formatCode="0">
                  <c:v>624</c:v>
                </c:pt>
                <c:pt idx="7298" formatCode="0">
                  <c:v>0</c:v>
                </c:pt>
                <c:pt idx="7299" formatCode="0">
                  <c:v>144</c:v>
                </c:pt>
                <c:pt idx="7300" formatCode="0">
                  <c:v>0</c:v>
                </c:pt>
                <c:pt idx="7301" formatCode="0">
                  <c:v>168</c:v>
                </c:pt>
                <c:pt idx="7302" formatCode="0">
                  <c:v>0</c:v>
                </c:pt>
                <c:pt idx="7303" formatCode="0">
                  <c:v>0</c:v>
                </c:pt>
                <c:pt idx="7304" formatCode="0">
                  <c:v>0</c:v>
                </c:pt>
                <c:pt idx="7305" formatCode="0">
                  <c:v>0</c:v>
                </c:pt>
                <c:pt idx="7306" formatCode="0">
                  <c:v>2760</c:v>
                </c:pt>
                <c:pt idx="7307" formatCode="0">
                  <c:v>0</c:v>
                </c:pt>
                <c:pt idx="7308" formatCode="0">
                  <c:v>0</c:v>
                </c:pt>
                <c:pt idx="7309" formatCode="0">
                  <c:v>1920</c:v>
                </c:pt>
                <c:pt idx="7310" formatCode="0">
                  <c:v>288</c:v>
                </c:pt>
                <c:pt idx="7311" formatCode="0">
                  <c:v>168</c:v>
                </c:pt>
                <c:pt idx="7312" formatCode="0">
                  <c:v>1056</c:v>
                </c:pt>
                <c:pt idx="7313" formatCode="0">
                  <c:v>288</c:v>
                </c:pt>
                <c:pt idx="7314" formatCode="0">
                  <c:v>0</c:v>
                </c:pt>
                <c:pt idx="7315" formatCode="0">
                  <c:v>0</c:v>
                </c:pt>
                <c:pt idx="7316" formatCode="0">
                  <c:v>0</c:v>
                </c:pt>
                <c:pt idx="7317" formatCode="0">
                  <c:v>288</c:v>
                </c:pt>
                <c:pt idx="7318" formatCode="0">
                  <c:v>0</c:v>
                </c:pt>
                <c:pt idx="7319" formatCode="0">
                  <c:v>5280</c:v>
                </c:pt>
                <c:pt idx="7320" formatCode="0">
                  <c:v>0</c:v>
                </c:pt>
                <c:pt idx="7321" formatCode="0">
                  <c:v>0</c:v>
                </c:pt>
                <c:pt idx="7322" formatCode="0">
                  <c:v>264</c:v>
                </c:pt>
                <c:pt idx="7323" formatCode="0">
                  <c:v>96</c:v>
                </c:pt>
                <c:pt idx="7324" formatCode="0">
                  <c:v>96</c:v>
                </c:pt>
                <c:pt idx="7325" formatCode="0">
                  <c:v>0</c:v>
                </c:pt>
                <c:pt idx="7326" formatCode="0">
                  <c:v>0</c:v>
                </c:pt>
                <c:pt idx="7327" formatCode="0">
                  <c:v>48</c:v>
                </c:pt>
                <c:pt idx="7328" formatCode="0">
                  <c:v>0</c:v>
                </c:pt>
                <c:pt idx="7329" formatCode="0">
                  <c:v>1080</c:v>
                </c:pt>
                <c:pt idx="7330" formatCode="0">
                  <c:v>0</c:v>
                </c:pt>
                <c:pt idx="7331" formatCode="0">
                  <c:v>192</c:v>
                </c:pt>
                <c:pt idx="7332" formatCode="0">
                  <c:v>96</c:v>
                </c:pt>
                <c:pt idx="7333" formatCode="0">
                  <c:v>168</c:v>
                </c:pt>
                <c:pt idx="7334" formatCode="0">
                  <c:v>168</c:v>
                </c:pt>
                <c:pt idx="7335" formatCode="0">
                  <c:v>432</c:v>
                </c:pt>
                <c:pt idx="7336" formatCode="0">
                  <c:v>48</c:v>
                </c:pt>
                <c:pt idx="7337" formatCode="0">
                  <c:v>0</c:v>
                </c:pt>
                <c:pt idx="7338" formatCode="0">
                  <c:v>0</c:v>
                </c:pt>
                <c:pt idx="7339" formatCode="0">
                  <c:v>0</c:v>
                </c:pt>
                <c:pt idx="7340" formatCode="0">
                  <c:v>0</c:v>
                </c:pt>
                <c:pt idx="7341" formatCode="0">
                  <c:v>144</c:v>
                </c:pt>
                <c:pt idx="7342" formatCode="0">
                  <c:v>72</c:v>
                </c:pt>
                <c:pt idx="7343" formatCode="0">
                  <c:v>48</c:v>
                </c:pt>
                <c:pt idx="7344" formatCode="0">
                  <c:v>72</c:v>
                </c:pt>
                <c:pt idx="7345" formatCode="0">
                  <c:v>336</c:v>
                </c:pt>
                <c:pt idx="7346" formatCode="0">
                  <c:v>24</c:v>
                </c:pt>
                <c:pt idx="7347" formatCode="0">
                  <c:v>216</c:v>
                </c:pt>
                <c:pt idx="7348" formatCode="0">
                  <c:v>48</c:v>
                </c:pt>
                <c:pt idx="7349" formatCode="0">
                  <c:v>432</c:v>
                </c:pt>
                <c:pt idx="7350" formatCode="0">
                  <c:v>264</c:v>
                </c:pt>
                <c:pt idx="7351" formatCode="0">
                  <c:v>264</c:v>
                </c:pt>
                <c:pt idx="7352" formatCode="0">
                  <c:v>96</c:v>
                </c:pt>
                <c:pt idx="7353" formatCode="0">
                  <c:v>3648</c:v>
                </c:pt>
                <c:pt idx="7354" formatCode="0">
                  <c:v>264</c:v>
                </c:pt>
                <c:pt idx="7355" formatCode="0">
                  <c:v>48</c:v>
                </c:pt>
                <c:pt idx="7356" formatCode="0">
                  <c:v>384</c:v>
                </c:pt>
                <c:pt idx="7357" formatCode="0">
                  <c:v>3264</c:v>
                </c:pt>
                <c:pt idx="7358" formatCode="0">
                  <c:v>720</c:v>
                </c:pt>
                <c:pt idx="7359" formatCode="0">
                  <c:v>240</c:v>
                </c:pt>
                <c:pt idx="7360" formatCode="0">
                  <c:v>336</c:v>
                </c:pt>
                <c:pt idx="7361" formatCode="0">
                  <c:v>744</c:v>
                </c:pt>
                <c:pt idx="7362" formatCode="0">
                  <c:v>216</c:v>
                </c:pt>
                <c:pt idx="7363" formatCode="0">
                  <c:v>144</c:v>
                </c:pt>
                <c:pt idx="7364" formatCode="0">
                  <c:v>48</c:v>
                </c:pt>
                <c:pt idx="7365" formatCode="0">
                  <c:v>192</c:v>
                </c:pt>
                <c:pt idx="7366" formatCode="0">
                  <c:v>192</c:v>
                </c:pt>
                <c:pt idx="7367" formatCode="0">
                  <c:v>456</c:v>
                </c:pt>
                <c:pt idx="7368" formatCode="0">
                  <c:v>48</c:v>
                </c:pt>
                <c:pt idx="7369" formatCode="0">
                  <c:v>24</c:v>
                </c:pt>
                <c:pt idx="7370" formatCode="0">
                  <c:v>6480</c:v>
                </c:pt>
                <c:pt idx="7371" formatCode="0">
                  <c:v>864</c:v>
                </c:pt>
                <c:pt idx="7372" formatCode="0">
                  <c:v>24</c:v>
                </c:pt>
                <c:pt idx="7373" formatCode="0">
                  <c:v>0</c:v>
                </c:pt>
                <c:pt idx="7374" formatCode="0">
                  <c:v>0</c:v>
                </c:pt>
                <c:pt idx="7375" formatCode="0">
                  <c:v>0</c:v>
                </c:pt>
                <c:pt idx="7376" formatCode="0">
                  <c:v>0</c:v>
                </c:pt>
                <c:pt idx="7377" formatCode="0">
                  <c:v>0</c:v>
                </c:pt>
                <c:pt idx="7378" formatCode="0">
                  <c:v>0</c:v>
                </c:pt>
                <c:pt idx="7379" formatCode="0">
                  <c:v>0</c:v>
                </c:pt>
                <c:pt idx="7380" formatCode="0">
                  <c:v>0</c:v>
                </c:pt>
                <c:pt idx="7381" formatCode="0">
                  <c:v>0</c:v>
                </c:pt>
                <c:pt idx="7382" formatCode="0">
                  <c:v>0</c:v>
                </c:pt>
                <c:pt idx="7383" formatCode="0">
                  <c:v>0</c:v>
                </c:pt>
                <c:pt idx="7384" formatCode="0">
                  <c:v>0</c:v>
                </c:pt>
                <c:pt idx="7385" formatCode="0">
                  <c:v>0</c:v>
                </c:pt>
                <c:pt idx="7386" formatCode="0">
                  <c:v>0</c:v>
                </c:pt>
                <c:pt idx="7387" formatCode="0">
                  <c:v>0</c:v>
                </c:pt>
                <c:pt idx="7388" formatCode="0">
                  <c:v>0</c:v>
                </c:pt>
                <c:pt idx="7389" formatCode="0">
                  <c:v>0</c:v>
                </c:pt>
                <c:pt idx="7390" formatCode="0">
                  <c:v>0</c:v>
                </c:pt>
                <c:pt idx="7391" formatCode="0">
                  <c:v>0</c:v>
                </c:pt>
                <c:pt idx="7392" formatCode="0">
                  <c:v>0</c:v>
                </c:pt>
                <c:pt idx="7393" formatCode="0">
                  <c:v>0</c:v>
                </c:pt>
                <c:pt idx="7394" formatCode="0">
                  <c:v>0</c:v>
                </c:pt>
                <c:pt idx="7395" formatCode="0">
                  <c:v>0</c:v>
                </c:pt>
                <c:pt idx="7396" formatCode="0">
                  <c:v>0</c:v>
                </c:pt>
                <c:pt idx="7397" formatCode="0">
                  <c:v>0</c:v>
                </c:pt>
                <c:pt idx="7398" formatCode="0">
                  <c:v>0</c:v>
                </c:pt>
                <c:pt idx="7399" formatCode="0">
                  <c:v>0</c:v>
                </c:pt>
                <c:pt idx="7400" formatCode="0">
                  <c:v>0</c:v>
                </c:pt>
                <c:pt idx="7401" formatCode="0">
                  <c:v>0</c:v>
                </c:pt>
                <c:pt idx="7402" formatCode="0">
                  <c:v>0</c:v>
                </c:pt>
                <c:pt idx="7403" formatCode="0">
                  <c:v>0</c:v>
                </c:pt>
                <c:pt idx="7404" formatCode="0">
                  <c:v>0</c:v>
                </c:pt>
                <c:pt idx="7405" formatCode="0">
                  <c:v>0</c:v>
                </c:pt>
                <c:pt idx="7406" formatCode="0">
                  <c:v>0</c:v>
                </c:pt>
                <c:pt idx="7407" formatCode="0">
                  <c:v>0</c:v>
                </c:pt>
                <c:pt idx="7408" formatCode="0">
                  <c:v>0</c:v>
                </c:pt>
                <c:pt idx="7409" formatCode="0">
                  <c:v>0</c:v>
                </c:pt>
                <c:pt idx="7410" formatCode="0">
                  <c:v>0</c:v>
                </c:pt>
                <c:pt idx="7411" formatCode="0">
                  <c:v>0</c:v>
                </c:pt>
                <c:pt idx="7412" formatCode="0">
                  <c:v>0</c:v>
                </c:pt>
                <c:pt idx="7413" formatCode="0">
                  <c:v>0</c:v>
                </c:pt>
                <c:pt idx="7414" formatCode="0">
                  <c:v>0</c:v>
                </c:pt>
                <c:pt idx="7415" formatCode="0">
                  <c:v>0</c:v>
                </c:pt>
                <c:pt idx="7416" formatCode="0">
                  <c:v>0</c:v>
                </c:pt>
                <c:pt idx="7417" formatCode="0">
                  <c:v>0</c:v>
                </c:pt>
                <c:pt idx="7418" formatCode="0">
                  <c:v>0</c:v>
                </c:pt>
                <c:pt idx="7419" formatCode="0">
                  <c:v>0</c:v>
                </c:pt>
                <c:pt idx="7420" formatCode="0">
                  <c:v>0</c:v>
                </c:pt>
                <c:pt idx="7421" formatCode="0">
                  <c:v>0</c:v>
                </c:pt>
                <c:pt idx="7422" formatCode="0">
                  <c:v>0</c:v>
                </c:pt>
                <c:pt idx="7423" formatCode="0">
                  <c:v>0</c:v>
                </c:pt>
                <c:pt idx="7424" formatCode="0">
                  <c:v>0</c:v>
                </c:pt>
                <c:pt idx="7425" formatCode="0">
                  <c:v>0</c:v>
                </c:pt>
                <c:pt idx="7426" formatCode="0">
                  <c:v>0</c:v>
                </c:pt>
                <c:pt idx="7427" formatCode="0">
                  <c:v>0</c:v>
                </c:pt>
                <c:pt idx="7428" formatCode="0">
                  <c:v>0</c:v>
                </c:pt>
                <c:pt idx="7429" formatCode="0">
                  <c:v>0</c:v>
                </c:pt>
                <c:pt idx="7430" formatCode="0">
                  <c:v>0</c:v>
                </c:pt>
                <c:pt idx="7431" formatCode="0">
                  <c:v>0</c:v>
                </c:pt>
                <c:pt idx="7432" formatCode="0">
                  <c:v>0</c:v>
                </c:pt>
                <c:pt idx="7433" formatCode="0">
                  <c:v>0</c:v>
                </c:pt>
                <c:pt idx="7434" formatCode="0">
                  <c:v>0</c:v>
                </c:pt>
                <c:pt idx="7435" formatCode="0">
                  <c:v>0</c:v>
                </c:pt>
                <c:pt idx="7436" formatCode="0">
                  <c:v>0</c:v>
                </c:pt>
                <c:pt idx="7437" formatCode="0">
                  <c:v>0</c:v>
                </c:pt>
                <c:pt idx="7438" formatCode="0">
                  <c:v>0</c:v>
                </c:pt>
                <c:pt idx="7439" formatCode="0">
                  <c:v>0</c:v>
                </c:pt>
                <c:pt idx="7440" formatCode="0">
                  <c:v>0</c:v>
                </c:pt>
                <c:pt idx="7441" formatCode="0">
                  <c:v>3312</c:v>
                </c:pt>
                <c:pt idx="7442" formatCode="0">
                  <c:v>0</c:v>
                </c:pt>
                <c:pt idx="7443" formatCode="0">
                  <c:v>0</c:v>
                </c:pt>
                <c:pt idx="7444" formatCode="0">
                  <c:v>48</c:v>
                </c:pt>
                <c:pt idx="7445" formatCode="0">
                  <c:v>552</c:v>
                </c:pt>
                <c:pt idx="7446" formatCode="0">
                  <c:v>48</c:v>
                </c:pt>
                <c:pt idx="7447" formatCode="0">
                  <c:v>1152</c:v>
                </c:pt>
                <c:pt idx="7448" formatCode="0">
                  <c:v>0</c:v>
                </c:pt>
                <c:pt idx="7449" formatCode="0">
                  <c:v>0</c:v>
                </c:pt>
                <c:pt idx="7450" formatCode="0">
                  <c:v>0</c:v>
                </c:pt>
                <c:pt idx="7451" formatCode="0">
                  <c:v>0</c:v>
                </c:pt>
                <c:pt idx="7452" formatCode="0">
                  <c:v>0</c:v>
                </c:pt>
                <c:pt idx="7453" formatCode="0">
                  <c:v>5208</c:v>
                </c:pt>
                <c:pt idx="7454" formatCode="0">
                  <c:v>144</c:v>
                </c:pt>
                <c:pt idx="7455" formatCode="0">
                  <c:v>0</c:v>
                </c:pt>
                <c:pt idx="7456" formatCode="0">
                  <c:v>4080</c:v>
                </c:pt>
                <c:pt idx="7457" formatCode="0">
                  <c:v>2880</c:v>
                </c:pt>
                <c:pt idx="7458" formatCode="0">
                  <c:v>408</c:v>
                </c:pt>
                <c:pt idx="7459" formatCode="0">
                  <c:v>4152</c:v>
                </c:pt>
                <c:pt idx="7460" formatCode="0">
                  <c:v>0</c:v>
                </c:pt>
                <c:pt idx="7461" formatCode="0">
                  <c:v>0</c:v>
                </c:pt>
                <c:pt idx="7462" formatCode="0">
                  <c:v>1152</c:v>
                </c:pt>
                <c:pt idx="7463" formatCode="0">
                  <c:v>0</c:v>
                </c:pt>
                <c:pt idx="7464" formatCode="0">
                  <c:v>168</c:v>
                </c:pt>
                <c:pt idx="7465" formatCode="0">
                  <c:v>24</c:v>
                </c:pt>
                <c:pt idx="7466" formatCode="0">
                  <c:v>0</c:v>
                </c:pt>
                <c:pt idx="7467" formatCode="0">
                  <c:v>0</c:v>
                </c:pt>
                <c:pt idx="7468" formatCode="0">
                  <c:v>0</c:v>
                </c:pt>
                <c:pt idx="7469" formatCode="0">
                  <c:v>936</c:v>
                </c:pt>
                <c:pt idx="7470" formatCode="0">
                  <c:v>120</c:v>
                </c:pt>
                <c:pt idx="7471" formatCode="0">
                  <c:v>216</c:v>
                </c:pt>
                <c:pt idx="7472" formatCode="0">
                  <c:v>288</c:v>
                </c:pt>
                <c:pt idx="7473" formatCode="0">
                  <c:v>0</c:v>
                </c:pt>
                <c:pt idx="7474" formatCode="0">
                  <c:v>3024</c:v>
                </c:pt>
                <c:pt idx="7475" formatCode="0">
                  <c:v>408</c:v>
                </c:pt>
                <c:pt idx="7476" formatCode="0">
                  <c:v>168</c:v>
                </c:pt>
                <c:pt idx="7477" formatCode="0">
                  <c:v>0</c:v>
                </c:pt>
                <c:pt idx="7478" formatCode="0">
                  <c:v>96</c:v>
                </c:pt>
                <c:pt idx="7479" formatCode="0">
                  <c:v>672</c:v>
                </c:pt>
                <c:pt idx="7480" formatCode="0">
                  <c:v>288</c:v>
                </c:pt>
                <c:pt idx="7481" formatCode="0">
                  <c:v>1176</c:v>
                </c:pt>
                <c:pt idx="7482" formatCode="0">
                  <c:v>288</c:v>
                </c:pt>
                <c:pt idx="7483" formatCode="0">
                  <c:v>144</c:v>
                </c:pt>
                <c:pt idx="7484" formatCode="0">
                  <c:v>1224</c:v>
                </c:pt>
                <c:pt idx="7485" formatCode="0">
                  <c:v>0</c:v>
                </c:pt>
                <c:pt idx="7486" formatCode="0">
                  <c:v>96</c:v>
                </c:pt>
                <c:pt idx="7487" formatCode="0">
                  <c:v>96</c:v>
                </c:pt>
                <c:pt idx="7488" formatCode="0">
                  <c:v>144</c:v>
                </c:pt>
                <c:pt idx="7489" formatCode="0">
                  <c:v>384</c:v>
                </c:pt>
                <c:pt idx="7490" formatCode="0">
                  <c:v>984</c:v>
                </c:pt>
                <c:pt idx="7491" formatCode="0">
                  <c:v>936</c:v>
                </c:pt>
                <c:pt idx="7492" formatCode="0">
                  <c:v>0</c:v>
                </c:pt>
                <c:pt idx="7493" formatCode="0">
                  <c:v>2376</c:v>
                </c:pt>
                <c:pt idx="7494" formatCode="0">
                  <c:v>48</c:v>
                </c:pt>
                <c:pt idx="7495" formatCode="0">
                  <c:v>0</c:v>
                </c:pt>
                <c:pt idx="7496" formatCode="0">
                  <c:v>504</c:v>
                </c:pt>
                <c:pt idx="7497" formatCode="0">
                  <c:v>11904</c:v>
                </c:pt>
                <c:pt idx="7498" formatCode="0">
                  <c:v>336</c:v>
                </c:pt>
                <c:pt idx="7499" formatCode="0">
                  <c:v>48</c:v>
                </c:pt>
                <c:pt idx="7500" formatCode="0">
                  <c:v>1632</c:v>
                </c:pt>
                <c:pt idx="7501" formatCode="0">
                  <c:v>144</c:v>
                </c:pt>
                <c:pt idx="7502" formatCode="0">
                  <c:v>8760</c:v>
                </c:pt>
                <c:pt idx="7503" formatCode="0">
                  <c:v>3864</c:v>
                </c:pt>
                <c:pt idx="7504" formatCode="0">
                  <c:v>600</c:v>
                </c:pt>
                <c:pt idx="7505" formatCode="0">
                  <c:v>0</c:v>
                </c:pt>
                <c:pt idx="7506" formatCode="0">
                  <c:v>3336</c:v>
                </c:pt>
                <c:pt idx="7507" formatCode="0">
                  <c:v>0</c:v>
                </c:pt>
                <c:pt idx="7508" formatCode="0">
                  <c:v>0</c:v>
                </c:pt>
                <c:pt idx="7509" formatCode="0">
                  <c:v>0</c:v>
                </c:pt>
                <c:pt idx="7510" formatCode="0">
                  <c:v>0</c:v>
                </c:pt>
                <c:pt idx="7511" formatCode="0">
                  <c:v>0</c:v>
                </c:pt>
                <c:pt idx="7512" formatCode="0">
                  <c:v>0</c:v>
                </c:pt>
                <c:pt idx="7513" formatCode="0">
                  <c:v>0</c:v>
                </c:pt>
                <c:pt idx="7514" formatCode="0">
                  <c:v>48</c:v>
                </c:pt>
                <c:pt idx="7515" formatCode="0">
                  <c:v>216</c:v>
                </c:pt>
                <c:pt idx="7516" formatCode="0">
                  <c:v>288</c:v>
                </c:pt>
                <c:pt idx="7517" formatCode="0">
                  <c:v>0</c:v>
                </c:pt>
                <c:pt idx="7518" formatCode="0">
                  <c:v>432</c:v>
                </c:pt>
                <c:pt idx="7519" formatCode="0">
                  <c:v>72</c:v>
                </c:pt>
                <c:pt idx="7520" formatCode="0">
                  <c:v>360</c:v>
                </c:pt>
                <c:pt idx="7521" formatCode="0">
                  <c:v>1872</c:v>
                </c:pt>
                <c:pt idx="7522" formatCode="0">
                  <c:v>2424</c:v>
                </c:pt>
                <c:pt idx="7523" formatCode="0">
                  <c:v>672</c:v>
                </c:pt>
                <c:pt idx="7524" formatCode="0">
                  <c:v>0</c:v>
                </c:pt>
                <c:pt idx="7525" formatCode="0">
                  <c:v>0</c:v>
                </c:pt>
                <c:pt idx="7526" formatCode="0">
                  <c:v>288</c:v>
                </c:pt>
                <c:pt idx="7527" formatCode="0">
                  <c:v>120</c:v>
                </c:pt>
                <c:pt idx="7528" formatCode="0">
                  <c:v>336</c:v>
                </c:pt>
                <c:pt idx="7529" formatCode="0">
                  <c:v>7464</c:v>
                </c:pt>
                <c:pt idx="7530" formatCode="0">
                  <c:v>432</c:v>
                </c:pt>
                <c:pt idx="7531" formatCode="0">
                  <c:v>10032</c:v>
                </c:pt>
                <c:pt idx="7532" formatCode="0">
                  <c:v>0</c:v>
                </c:pt>
                <c:pt idx="7533" formatCode="0">
                  <c:v>0</c:v>
                </c:pt>
                <c:pt idx="7534" formatCode="0">
                  <c:v>2472</c:v>
                </c:pt>
                <c:pt idx="7535" formatCode="0">
                  <c:v>0</c:v>
                </c:pt>
                <c:pt idx="7536" formatCode="0">
                  <c:v>1248</c:v>
                </c:pt>
                <c:pt idx="7537" formatCode="0">
                  <c:v>2088</c:v>
                </c:pt>
                <c:pt idx="7538" formatCode="0">
                  <c:v>0</c:v>
                </c:pt>
                <c:pt idx="7539" formatCode="0">
                  <c:v>672</c:v>
                </c:pt>
                <c:pt idx="7540" formatCode="0">
                  <c:v>0</c:v>
                </c:pt>
                <c:pt idx="7541" formatCode="0">
                  <c:v>288</c:v>
                </c:pt>
                <c:pt idx="7542" formatCode="0">
                  <c:v>336</c:v>
                </c:pt>
                <c:pt idx="7543" formatCode="0">
                  <c:v>0</c:v>
                </c:pt>
                <c:pt idx="7544" formatCode="0">
                  <c:v>0</c:v>
                </c:pt>
                <c:pt idx="7545" formatCode="0">
                  <c:v>2136</c:v>
                </c:pt>
                <c:pt idx="7546" formatCode="0">
                  <c:v>120</c:v>
                </c:pt>
                <c:pt idx="7547" formatCode="0">
                  <c:v>1632</c:v>
                </c:pt>
                <c:pt idx="7548" formatCode="0">
                  <c:v>4296</c:v>
                </c:pt>
                <c:pt idx="7549" formatCode="0">
                  <c:v>264</c:v>
                </c:pt>
                <c:pt idx="7550" formatCode="0">
                  <c:v>3576</c:v>
                </c:pt>
                <c:pt idx="7551" formatCode="0">
                  <c:v>864</c:v>
                </c:pt>
                <c:pt idx="7552" formatCode="0">
                  <c:v>864</c:v>
                </c:pt>
                <c:pt idx="7553" formatCode="0">
                  <c:v>0</c:v>
                </c:pt>
                <c:pt idx="7554" formatCode="0">
                  <c:v>1248</c:v>
                </c:pt>
                <c:pt idx="7555" formatCode="0">
                  <c:v>192</c:v>
                </c:pt>
                <c:pt idx="7556" formatCode="0">
                  <c:v>744</c:v>
                </c:pt>
                <c:pt idx="7557" formatCode="0">
                  <c:v>672</c:v>
                </c:pt>
                <c:pt idx="7558" formatCode="0">
                  <c:v>9768</c:v>
                </c:pt>
                <c:pt idx="7559" formatCode="0">
                  <c:v>0</c:v>
                </c:pt>
                <c:pt idx="7560" formatCode="0">
                  <c:v>744</c:v>
                </c:pt>
                <c:pt idx="7561" formatCode="0">
                  <c:v>0</c:v>
                </c:pt>
                <c:pt idx="7562" formatCode="0">
                  <c:v>312</c:v>
                </c:pt>
                <c:pt idx="7563" formatCode="0">
                  <c:v>792</c:v>
                </c:pt>
                <c:pt idx="7564" formatCode="0">
                  <c:v>360</c:v>
                </c:pt>
                <c:pt idx="7565" formatCode="0">
                  <c:v>144</c:v>
                </c:pt>
                <c:pt idx="7566" formatCode="0">
                  <c:v>864</c:v>
                </c:pt>
                <c:pt idx="7567" formatCode="0">
                  <c:v>384</c:v>
                </c:pt>
                <c:pt idx="7568" formatCode="0">
                  <c:v>0</c:v>
                </c:pt>
                <c:pt idx="7569" formatCode="0">
                  <c:v>216</c:v>
                </c:pt>
                <c:pt idx="7570" formatCode="0">
                  <c:v>0</c:v>
                </c:pt>
                <c:pt idx="7571" formatCode="0">
                  <c:v>2448</c:v>
                </c:pt>
                <c:pt idx="7572" formatCode="0">
                  <c:v>48</c:v>
                </c:pt>
                <c:pt idx="7573" formatCode="0">
                  <c:v>3096</c:v>
                </c:pt>
                <c:pt idx="7574" formatCode="0">
                  <c:v>0</c:v>
                </c:pt>
                <c:pt idx="7575" formatCode="0">
                  <c:v>480</c:v>
                </c:pt>
                <c:pt idx="7576" formatCode="0">
                  <c:v>216</c:v>
                </c:pt>
                <c:pt idx="7577" formatCode="0">
                  <c:v>1440</c:v>
                </c:pt>
                <c:pt idx="7578" formatCode="0">
                  <c:v>0</c:v>
                </c:pt>
                <c:pt idx="7579" formatCode="0">
                  <c:v>24</c:v>
                </c:pt>
                <c:pt idx="7580" formatCode="0">
                  <c:v>0</c:v>
                </c:pt>
                <c:pt idx="7581" formatCode="0">
                  <c:v>1632</c:v>
                </c:pt>
                <c:pt idx="7582" formatCode="0">
                  <c:v>1104</c:v>
                </c:pt>
                <c:pt idx="7583" formatCode="0">
                  <c:v>0</c:v>
                </c:pt>
                <c:pt idx="7584" formatCode="0">
                  <c:v>0</c:v>
                </c:pt>
                <c:pt idx="7585" formatCode="0">
                  <c:v>168</c:v>
                </c:pt>
                <c:pt idx="7586" formatCode="0">
                  <c:v>0</c:v>
                </c:pt>
                <c:pt idx="7587" formatCode="0">
                  <c:v>288</c:v>
                </c:pt>
                <c:pt idx="7588" formatCode="0">
                  <c:v>96</c:v>
                </c:pt>
                <c:pt idx="7589" formatCode="0">
                  <c:v>0</c:v>
                </c:pt>
                <c:pt idx="7590" formatCode="0">
                  <c:v>0</c:v>
                </c:pt>
                <c:pt idx="7591" formatCode="0">
                  <c:v>408</c:v>
                </c:pt>
                <c:pt idx="7592" formatCode="0">
                  <c:v>0</c:v>
                </c:pt>
                <c:pt idx="7593" formatCode="0">
                  <c:v>624</c:v>
                </c:pt>
                <c:pt idx="7594" formatCode="0">
                  <c:v>48</c:v>
                </c:pt>
                <c:pt idx="7595" formatCode="0">
                  <c:v>72</c:v>
                </c:pt>
                <c:pt idx="7596" formatCode="0">
                  <c:v>1104</c:v>
                </c:pt>
                <c:pt idx="7597" formatCode="0">
                  <c:v>1176</c:v>
                </c:pt>
                <c:pt idx="7598" formatCode="0">
                  <c:v>96</c:v>
                </c:pt>
                <c:pt idx="7599" formatCode="0">
                  <c:v>480</c:v>
                </c:pt>
                <c:pt idx="7600" formatCode="0">
                  <c:v>2136</c:v>
                </c:pt>
                <c:pt idx="7601" formatCode="0">
                  <c:v>0</c:v>
                </c:pt>
                <c:pt idx="7602" formatCode="0">
                  <c:v>1872</c:v>
                </c:pt>
                <c:pt idx="7603" formatCode="0">
                  <c:v>120</c:v>
                </c:pt>
                <c:pt idx="7604" formatCode="0">
                  <c:v>384</c:v>
                </c:pt>
                <c:pt idx="7605" formatCode="0">
                  <c:v>12648</c:v>
                </c:pt>
                <c:pt idx="7606" formatCode="0">
                  <c:v>0</c:v>
                </c:pt>
                <c:pt idx="7607" formatCode="0">
                  <c:v>168</c:v>
                </c:pt>
                <c:pt idx="7608" formatCode="0">
                  <c:v>168</c:v>
                </c:pt>
                <c:pt idx="7609" formatCode="0">
                  <c:v>1728</c:v>
                </c:pt>
                <c:pt idx="7610" formatCode="0">
                  <c:v>48</c:v>
                </c:pt>
                <c:pt idx="7611" formatCode="0">
                  <c:v>0</c:v>
                </c:pt>
                <c:pt idx="7612" formatCode="0">
                  <c:v>0</c:v>
                </c:pt>
                <c:pt idx="7613" formatCode="0">
                  <c:v>864</c:v>
                </c:pt>
                <c:pt idx="7614" formatCode="0">
                  <c:v>600</c:v>
                </c:pt>
                <c:pt idx="7615" formatCode="0">
                  <c:v>936</c:v>
                </c:pt>
                <c:pt idx="7616" formatCode="0">
                  <c:v>936</c:v>
                </c:pt>
                <c:pt idx="7617" formatCode="0">
                  <c:v>312</c:v>
                </c:pt>
                <c:pt idx="7618" formatCode="0">
                  <c:v>984</c:v>
                </c:pt>
                <c:pt idx="7619" formatCode="0">
                  <c:v>0</c:v>
                </c:pt>
                <c:pt idx="7620" formatCode="0">
                  <c:v>24</c:v>
                </c:pt>
                <c:pt idx="7621" formatCode="0">
                  <c:v>744</c:v>
                </c:pt>
                <c:pt idx="7622" formatCode="0">
                  <c:v>3264</c:v>
                </c:pt>
                <c:pt idx="7623" formatCode="0">
                  <c:v>2088</c:v>
                </c:pt>
                <c:pt idx="7624" formatCode="0">
                  <c:v>192</c:v>
                </c:pt>
                <c:pt idx="7625" formatCode="0">
                  <c:v>5880</c:v>
                </c:pt>
                <c:pt idx="7626" formatCode="0">
                  <c:v>1872</c:v>
                </c:pt>
                <c:pt idx="7627" formatCode="0">
                  <c:v>0</c:v>
                </c:pt>
                <c:pt idx="7628" formatCode="0">
                  <c:v>504</c:v>
                </c:pt>
                <c:pt idx="7629" formatCode="0">
                  <c:v>456</c:v>
                </c:pt>
                <c:pt idx="7630" formatCode="0">
                  <c:v>0</c:v>
                </c:pt>
                <c:pt idx="7631" formatCode="0">
                  <c:v>0</c:v>
                </c:pt>
                <c:pt idx="7632" formatCode="0">
                  <c:v>288</c:v>
                </c:pt>
                <c:pt idx="7633" formatCode="0">
                  <c:v>0</c:v>
                </c:pt>
                <c:pt idx="7634" formatCode="0">
                  <c:v>0</c:v>
                </c:pt>
                <c:pt idx="7635" formatCode="0">
                  <c:v>1272</c:v>
                </c:pt>
                <c:pt idx="7636" formatCode="0">
                  <c:v>432</c:v>
                </c:pt>
                <c:pt idx="7637" formatCode="0">
                  <c:v>72</c:v>
                </c:pt>
                <c:pt idx="7638" formatCode="0">
                  <c:v>1128</c:v>
                </c:pt>
                <c:pt idx="7639" formatCode="0">
                  <c:v>192</c:v>
                </c:pt>
                <c:pt idx="7640" formatCode="0">
                  <c:v>1128</c:v>
                </c:pt>
                <c:pt idx="7641" formatCode="0">
                  <c:v>0</c:v>
                </c:pt>
                <c:pt idx="7642" formatCode="0">
                  <c:v>0</c:v>
                </c:pt>
                <c:pt idx="7643" formatCode="0">
                  <c:v>0</c:v>
                </c:pt>
                <c:pt idx="7644" formatCode="0">
                  <c:v>0</c:v>
                </c:pt>
                <c:pt idx="7645" formatCode="0">
                  <c:v>24</c:v>
                </c:pt>
                <c:pt idx="7646" formatCode="0">
                  <c:v>0</c:v>
                </c:pt>
                <c:pt idx="7647" formatCode="0">
                  <c:v>288</c:v>
                </c:pt>
                <c:pt idx="7648" formatCode="0">
                  <c:v>4488</c:v>
                </c:pt>
                <c:pt idx="7649" formatCode="0">
                  <c:v>432</c:v>
                </c:pt>
                <c:pt idx="7650" formatCode="0">
                  <c:v>144</c:v>
                </c:pt>
                <c:pt idx="7651" formatCode="0">
                  <c:v>384</c:v>
                </c:pt>
                <c:pt idx="7652" formatCode="0">
                  <c:v>384</c:v>
                </c:pt>
                <c:pt idx="7653" formatCode="0">
                  <c:v>408</c:v>
                </c:pt>
                <c:pt idx="7654" formatCode="0">
                  <c:v>312</c:v>
                </c:pt>
                <c:pt idx="7655" formatCode="0">
                  <c:v>840</c:v>
                </c:pt>
                <c:pt idx="7656" formatCode="0">
                  <c:v>1224</c:v>
                </c:pt>
                <c:pt idx="7657" formatCode="0">
                  <c:v>864</c:v>
                </c:pt>
                <c:pt idx="7658" formatCode="0">
                  <c:v>984</c:v>
                </c:pt>
                <c:pt idx="7659" formatCode="0">
                  <c:v>192</c:v>
                </c:pt>
                <c:pt idx="7660" formatCode="0">
                  <c:v>624</c:v>
                </c:pt>
                <c:pt idx="7661" formatCode="0">
                  <c:v>96</c:v>
                </c:pt>
                <c:pt idx="7662" formatCode="0">
                  <c:v>264</c:v>
                </c:pt>
                <c:pt idx="7663" formatCode="0">
                  <c:v>48</c:v>
                </c:pt>
                <c:pt idx="7664" formatCode="0">
                  <c:v>1104</c:v>
                </c:pt>
                <c:pt idx="7665" formatCode="0">
                  <c:v>1632</c:v>
                </c:pt>
                <c:pt idx="7666" formatCode="0">
                  <c:v>96</c:v>
                </c:pt>
                <c:pt idx="7667" formatCode="0">
                  <c:v>96</c:v>
                </c:pt>
                <c:pt idx="7668" formatCode="0">
                  <c:v>1056</c:v>
                </c:pt>
                <c:pt idx="7669" formatCode="0">
                  <c:v>192</c:v>
                </c:pt>
                <c:pt idx="7670" formatCode="0">
                  <c:v>1056</c:v>
                </c:pt>
                <c:pt idx="7671" formatCode="0">
                  <c:v>0</c:v>
                </c:pt>
                <c:pt idx="7672" formatCode="0">
                  <c:v>0</c:v>
                </c:pt>
                <c:pt idx="7673" formatCode="0">
                  <c:v>0</c:v>
                </c:pt>
                <c:pt idx="7674" formatCode="0">
                  <c:v>0</c:v>
                </c:pt>
                <c:pt idx="7675" formatCode="0">
                  <c:v>0</c:v>
                </c:pt>
                <c:pt idx="7676" formatCode="0">
                  <c:v>0</c:v>
                </c:pt>
                <c:pt idx="7677" formatCode="0">
                  <c:v>0</c:v>
                </c:pt>
                <c:pt idx="7678" formatCode="0">
                  <c:v>0</c:v>
                </c:pt>
                <c:pt idx="7679" formatCode="0">
                  <c:v>0</c:v>
                </c:pt>
                <c:pt idx="7680" formatCode="0">
                  <c:v>0</c:v>
                </c:pt>
                <c:pt idx="7681" formatCode="0">
                  <c:v>144</c:v>
                </c:pt>
                <c:pt idx="7682" formatCode="0">
                  <c:v>408</c:v>
                </c:pt>
                <c:pt idx="7683" formatCode="0">
                  <c:v>120</c:v>
                </c:pt>
                <c:pt idx="7684" formatCode="0">
                  <c:v>408</c:v>
                </c:pt>
                <c:pt idx="7685" formatCode="0">
                  <c:v>792</c:v>
                </c:pt>
                <c:pt idx="7686" formatCode="0">
                  <c:v>48</c:v>
                </c:pt>
                <c:pt idx="7687" formatCode="0">
                  <c:v>576</c:v>
                </c:pt>
                <c:pt idx="7688" formatCode="0">
                  <c:v>864</c:v>
                </c:pt>
                <c:pt idx="7689" formatCode="0">
                  <c:v>264</c:v>
                </c:pt>
                <c:pt idx="7690" formatCode="0">
                  <c:v>1656</c:v>
                </c:pt>
                <c:pt idx="7691" formatCode="0">
                  <c:v>1176</c:v>
                </c:pt>
                <c:pt idx="7692" formatCode="0">
                  <c:v>192</c:v>
                </c:pt>
                <c:pt idx="7693" formatCode="0">
                  <c:v>144</c:v>
                </c:pt>
                <c:pt idx="7694" formatCode="0">
                  <c:v>120</c:v>
                </c:pt>
                <c:pt idx="7695" formatCode="0">
                  <c:v>1368</c:v>
                </c:pt>
                <c:pt idx="7696" formatCode="0">
                  <c:v>288</c:v>
                </c:pt>
                <c:pt idx="7697" formatCode="0">
                  <c:v>120</c:v>
                </c:pt>
                <c:pt idx="7698" formatCode="0">
                  <c:v>432</c:v>
                </c:pt>
                <c:pt idx="7699" formatCode="0">
                  <c:v>240</c:v>
                </c:pt>
                <c:pt idx="7700" formatCode="0">
                  <c:v>288</c:v>
                </c:pt>
                <c:pt idx="7701" formatCode="0">
                  <c:v>576</c:v>
                </c:pt>
                <c:pt idx="7702" formatCode="0">
                  <c:v>120</c:v>
                </c:pt>
                <c:pt idx="7703" formatCode="0">
                  <c:v>3360</c:v>
                </c:pt>
                <c:pt idx="7704" formatCode="0">
                  <c:v>144</c:v>
                </c:pt>
                <c:pt idx="7705" formatCode="0">
                  <c:v>528</c:v>
                </c:pt>
                <c:pt idx="7706" formatCode="0">
                  <c:v>144</c:v>
                </c:pt>
                <c:pt idx="7707" formatCode="0">
                  <c:v>48</c:v>
                </c:pt>
                <c:pt idx="7708" formatCode="0">
                  <c:v>432</c:v>
                </c:pt>
                <c:pt idx="7709" formatCode="0">
                  <c:v>288</c:v>
                </c:pt>
                <c:pt idx="7710" formatCode="0">
                  <c:v>240</c:v>
                </c:pt>
                <c:pt idx="7711" formatCode="0">
                  <c:v>432</c:v>
                </c:pt>
                <c:pt idx="7712" formatCode="0">
                  <c:v>288</c:v>
                </c:pt>
                <c:pt idx="7713" formatCode="0">
                  <c:v>144</c:v>
                </c:pt>
                <c:pt idx="7714" formatCode="0">
                  <c:v>144</c:v>
                </c:pt>
                <c:pt idx="7715" formatCode="0">
                  <c:v>744</c:v>
                </c:pt>
                <c:pt idx="7716" formatCode="0">
                  <c:v>576</c:v>
                </c:pt>
                <c:pt idx="7717" formatCode="0">
                  <c:v>96</c:v>
                </c:pt>
                <c:pt idx="7718" formatCode="0">
                  <c:v>2280</c:v>
                </c:pt>
                <c:pt idx="7719" formatCode="0">
                  <c:v>2352</c:v>
                </c:pt>
                <c:pt idx="7720" formatCode="0">
                  <c:v>696</c:v>
                </c:pt>
                <c:pt idx="7721" formatCode="0">
                  <c:v>672</c:v>
                </c:pt>
                <c:pt idx="7722" formatCode="0">
                  <c:v>7416</c:v>
                </c:pt>
                <c:pt idx="7723" formatCode="0">
                  <c:v>2688</c:v>
                </c:pt>
                <c:pt idx="7724" formatCode="0">
                  <c:v>1896</c:v>
                </c:pt>
                <c:pt idx="7725" formatCode="0">
                  <c:v>1200</c:v>
                </c:pt>
                <c:pt idx="7726" formatCode="0">
                  <c:v>1512</c:v>
                </c:pt>
                <c:pt idx="7727" formatCode="0">
                  <c:v>1968</c:v>
                </c:pt>
                <c:pt idx="7728" formatCode="0">
                  <c:v>144</c:v>
                </c:pt>
                <c:pt idx="7729" formatCode="0">
                  <c:v>384</c:v>
                </c:pt>
                <c:pt idx="7730" formatCode="0">
                  <c:v>24</c:v>
                </c:pt>
                <c:pt idx="7731" formatCode="0">
                  <c:v>1704</c:v>
                </c:pt>
                <c:pt idx="7732" formatCode="0">
                  <c:v>576</c:v>
                </c:pt>
                <c:pt idx="7733" formatCode="0">
                  <c:v>7296</c:v>
                </c:pt>
                <c:pt idx="7734" formatCode="0">
                  <c:v>768</c:v>
                </c:pt>
                <c:pt idx="7735" formatCode="0">
                  <c:v>816</c:v>
                </c:pt>
                <c:pt idx="7736" formatCode="0">
                  <c:v>288</c:v>
                </c:pt>
                <c:pt idx="7737" formatCode="0">
                  <c:v>408</c:v>
                </c:pt>
                <c:pt idx="7738" formatCode="0">
                  <c:v>2976</c:v>
                </c:pt>
                <c:pt idx="7739" formatCode="0">
                  <c:v>2832</c:v>
                </c:pt>
                <c:pt idx="7740" formatCode="0">
                  <c:v>672</c:v>
                </c:pt>
                <c:pt idx="7741" formatCode="0">
                  <c:v>768</c:v>
                </c:pt>
                <c:pt idx="7742" formatCode="0">
                  <c:v>264</c:v>
                </c:pt>
                <c:pt idx="7743" formatCode="0">
                  <c:v>8664</c:v>
                </c:pt>
                <c:pt idx="7744" formatCode="0">
                  <c:v>240</c:v>
                </c:pt>
                <c:pt idx="7745" formatCode="0">
                  <c:v>168</c:v>
                </c:pt>
                <c:pt idx="7746" formatCode="0">
                  <c:v>0</c:v>
                </c:pt>
                <c:pt idx="7747" formatCode="0">
                  <c:v>0</c:v>
                </c:pt>
                <c:pt idx="7748" formatCode="0">
                  <c:v>0</c:v>
                </c:pt>
                <c:pt idx="7749" formatCode="0">
                  <c:v>0</c:v>
                </c:pt>
                <c:pt idx="7750" formatCode="0">
                  <c:v>0</c:v>
                </c:pt>
                <c:pt idx="7751" formatCode="0">
                  <c:v>0</c:v>
                </c:pt>
                <c:pt idx="7752" formatCode="0">
                  <c:v>0</c:v>
                </c:pt>
                <c:pt idx="7753" formatCode="0">
                  <c:v>0</c:v>
                </c:pt>
                <c:pt idx="7754" formatCode="0">
                  <c:v>0</c:v>
                </c:pt>
                <c:pt idx="7755" formatCode="0">
                  <c:v>0</c:v>
                </c:pt>
                <c:pt idx="7756" formatCode="0">
                  <c:v>0</c:v>
                </c:pt>
                <c:pt idx="7757" formatCode="0">
                  <c:v>0</c:v>
                </c:pt>
                <c:pt idx="7758" formatCode="0">
                  <c:v>0</c:v>
                </c:pt>
                <c:pt idx="7759" formatCode="0">
                  <c:v>0</c:v>
                </c:pt>
                <c:pt idx="7760" formatCode="0">
                  <c:v>0</c:v>
                </c:pt>
                <c:pt idx="7761" formatCode="0">
                  <c:v>0</c:v>
                </c:pt>
                <c:pt idx="7762" formatCode="0">
                  <c:v>0</c:v>
                </c:pt>
                <c:pt idx="7763" formatCode="0">
                  <c:v>0</c:v>
                </c:pt>
                <c:pt idx="7764" formatCode="0">
                  <c:v>0</c:v>
                </c:pt>
                <c:pt idx="7765" formatCode="0">
                  <c:v>0</c:v>
                </c:pt>
                <c:pt idx="7766" formatCode="0">
                  <c:v>0</c:v>
                </c:pt>
                <c:pt idx="7767" formatCode="0">
                  <c:v>0</c:v>
                </c:pt>
                <c:pt idx="7768" formatCode="0">
                  <c:v>0</c:v>
                </c:pt>
                <c:pt idx="7769" formatCode="0">
                  <c:v>0</c:v>
                </c:pt>
                <c:pt idx="7770" formatCode="0">
                  <c:v>0</c:v>
                </c:pt>
                <c:pt idx="7771" formatCode="0">
                  <c:v>0</c:v>
                </c:pt>
                <c:pt idx="7772" formatCode="0">
                  <c:v>0</c:v>
                </c:pt>
                <c:pt idx="7773" formatCode="0">
                  <c:v>0</c:v>
                </c:pt>
                <c:pt idx="7774" formatCode="0">
                  <c:v>0</c:v>
                </c:pt>
                <c:pt idx="7775" formatCode="0">
                  <c:v>0</c:v>
                </c:pt>
                <c:pt idx="7776" formatCode="0">
                  <c:v>0</c:v>
                </c:pt>
                <c:pt idx="7777" formatCode="0">
                  <c:v>0</c:v>
                </c:pt>
                <c:pt idx="7778" formatCode="0">
                  <c:v>0</c:v>
                </c:pt>
                <c:pt idx="7779" formatCode="0">
                  <c:v>0</c:v>
                </c:pt>
                <c:pt idx="7780" formatCode="0">
                  <c:v>744</c:v>
                </c:pt>
                <c:pt idx="7781" formatCode="0">
                  <c:v>840</c:v>
                </c:pt>
                <c:pt idx="7782" formatCode="0">
                  <c:v>0</c:v>
                </c:pt>
                <c:pt idx="7783" formatCode="0">
                  <c:v>2616</c:v>
                </c:pt>
                <c:pt idx="7784" formatCode="0">
                  <c:v>0</c:v>
                </c:pt>
                <c:pt idx="7785" formatCode="0">
                  <c:v>0</c:v>
                </c:pt>
                <c:pt idx="7786" formatCode="0">
                  <c:v>120</c:v>
                </c:pt>
                <c:pt idx="7787" formatCode="0">
                  <c:v>0</c:v>
                </c:pt>
                <c:pt idx="7788" formatCode="0">
                  <c:v>0</c:v>
                </c:pt>
                <c:pt idx="7789" formatCode="0">
                  <c:v>0</c:v>
                </c:pt>
                <c:pt idx="7790" formatCode="0">
                  <c:v>96</c:v>
                </c:pt>
                <c:pt idx="7791" formatCode="0">
                  <c:v>1152</c:v>
                </c:pt>
                <c:pt idx="7792" formatCode="0">
                  <c:v>264</c:v>
                </c:pt>
                <c:pt idx="7793" formatCode="0">
                  <c:v>48</c:v>
                </c:pt>
                <c:pt idx="7794" formatCode="0">
                  <c:v>0</c:v>
                </c:pt>
                <c:pt idx="7795" formatCode="0">
                  <c:v>0</c:v>
                </c:pt>
                <c:pt idx="7796" formatCode="0">
                  <c:v>0</c:v>
                </c:pt>
                <c:pt idx="7797" formatCode="0">
                  <c:v>264</c:v>
                </c:pt>
                <c:pt idx="7798" formatCode="0">
                  <c:v>144</c:v>
                </c:pt>
                <c:pt idx="7799" formatCode="0">
                  <c:v>0</c:v>
                </c:pt>
                <c:pt idx="7800" formatCode="0">
                  <c:v>192</c:v>
                </c:pt>
                <c:pt idx="7801" formatCode="0">
                  <c:v>144</c:v>
                </c:pt>
                <c:pt idx="7802" formatCode="0">
                  <c:v>744</c:v>
                </c:pt>
                <c:pt idx="7803" formatCode="0">
                  <c:v>168</c:v>
                </c:pt>
                <c:pt idx="7804" formatCode="0">
                  <c:v>0</c:v>
                </c:pt>
                <c:pt idx="7805" formatCode="0">
                  <c:v>504</c:v>
                </c:pt>
                <c:pt idx="7806" formatCode="0">
                  <c:v>0</c:v>
                </c:pt>
                <c:pt idx="7807" formatCode="0">
                  <c:v>240</c:v>
                </c:pt>
                <c:pt idx="7808" formatCode="0">
                  <c:v>864</c:v>
                </c:pt>
                <c:pt idx="7809" formatCode="0">
                  <c:v>120</c:v>
                </c:pt>
                <c:pt idx="7810" formatCode="0">
                  <c:v>0</c:v>
                </c:pt>
                <c:pt idx="7811" formatCode="0">
                  <c:v>1008</c:v>
                </c:pt>
                <c:pt idx="7812" formatCode="0">
                  <c:v>0</c:v>
                </c:pt>
                <c:pt idx="7813" formatCode="0">
                  <c:v>192</c:v>
                </c:pt>
                <c:pt idx="7814" formatCode="0">
                  <c:v>0</c:v>
                </c:pt>
                <c:pt idx="7815" formatCode="0">
                  <c:v>192</c:v>
                </c:pt>
                <c:pt idx="7816" formatCode="0">
                  <c:v>0</c:v>
                </c:pt>
                <c:pt idx="7817" formatCode="0">
                  <c:v>0</c:v>
                </c:pt>
                <c:pt idx="7818" formatCode="0">
                  <c:v>2448</c:v>
                </c:pt>
                <c:pt idx="7819" formatCode="0">
                  <c:v>432</c:v>
                </c:pt>
                <c:pt idx="7820" formatCode="0">
                  <c:v>264</c:v>
                </c:pt>
                <c:pt idx="7821" formatCode="0">
                  <c:v>0</c:v>
                </c:pt>
                <c:pt idx="7822" formatCode="0">
                  <c:v>168</c:v>
                </c:pt>
                <c:pt idx="7823" formatCode="0">
                  <c:v>360</c:v>
                </c:pt>
                <c:pt idx="7824" formatCode="0">
                  <c:v>288</c:v>
                </c:pt>
                <c:pt idx="7825" formatCode="0">
                  <c:v>312</c:v>
                </c:pt>
                <c:pt idx="7826" formatCode="0">
                  <c:v>0</c:v>
                </c:pt>
                <c:pt idx="7827" formatCode="0">
                  <c:v>648</c:v>
                </c:pt>
                <c:pt idx="7828" formatCode="0">
                  <c:v>0</c:v>
                </c:pt>
                <c:pt idx="7829" formatCode="0">
                  <c:v>2352</c:v>
                </c:pt>
                <c:pt idx="7830" formatCode="0">
                  <c:v>456</c:v>
                </c:pt>
                <c:pt idx="7831" formatCode="0">
                  <c:v>864</c:v>
                </c:pt>
                <c:pt idx="7832" formatCode="0">
                  <c:v>0</c:v>
                </c:pt>
                <c:pt idx="7833" formatCode="0">
                  <c:v>0</c:v>
                </c:pt>
                <c:pt idx="7834" formatCode="0">
                  <c:v>0</c:v>
                </c:pt>
                <c:pt idx="7835" formatCode="0">
                  <c:v>0</c:v>
                </c:pt>
                <c:pt idx="7836" formatCode="0">
                  <c:v>384</c:v>
                </c:pt>
                <c:pt idx="7837" formatCode="0">
                  <c:v>0</c:v>
                </c:pt>
                <c:pt idx="7838" formatCode="0">
                  <c:v>0</c:v>
                </c:pt>
                <c:pt idx="7839" formatCode="0">
                  <c:v>984</c:v>
                </c:pt>
                <c:pt idx="7840" formatCode="0">
                  <c:v>0</c:v>
                </c:pt>
                <c:pt idx="7841" formatCode="0">
                  <c:v>15264</c:v>
                </c:pt>
                <c:pt idx="7842" formatCode="0">
                  <c:v>288</c:v>
                </c:pt>
                <c:pt idx="7843" formatCode="0">
                  <c:v>0</c:v>
                </c:pt>
                <c:pt idx="7844" formatCode="0">
                  <c:v>0</c:v>
                </c:pt>
                <c:pt idx="7845" formatCode="0">
                  <c:v>0</c:v>
                </c:pt>
                <c:pt idx="7846" formatCode="0">
                  <c:v>2088</c:v>
                </c:pt>
                <c:pt idx="7847" formatCode="0">
                  <c:v>2400</c:v>
                </c:pt>
                <c:pt idx="7848" formatCode="0">
                  <c:v>192</c:v>
                </c:pt>
                <c:pt idx="7849" formatCode="0">
                  <c:v>0</c:v>
                </c:pt>
                <c:pt idx="7850" formatCode="0">
                  <c:v>168</c:v>
                </c:pt>
                <c:pt idx="7851" formatCode="0">
                  <c:v>1392</c:v>
                </c:pt>
                <c:pt idx="7852" formatCode="0">
                  <c:v>96</c:v>
                </c:pt>
                <c:pt idx="7853" formatCode="0">
                  <c:v>288</c:v>
                </c:pt>
                <c:pt idx="7854" formatCode="0">
                  <c:v>0</c:v>
                </c:pt>
                <c:pt idx="7855" formatCode="0">
                  <c:v>0</c:v>
                </c:pt>
                <c:pt idx="7856" formatCode="0">
                  <c:v>0</c:v>
                </c:pt>
                <c:pt idx="7857" formatCode="0">
                  <c:v>2328</c:v>
                </c:pt>
                <c:pt idx="7858" formatCode="0">
                  <c:v>0</c:v>
                </c:pt>
                <c:pt idx="7859" formatCode="0">
                  <c:v>1344</c:v>
                </c:pt>
                <c:pt idx="7860" formatCode="0">
                  <c:v>864</c:v>
                </c:pt>
                <c:pt idx="7861" formatCode="0">
                  <c:v>72</c:v>
                </c:pt>
                <c:pt idx="7862" formatCode="0">
                  <c:v>6048</c:v>
                </c:pt>
                <c:pt idx="7863" formatCode="0">
                  <c:v>432</c:v>
                </c:pt>
                <c:pt idx="7864" formatCode="0">
                  <c:v>600</c:v>
                </c:pt>
                <c:pt idx="7865" formatCode="0">
                  <c:v>0</c:v>
                </c:pt>
                <c:pt idx="7866" formatCode="0">
                  <c:v>288</c:v>
                </c:pt>
                <c:pt idx="7867" formatCode="0">
                  <c:v>432</c:v>
                </c:pt>
                <c:pt idx="7868" formatCode="0">
                  <c:v>192</c:v>
                </c:pt>
                <c:pt idx="7869" formatCode="0">
                  <c:v>0</c:v>
                </c:pt>
                <c:pt idx="7870" formatCode="0">
                  <c:v>96</c:v>
                </c:pt>
                <c:pt idx="7871" formatCode="0">
                  <c:v>1344</c:v>
                </c:pt>
                <c:pt idx="7872" formatCode="0">
                  <c:v>0</c:v>
                </c:pt>
                <c:pt idx="7873" formatCode="0">
                  <c:v>0</c:v>
                </c:pt>
                <c:pt idx="7874" formatCode="0">
                  <c:v>0</c:v>
                </c:pt>
                <c:pt idx="7875" formatCode="0">
                  <c:v>360</c:v>
                </c:pt>
                <c:pt idx="7876" formatCode="0">
                  <c:v>312</c:v>
                </c:pt>
                <c:pt idx="7877" formatCode="0">
                  <c:v>0</c:v>
                </c:pt>
                <c:pt idx="7878" formatCode="0">
                  <c:v>96</c:v>
                </c:pt>
                <c:pt idx="7879" formatCode="0">
                  <c:v>408</c:v>
                </c:pt>
                <c:pt idx="7880" formatCode="0">
                  <c:v>0</c:v>
                </c:pt>
                <c:pt idx="7881" formatCode="0">
                  <c:v>504</c:v>
                </c:pt>
                <c:pt idx="7882" formatCode="0">
                  <c:v>1800</c:v>
                </c:pt>
                <c:pt idx="7883" formatCode="0">
                  <c:v>144</c:v>
                </c:pt>
                <c:pt idx="7884" formatCode="0">
                  <c:v>408</c:v>
                </c:pt>
                <c:pt idx="7885" formatCode="0">
                  <c:v>144</c:v>
                </c:pt>
                <c:pt idx="7886" formatCode="0">
                  <c:v>0</c:v>
                </c:pt>
                <c:pt idx="7887" formatCode="0">
                  <c:v>144</c:v>
                </c:pt>
                <c:pt idx="7888" formatCode="0">
                  <c:v>0</c:v>
                </c:pt>
                <c:pt idx="7889" formatCode="0">
                  <c:v>888</c:v>
                </c:pt>
                <c:pt idx="7890" formatCode="0">
                  <c:v>1200</c:v>
                </c:pt>
                <c:pt idx="7891" formatCode="0">
                  <c:v>168</c:v>
                </c:pt>
                <c:pt idx="7892" formatCode="0">
                  <c:v>168</c:v>
                </c:pt>
                <c:pt idx="7893" formatCode="0">
                  <c:v>0</c:v>
                </c:pt>
                <c:pt idx="7894" formatCode="0">
                  <c:v>1512</c:v>
                </c:pt>
                <c:pt idx="7895" formatCode="0">
                  <c:v>0</c:v>
                </c:pt>
                <c:pt idx="7896" formatCode="0">
                  <c:v>0</c:v>
                </c:pt>
                <c:pt idx="7897" formatCode="0">
                  <c:v>1008</c:v>
                </c:pt>
                <c:pt idx="7898" formatCode="0">
                  <c:v>480</c:v>
                </c:pt>
                <c:pt idx="7899" formatCode="0">
                  <c:v>1104</c:v>
                </c:pt>
                <c:pt idx="7900" formatCode="0">
                  <c:v>264</c:v>
                </c:pt>
                <c:pt idx="7901" formatCode="0">
                  <c:v>0</c:v>
                </c:pt>
                <c:pt idx="7902" formatCode="0">
                  <c:v>192</c:v>
                </c:pt>
                <c:pt idx="7903" formatCode="0">
                  <c:v>744</c:v>
                </c:pt>
                <c:pt idx="7904" formatCode="0">
                  <c:v>168</c:v>
                </c:pt>
                <c:pt idx="7905" formatCode="0">
                  <c:v>4728</c:v>
                </c:pt>
                <c:pt idx="7906" formatCode="0">
                  <c:v>1008</c:v>
                </c:pt>
                <c:pt idx="7907" formatCode="0">
                  <c:v>744</c:v>
                </c:pt>
                <c:pt idx="7908" formatCode="0">
                  <c:v>192</c:v>
                </c:pt>
                <c:pt idx="7909" formatCode="0">
                  <c:v>0</c:v>
                </c:pt>
                <c:pt idx="7910" formatCode="0">
                  <c:v>0</c:v>
                </c:pt>
                <c:pt idx="7911" formatCode="0">
                  <c:v>288</c:v>
                </c:pt>
                <c:pt idx="7912" formatCode="0">
                  <c:v>312</c:v>
                </c:pt>
                <c:pt idx="7913" formatCode="0">
                  <c:v>144</c:v>
                </c:pt>
                <c:pt idx="7914" formatCode="0">
                  <c:v>96</c:v>
                </c:pt>
                <c:pt idx="7915" formatCode="0">
                  <c:v>120</c:v>
                </c:pt>
                <c:pt idx="7916" formatCode="0">
                  <c:v>1536</c:v>
                </c:pt>
                <c:pt idx="7917" formatCode="0">
                  <c:v>4224</c:v>
                </c:pt>
                <c:pt idx="7918" formatCode="0">
                  <c:v>0</c:v>
                </c:pt>
                <c:pt idx="7919" formatCode="0">
                  <c:v>1200</c:v>
                </c:pt>
                <c:pt idx="7920" formatCode="0">
                  <c:v>312</c:v>
                </c:pt>
                <c:pt idx="7921" formatCode="0">
                  <c:v>408</c:v>
                </c:pt>
                <c:pt idx="7922" formatCode="0">
                  <c:v>792</c:v>
                </c:pt>
                <c:pt idx="7923" formatCode="0">
                  <c:v>1224</c:v>
                </c:pt>
                <c:pt idx="7924" formatCode="0">
                  <c:v>72</c:v>
                </c:pt>
                <c:pt idx="7925" formatCode="0">
                  <c:v>0</c:v>
                </c:pt>
                <c:pt idx="7926" formatCode="0">
                  <c:v>0</c:v>
                </c:pt>
                <c:pt idx="7927" formatCode="0">
                  <c:v>2064</c:v>
                </c:pt>
                <c:pt idx="7928" formatCode="0">
                  <c:v>192</c:v>
                </c:pt>
                <c:pt idx="7929" formatCode="0">
                  <c:v>1176</c:v>
                </c:pt>
                <c:pt idx="7930" formatCode="0">
                  <c:v>72</c:v>
                </c:pt>
                <c:pt idx="7931" formatCode="0">
                  <c:v>0</c:v>
                </c:pt>
                <c:pt idx="7932" formatCode="0">
                  <c:v>0</c:v>
                </c:pt>
                <c:pt idx="7933" formatCode="0">
                  <c:v>0</c:v>
                </c:pt>
                <c:pt idx="7934" formatCode="0">
                  <c:v>1008</c:v>
                </c:pt>
                <c:pt idx="7935" formatCode="0">
                  <c:v>144</c:v>
                </c:pt>
                <c:pt idx="7936" formatCode="0">
                  <c:v>456</c:v>
                </c:pt>
                <c:pt idx="7937" formatCode="0">
                  <c:v>672</c:v>
                </c:pt>
                <c:pt idx="7938" formatCode="0">
                  <c:v>288</c:v>
                </c:pt>
                <c:pt idx="7939" formatCode="0">
                  <c:v>432</c:v>
                </c:pt>
                <c:pt idx="7940" formatCode="0">
                  <c:v>240</c:v>
                </c:pt>
                <c:pt idx="7941" formatCode="0">
                  <c:v>384</c:v>
                </c:pt>
                <c:pt idx="7942" formatCode="0">
                  <c:v>0</c:v>
                </c:pt>
                <c:pt idx="7943" formatCode="0">
                  <c:v>0</c:v>
                </c:pt>
                <c:pt idx="7944" formatCode="0">
                  <c:v>768</c:v>
                </c:pt>
                <c:pt idx="7945" formatCode="0">
                  <c:v>1008</c:v>
                </c:pt>
                <c:pt idx="7946" formatCode="0">
                  <c:v>1992</c:v>
                </c:pt>
                <c:pt idx="7947" formatCode="0">
                  <c:v>2064</c:v>
                </c:pt>
                <c:pt idx="7948" formatCode="0">
                  <c:v>0</c:v>
                </c:pt>
                <c:pt idx="7949" formatCode="0">
                  <c:v>264</c:v>
                </c:pt>
                <c:pt idx="7950" formatCode="0">
                  <c:v>336</c:v>
                </c:pt>
                <c:pt idx="7951" formatCode="0">
                  <c:v>0</c:v>
                </c:pt>
                <c:pt idx="7952" formatCode="0">
                  <c:v>0</c:v>
                </c:pt>
                <c:pt idx="7953" formatCode="0">
                  <c:v>384</c:v>
                </c:pt>
                <c:pt idx="7954" formatCode="0">
                  <c:v>0</c:v>
                </c:pt>
                <c:pt idx="7955" formatCode="0">
                  <c:v>1464</c:v>
                </c:pt>
                <c:pt idx="7956" formatCode="0">
                  <c:v>1728</c:v>
                </c:pt>
                <c:pt idx="7957" formatCode="0">
                  <c:v>504</c:v>
                </c:pt>
                <c:pt idx="7958" formatCode="0">
                  <c:v>1512</c:v>
                </c:pt>
                <c:pt idx="7959" formatCode="0">
                  <c:v>7440</c:v>
                </c:pt>
                <c:pt idx="7960" formatCode="0">
                  <c:v>768</c:v>
                </c:pt>
                <c:pt idx="7961" formatCode="0">
                  <c:v>768</c:v>
                </c:pt>
                <c:pt idx="7962" formatCode="0">
                  <c:v>1032</c:v>
                </c:pt>
                <c:pt idx="7963" formatCode="0">
                  <c:v>624</c:v>
                </c:pt>
                <c:pt idx="7964" formatCode="0">
                  <c:v>120</c:v>
                </c:pt>
                <c:pt idx="7965" formatCode="0">
                  <c:v>624</c:v>
                </c:pt>
                <c:pt idx="7966" formatCode="0">
                  <c:v>2136</c:v>
                </c:pt>
                <c:pt idx="7967" formatCode="0">
                  <c:v>0</c:v>
                </c:pt>
                <c:pt idx="7968" formatCode="0">
                  <c:v>0</c:v>
                </c:pt>
                <c:pt idx="7969" formatCode="0">
                  <c:v>0</c:v>
                </c:pt>
                <c:pt idx="7970" formatCode="0">
                  <c:v>0</c:v>
                </c:pt>
                <c:pt idx="7971" formatCode="0">
                  <c:v>0</c:v>
                </c:pt>
                <c:pt idx="7972" formatCode="0">
                  <c:v>0</c:v>
                </c:pt>
                <c:pt idx="7973" formatCode="0">
                  <c:v>0</c:v>
                </c:pt>
                <c:pt idx="7974" formatCode="0">
                  <c:v>0</c:v>
                </c:pt>
                <c:pt idx="7975" formatCode="0">
                  <c:v>0</c:v>
                </c:pt>
                <c:pt idx="7976" formatCode="0">
                  <c:v>0</c:v>
                </c:pt>
                <c:pt idx="7977" formatCode="0">
                  <c:v>0</c:v>
                </c:pt>
                <c:pt idx="7978" formatCode="0">
                  <c:v>0</c:v>
                </c:pt>
                <c:pt idx="7979" formatCode="0">
                  <c:v>0</c:v>
                </c:pt>
                <c:pt idx="7980" formatCode="0">
                  <c:v>0</c:v>
                </c:pt>
                <c:pt idx="7981" formatCode="0">
                  <c:v>192</c:v>
                </c:pt>
                <c:pt idx="7982" formatCode="0">
                  <c:v>120</c:v>
                </c:pt>
                <c:pt idx="7983" formatCode="0">
                  <c:v>336</c:v>
                </c:pt>
                <c:pt idx="7984" formatCode="0">
                  <c:v>48</c:v>
                </c:pt>
                <c:pt idx="7985" formatCode="0">
                  <c:v>288</c:v>
                </c:pt>
                <c:pt idx="7986" formatCode="0">
                  <c:v>72</c:v>
                </c:pt>
                <c:pt idx="7987" formatCode="0">
                  <c:v>192</c:v>
                </c:pt>
                <c:pt idx="7988" formatCode="0">
                  <c:v>432</c:v>
                </c:pt>
                <c:pt idx="7989" formatCode="0">
                  <c:v>336</c:v>
                </c:pt>
                <c:pt idx="7990" formatCode="0">
                  <c:v>360</c:v>
                </c:pt>
                <c:pt idx="7991" formatCode="0">
                  <c:v>1512</c:v>
                </c:pt>
                <c:pt idx="7992" formatCode="0">
                  <c:v>48</c:v>
                </c:pt>
                <c:pt idx="7993" formatCode="0">
                  <c:v>264</c:v>
                </c:pt>
                <c:pt idx="7994" formatCode="0">
                  <c:v>24</c:v>
                </c:pt>
                <c:pt idx="7995" formatCode="0">
                  <c:v>384</c:v>
                </c:pt>
                <c:pt idx="7996" formatCode="0">
                  <c:v>888</c:v>
                </c:pt>
                <c:pt idx="7997" formatCode="0">
                  <c:v>144</c:v>
                </c:pt>
                <c:pt idx="7998" formatCode="0">
                  <c:v>312</c:v>
                </c:pt>
                <c:pt idx="7999" formatCode="0">
                  <c:v>2088</c:v>
                </c:pt>
                <c:pt idx="8000" formatCode="0">
                  <c:v>696</c:v>
                </c:pt>
                <c:pt idx="8001" formatCode="0">
                  <c:v>17256</c:v>
                </c:pt>
                <c:pt idx="8002" formatCode="0">
                  <c:v>3864</c:v>
                </c:pt>
                <c:pt idx="8003" formatCode="0">
                  <c:v>2496</c:v>
                </c:pt>
                <c:pt idx="8004" formatCode="0">
                  <c:v>24</c:v>
                </c:pt>
                <c:pt idx="8005" formatCode="0">
                  <c:v>1008</c:v>
                </c:pt>
                <c:pt idx="8006" formatCode="0">
                  <c:v>336</c:v>
                </c:pt>
                <c:pt idx="8007" formatCode="0">
                  <c:v>5232</c:v>
                </c:pt>
                <c:pt idx="8008" formatCode="0">
                  <c:v>216</c:v>
                </c:pt>
                <c:pt idx="8009" formatCode="0">
                  <c:v>48</c:v>
                </c:pt>
                <c:pt idx="8010" formatCode="0">
                  <c:v>48</c:v>
                </c:pt>
                <c:pt idx="8011" formatCode="0">
                  <c:v>216</c:v>
                </c:pt>
                <c:pt idx="8012" formatCode="0">
                  <c:v>48</c:v>
                </c:pt>
                <c:pt idx="8013" formatCode="0">
                  <c:v>96</c:v>
                </c:pt>
                <c:pt idx="8014" formatCode="0">
                  <c:v>24</c:v>
                </c:pt>
                <c:pt idx="8015" formatCode="0">
                  <c:v>312</c:v>
                </c:pt>
                <c:pt idx="8016" formatCode="0">
                  <c:v>3264</c:v>
                </c:pt>
                <c:pt idx="8017" formatCode="0">
                  <c:v>624</c:v>
                </c:pt>
                <c:pt idx="8018" formatCode="0">
                  <c:v>432</c:v>
                </c:pt>
                <c:pt idx="8019" formatCode="0">
                  <c:v>48</c:v>
                </c:pt>
                <c:pt idx="8020" formatCode="0">
                  <c:v>1752</c:v>
                </c:pt>
                <c:pt idx="8021" formatCode="0">
                  <c:v>0</c:v>
                </c:pt>
                <c:pt idx="8022" formatCode="0">
                  <c:v>0</c:v>
                </c:pt>
                <c:pt idx="8023" formatCode="0">
                  <c:v>0</c:v>
                </c:pt>
                <c:pt idx="8024" formatCode="0">
                  <c:v>0</c:v>
                </c:pt>
                <c:pt idx="8025" formatCode="0">
                  <c:v>0</c:v>
                </c:pt>
                <c:pt idx="8026" formatCode="0">
                  <c:v>0</c:v>
                </c:pt>
                <c:pt idx="8027" formatCode="0">
                  <c:v>0</c:v>
                </c:pt>
                <c:pt idx="8028" formatCode="0">
                  <c:v>0</c:v>
                </c:pt>
                <c:pt idx="8029" formatCode="0">
                  <c:v>0</c:v>
                </c:pt>
                <c:pt idx="8030" formatCode="0">
                  <c:v>0</c:v>
                </c:pt>
                <c:pt idx="8031" formatCode="0">
                  <c:v>0</c:v>
                </c:pt>
                <c:pt idx="8032" formatCode="0">
                  <c:v>0</c:v>
                </c:pt>
                <c:pt idx="8033" formatCode="0">
                  <c:v>0</c:v>
                </c:pt>
                <c:pt idx="8034" formatCode="0">
                  <c:v>0</c:v>
                </c:pt>
                <c:pt idx="8035" formatCode="0">
                  <c:v>0</c:v>
                </c:pt>
                <c:pt idx="8036" formatCode="0">
                  <c:v>0</c:v>
                </c:pt>
                <c:pt idx="8037" formatCode="0">
                  <c:v>0</c:v>
                </c:pt>
                <c:pt idx="8038" formatCode="0">
                  <c:v>0</c:v>
                </c:pt>
                <c:pt idx="8039" formatCode="0">
                  <c:v>0</c:v>
                </c:pt>
                <c:pt idx="8040" formatCode="0">
                  <c:v>0</c:v>
                </c:pt>
                <c:pt idx="8041" formatCode="0">
                  <c:v>0</c:v>
                </c:pt>
                <c:pt idx="8042" formatCode="0">
                  <c:v>0</c:v>
                </c:pt>
                <c:pt idx="8043" formatCode="0">
                  <c:v>0</c:v>
                </c:pt>
                <c:pt idx="8044" formatCode="0">
                  <c:v>0</c:v>
                </c:pt>
                <c:pt idx="8045" formatCode="0">
                  <c:v>0</c:v>
                </c:pt>
                <c:pt idx="8046" formatCode="0">
                  <c:v>0</c:v>
                </c:pt>
                <c:pt idx="8047" formatCode="0">
                  <c:v>0</c:v>
                </c:pt>
                <c:pt idx="8048" formatCode="0">
                  <c:v>0</c:v>
                </c:pt>
                <c:pt idx="8049" formatCode="0">
                  <c:v>0</c:v>
                </c:pt>
                <c:pt idx="8050" formatCode="0">
                  <c:v>1464</c:v>
                </c:pt>
                <c:pt idx="8051" formatCode="0">
                  <c:v>0</c:v>
                </c:pt>
                <c:pt idx="8052" formatCode="0">
                  <c:v>0</c:v>
                </c:pt>
                <c:pt idx="8053" formatCode="0">
                  <c:v>0</c:v>
                </c:pt>
                <c:pt idx="8054" formatCode="0">
                  <c:v>0</c:v>
                </c:pt>
                <c:pt idx="8055" formatCode="0">
                  <c:v>288</c:v>
                </c:pt>
                <c:pt idx="8056" formatCode="0">
                  <c:v>0</c:v>
                </c:pt>
                <c:pt idx="8057" formatCode="0">
                  <c:v>0</c:v>
                </c:pt>
                <c:pt idx="8058" formatCode="0">
                  <c:v>432</c:v>
                </c:pt>
                <c:pt idx="8059" formatCode="0">
                  <c:v>1152</c:v>
                </c:pt>
                <c:pt idx="8060" formatCode="0">
                  <c:v>1488</c:v>
                </c:pt>
                <c:pt idx="8061" formatCode="0">
                  <c:v>48</c:v>
                </c:pt>
                <c:pt idx="8062" formatCode="0">
                  <c:v>72</c:v>
                </c:pt>
                <c:pt idx="8063" formatCode="0">
                  <c:v>0</c:v>
                </c:pt>
                <c:pt idx="8064" formatCode="0">
                  <c:v>288</c:v>
                </c:pt>
                <c:pt idx="8065" formatCode="0">
                  <c:v>312</c:v>
                </c:pt>
                <c:pt idx="8066" formatCode="0">
                  <c:v>0</c:v>
                </c:pt>
                <c:pt idx="8067" formatCode="0">
                  <c:v>0</c:v>
                </c:pt>
                <c:pt idx="8068" formatCode="0">
                  <c:v>192</c:v>
                </c:pt>
                <c:pt idx="8069" formatCode="0">
                  <c:v>0</c:v>
                </c:pt>
                <c:pt idx="8070" formatCode="0">
                  <c:v>0</c:v>
                </c:pt>
                <c:pt idx="8071" formatCode="0">
                  <c:v>0</c:v>
                </c:pt>
                <c:pt idx="8072" formatCode="0">
                  <c:v>216</c:v>
                </c:pt>
                <c:pt idx="8073" formatCode="0">
                  <c:v>0</c:v>
                </c:pt>
                <c:pt idx="8074" formatCode="0">
                  <c:v>0</c:v>
                </c:pt>
                <c:pt idx="8075" formatCode="0">
                  <c:v>0</c:v>
                </c:pt>
                <c:pt idx="8076" formatCode="0">
                  <c:v>0</c:v>
                </c:pt>
                <c:pt idx="8077" formatCode="0">
                  <c:v>48</c:v>
                </c:pt>
                <c:pt idx="8078" formatCode="0">
                  <c:v>0</c:v>
                </c:pt>
                <c:pt idx="8079" formatCode="0">
                  <c:v>0</c:v>
                </c:pt>
                <c:pt idx="8080" formatCode="0">
                  <c:v>96</c:v>
                </c:pt>
                <c:pt idx="8081" formatCode="0">
                  <c:v>192</c:v>
                </c:pt>
                <c:pt idx="8082" formatCode="0">
                  <c:v>0</c:v>
                </c:pt>
                <c:pt idx="8083" formatCode="0">
                  <c:v>0</c:v>
                </c:pt>
                <c:pt idx="8084" formatCode="0">
                  <c:v>0</c:v>
                </c:pt>
                <c:pt idx="8085" formatCode="0">
                  <c:v>0</c:v>
                </c:pt>
                <c:pt idx="8086" formatCode="0">
                  <c:v>0</c:v>
                </c:pt>
                <c:pt idx="8087" formatCode="0">
                  <c:v>96</c:v>
                </c:pt>
                <c:pt idx="8088" formatCode="0">
                  <c:v>0</c:v>
                </c:pt>
                <c:pt idx="8089" formatCode="0">
                  <c:v>288</c:v>
                </c:pt>
                <c:pt idx="8090" formatCode="0">
                  <c:v>96</c:v>
                </c:pt>
                <c:pt idx="8091" formatCode="0">
                  <c:v>96</c:v>
                </c:pt>
                <c:pt idx="8092" formatCode="0">
                  <c:v>0</c:v>
                </c:pt>
                <c:pt idx="8093" formatCode="0">
                  <c:v>0</c:v>
                </c:pt>
                <c:pt idx="8094" formatCode="0">
                  <c:v>1512</c:v>
                </c:pt>
                <c:pt idx="8095" formatCode="0">
                  <c:v>0</c:v>
                </c:pt>
                <c:pt idx="8096" formatCode="0">
                  <c:v>0</c:v>
                </c:pt>
                <c:pt idx="8097" formatCode="0">
                  <c:v>0</c:v>
                </c:pt>
                <c:pt idx="8098" formatCode="0">
                  <c:v>4344</c:v>
                </c:pt>
                <c:pt idx="8099" formatCode="0">
                  <c:v>0</c:v>
                </c:pt>
                <c:pt idx="8100" formatCode="0">
                  <c:v>0</c:v>
                </c:pt>
                <c:pt idx="8101" formatCode="0">
                  <c:v>0</c:v>
                </c:pt>
                <c:pt idx="8102" formatCode="0">
                  <c:v>0</c:v>
                </c:pt>
                <c:pt idx="8103" formatCode="0">
                  <c:v>528</c:v>
                </c:pt>
                <c:pt idx="8104" formatCode="0">
                  <c:v>0</c:v>
                </c:pt>
                <c:pt idx="8105" formatCode="0">
                  <c:v>0</c:v>
                </c:pt>
                <c:pt idx="8106" formatCode="0">
                  <c:v>288</c:v>
                </c:pt>
                <c:pt idx="8107" formatCode="0">
                  <c:v>0</c:v>
                </c:pt>
                <c:pt idx="8108" formatCode="0">
                  <c:v>48</c:v>
                </c:pt>
                <c:pt idx="8109" formatCode="0">
                  <c:v>240</c:v>
                </c:pt>
                <c:pt idx="8110" formatCode="0">
                  <c:v>144</c:v>
                </c:pt>
                <c:pt idx="8111" formatCode="0">
                  <c:v>72</c:v>
                </c:pt>
                <c:pt idx="8112" formatCode="0">
                  <c:v>768</c:v>
                </c:pt>
                <c:pt idx="8113" formatCode="0">
                  <c:v>72</c:v>
                </c:pt>
                <c:pt idx="8114" formatCode="0">
                  <c:v>0</c:v>
                </c:pt>
                <c:pt idx="8115" formatCode="0">
                  <c:v>0</c:v>
                </c:pt>
                <c:pt idx="8116" formatCode="0">
                  <c:v>0</c:v>
                </c:pt>
                <c:pt idx="8117" formatCode="0">
                  <c:v>0</c:v>
                </c:pt>
                <c:pt idx="8118" formatCode="0">
                  <c:v>0</c:v>
                </c:pt>
                <c:pt idx="8119" formatCode="0">
                  <c:v>0</c:v>
                </c:pt>
                <c:pt idx="8120" formatCode="0">
                  <c:v>0</c:v>
                </c:pt>
                <c:pt idx="8121" formatCode="0">
                  <c:v>0</c:v>
                </c:pt>
                <c:pt idx="8122" formatCode="0">
                  <c:v>0</c:v>
                </c:pt>
                <c:pt idx="8123" formatCode="0">
                  <c:v>0</c:v>
                </c:pt>
                <c:pt idx="8124" formatCode="0">
                  <c:v>0</c:v>
                </c:pt>
                <c:pt idx="8125" formatCode="0">
                  <c:v>0</c:v>
                </c:pt>
                <c:pt idx="8126" formatCode="0">
                  <c:v>0</c:v>
                </c:pt>
                <c:pt idx="8127" formatCode="0">
                  <c:v>0</c:v>
                </c:pt>
                <c:pt idx="8128" formatCode="0">
                  <c:v>1176</c:v>
                </c:pt>
                <c:pt idx="8129" formatCode="0">
                  <c:v>96</c:v>
                </c:pt>
                <c:pt idx="8130" formatCode="0">
                  <c:v>48</c:v>
                </c:pt>
                <c:pt idx="8131" formatCode="0">
                  <c:v>72</c:v>
                </c:pt>
                <c:pt idx="8132" formatCode="0">
                  <c:v>96</c:v>
                </c:pt>
                <c:pt idx="8133" formatCode="0">
                  <c:v>48</c:v>
                </c:pt>
                <c:pt idx="8134" formatCode="0">
                  <c:v>1968</c:v>
                </c:pt>
                <c:pt idx="8135" formatCode="0">
                  <c:v>264</c:v>
                </c:pt>
                <c:pt idx="8136" formatCode="0">
                  <c:v>456</c:v>
                </c:pt>
                <c:pt idx="8137" formatCode="0">
                  <c:v>288</c:v>
                </c:pt>
                <c:pt idx="8138" formatCode="0">
                  <c:v>96</c:v>
                </c:pt>
                <c:pt idx="8139" formatCode="0">
                  <c:v>624</c:v>
                </c:pt>
                <c:pt idx="8140" formatCode="0">
                  <c:v>816</c:v>
                </c:pt>
                <c:pt idx="8141" formatCode="0">
                  <c:v>432</c:v>
                </c:pt>
                <c:pt idx="8142" formatCode="0">
                  <c:v>192</c:v>
                </c:pt>
                <c:pt idx="8143" formatCode="0">
                  <c:v>384</c:v>
                </c:pt>
                <c:pt idx="8144" formatCode="0">
                  <c:v>192</c:v>
                </c:pt>
                <c:pt idx="8145" formatCode="0">
                  <c:v>216</c:v>
                </c:pt>
                <c:pt idx="8146" formatCode="0">
                  <c:v>264</c:v>
                </c:pt>
                <c:pt idx="8147" formatCode="0">
                  <c:v>48</c:v>
                </c:pt>
                <c:pt idx="8148" formatCode="0">
                  <c:v>144</c:v>
                </c:pt>
                <c:pt idx="8149" formatCode="0">
                  <c:v>168</c:v>
                </c:pt>
                <c:pt idx="8150" formatCode="0">
                  <c:v>144</c:v>
                </c:pt>
                <c:pt idx="8151" formatCode="0">
                  <c:v>144</c:v>
                </c:pt>
                <c:pt idx="8152" formatCode="0">
                  <c:v>48</c:v>
                </c:pt>
                <c:pt idx="8153" formatCode="0">
                  <c:v>456</c:v>
                </c:pt>
                <c:pt idx="8154" formatCode="0">
                  <c:v>288</c:v>
                </c:pt>
                <c:pt idx="8155" formatCode="0">
                  <c:v>2472</c:v>
                </c:pt>
                <c:pt idx="8156" formatCode="0">
                  <c:v>864</c:v>
                </c:pt>
                <c:pt idx="8157" formatCode="0">
                  <c:v>216</c:v>
                </c:pt>
                <c:pt idx="8158" formatCode="0">
                  <c:v>96</c:v>
                </c:pt>
                <c:pt idx="8159" formatCode="0">
                  <c:v>96</c:v>
                </c:pt>
                <c:pt idx="8160" formatCode="0">
                  <c:v>72</c:v>
                </c:pt>
                <c:pt idx="8161" formatCode="0">
                  <c:v>1344</c:v>
                </c:pt>
                <c:pt idx="8162" formatCode="0">
                  <c:v>0</c:v>
                </c:pt>
                <c:pt idx="8163" formatCode="0">
                  <c:v>0</c:v>
                </c:pt>
                <c:pt idx="8164" formatCode="0">
                  <c:v>0</c:v>
                </c:pt>
                <c:pt idx="8165" formatCode="0">
                  <c:v>0</c:v>
                </c:pt>
                <c:pt idx="8166" formatCode="0">
                  <c:v>0</c:v>
                </c:pt>
                <c:pt idx="8167" formatCode="0">
                  <c:v>0</c:v>
                </c:pt>
                <c:pt idx="8168" formatCode="0">
                  <c:v>0</c:v>
                </c:pt>
                <c:pt idx="8169" formatCode="0">
                  <c:v>0</c:v>
                </c:pt>
                <c:pt idx="8170" formatCode="0">
                  <c:v>0</c:v>
                </c:pt>
                <c:pt idx="8171" formatCode="0">
                  <c:v>0</c:v>
                </c:pt>
                <c:pt idx="8172" formatCode="0">
                  <c:v>0</c:v>
                </c:pt>
                <c:pt idx="8173" formatCode="0">
                  <c:v>0</c:v>
                </c:pt>
                <c:pt idx="8174" formatCode="0">
                  <c:v>0</c:v>
                </c:pt>
                <c:pt idx="8175" formatCode="0">
                  <c:v>0</c:v>
                </c:pt>
                <c:pt idx="8176" formatCode="0">
                  <c:v>0</c:v>
                </c:pt>
                <c:pt idx="8177" formatCode="0">
                  <c:v>0</c:v>
                </c:pt>
                <c:pt idx="8178" formatCode="0">
                  <c:v>0</c:v>
                </c:pt>
                <c:pt idx="8179" formatCode="0">
                  <c:v>0</c:v>
                </c:pt>
                <c:pt idx="8180" formatCode="0">
                  <c:v>0</c:v>
                </c:pt>
                <c:pt idx="8181" formatCode="0">
                  <c:v>0</c:v>
                </c:pt>
                <c:pt idx="8182" formatCode="0">
                  <c:v>0</c:v>
                </c:pt>
                <c:pt idx="8183" formatCode="0">
                  <c:v>0</c:v>
                </c:pt>
                <c:pt idx="8184" formatCode="0">
                  <c:v>0</c:v>
                </c:pt>
                <c:pt idx="8185" formatCode="0">
                  <c:v>0</c:v>
                </c:pt>
                <c:pt idx="8186" formatCode="0">
                  <c:v>0</c:v>
                </c:pt>
                <c:pt idx="8187" formatCode="0">
                  <c:v>0</c:v>
                </c:pt>
                <c:pt idx="8188" formatCode="0">
                  <c:v>0</c:v>
                </c:pt>
                <c:pt idx="8189" formatCode="0">
                  <c:v>0</c:v>
                </c:pt>
                <c:pt idx="8190" formatCode="0">
                  <c:v>0</c:v>
                </c:pt>
                <c:pt idx="8191" formatCode="0">
                  <c:v>0</c:v>
                </c:pt>
                <c:pt idx="8192" formatCode="0">
                  <c:v>0</c:v>
                </c:pt>
                <c:pt idx="8193" formatCode="0">
                  <c:v>0</c:v>
                </c:pt>
                <c:pt idx="8194" formatCode="0">
                  <c:v>0</c:v>
                </c:pt>
                <c:pt idx="8195" formatCode="0">
                  <c:v>0</c:v>
                </c:pt>
                <c:pt idx="8196" formatCode="0">
                  <c:v>0</c:v>
                </c:pt>
                <c:pt idx="8197" formatCode="0">
                  <c:v>0</c:v>
                </c:pt>
                <c:pt idx="8198" formatCode="0">
                  <c:v>0</c:v>
                </c:pt>
                <c:pt idx="8199" formatCode="0">
                  <c:v>0</c:v>
                </c:pt>
                <c:pt idx="8200" formatCode="0">
                  <c:v>0</c:v>
                </c:pt>
                <c:pt idx="8201" formatCode="0">
                  <c:v>0</c:v>
                </c:pt>
                <c:pt idx="8202" formatCode="0">
                  <c:v>0</c:v>
                </c:pt>
                <c:pt idx="8203" formatCode="0">
                  <c:v>0</c:v>
                </c:pt>
                <c:pt idx="8204" formatCode="0">
                  <c:v>0</c:v>
                </c:pt>
                <c:pt idx="8205" formatCode="0">
                  <c:v>0</c:v>
                </c:pt>
                <c:pt idx="8206" formatCode="0">
                  <c:v>1632</c:v>
                </c:pt>
                <c:pt idx="8207" formatCode="0">
                  <c:v>0</c:v>
                </c:pt>
                <c:pt idx="8208" formatCode="0">
                  <c:v>0</c:v>
                </c:pt>
                <c:pt idx="8209" formatCode="0">
                  <c:v>48</c:v>
                </c:pt>
                <c:pt idx="8210" formatCode="0">
                  <c:v>768</c:v>
                </c:pt>
                <c:pt idx="8211" formatCode="0">
                  <c:v>144</c:v>
                </c:pt>
                <c:pt idx="8212" formatCode="0">
                  <c:v>0</c:v>
                </c:pt>
                <c:pt idx="8213" formatCode="0">
                  <c:v>1776</c:v>
                </c:pt>
                <c:pt idx="8214" formatCode="0">
                  <c:v>0</c:v>
                </c:pt>
                <c:pt idx="8215" formatCode="0">
                  <c:v>3432</c:v>
                </c:pt>
                <c:pt idx="8216" formatCode="0">
                  <c:v>336</c:v>
                </c:pt>
                <c:pt idx="8217" formatCode="0">
                  <c:v>960</c:v>
                </c:pt>
                <c:pt idx="8218" formatCode="0">
                  <c:v>96</c:v>
                </c:pt>
                <c:pt idx="8219" formatCode="0">
                  <c:v>0</c:v>
                </c:pt>
                <c:pt idx="8220" formatCode="0">
                  <c:v>0</c:v>
                </c:pt>
                <c:pt idx="8221" formatCode="0">
                  <c:v>720</c:v>
                </c:pt>
                <c:pt idx="8222" formatCode="0">
                  <c:v>48</c:v>
                </c:pt>
                <c:pt idx="8223" formatCode="0">
                  <c:v>2904</c:v>
                </c:pt>
                <c:pt idx="8224" formatCode="0">
                  <c:v>3288</c:v>
                </c:pt>
                <c:pt idx="8225" formatCode="0">
                  <c:v>48</c:v>
                </c:pt>
                <c:pt idx="8226" formatCode="0">
                  <c:v>216</c:v>
                </c:pt>
                <c:pt idx="8227" formatCode="0">
                  <c:v>46608</c:v>
                </c:pt>
                <c:pt idx="8228" formatCode="0">
                  <c:v>336</c:v>
                </c:pt>
                <c:pt idx="8229" formatCode="0">
                  <c:v>192</c:v>
                </c:pt>
                <c:pt idx="8230" formatCode="0">
                  <c:v>1728</c:v>
                </c:pt>
                <c:pt idx="8231" formatCode="0">
                  <c:v>0</c:v>
                </c:pt>
                <c:pt idx="8232" formatCode="0">
                  <c:v>0</c:v>
                </c:pt>
                <c:pt idx="8233" formatCode="0">
                  <c:v>0</c:v>
                </c:pt>
                <c:pt idx="8234" formatCode="0">
                  <c:v>4128</c:v>
                </c:pt>
                <c:pt idx="8235" formatCode="0">
                  <c:v>888</c:v>
                </c:pt>
                <c:pt idx="8236" formatCode="0">
                  <c:v>264</c:v>
                </c:pt>
                <c:pt idx="8237" formatCode="0">
                  <c:v>2256</c:v>
                </c:pt>
                <c:pt idx="8238" formatCode="0">
                  <c:v>96</c:v>
                </c:pt>
                <c:pt idx="8239" formatCode="0">
                  <c:v>192</c:v>
                </c:pt>
                <c:pt idx="8240" formatCode="0">
                  <c:v>0</c:v>
                </c:pt>
                <c:pt idx="8241" formatCode="0">
                  <c:v>2352</c:v>
                </c:pt>
                <c:pt idx="8242" formatCode="0">
                  <c:v>2496</c:v>
                </c:pt>
                <c:pt idx="8243" formatCode="0">
                  <c:v>432</c:v>
                </c:pt>
                <c:pt idx="8244" formatCode="0">
                  <c:v>984</c:v>
                </c:pt>
                <c:pt idx="8245" formatCode="0">
                  <c:v>360</c:v>
                </c:pt>
                <c:pt idx="8246" formatCode="0">
                  <c:v>4752</c:v>
                </c:pt>
                <c:pt idx="8247" formatCode="0">
                  <c:v>264</c:v>
                </c:pt>
                <c:pt idx="8248" formatCode="0">
                  <c:v>216</c:v>
                </c:pt>
                <c:pt idx="8249" formatCode="0">
                  <c:v>456</c:v>
                </c:pt>
                <c:pt idx="8250" formatCode="0">
                  <c:v>0</c:v>
                </c:pt>
                <c:pt idx="8251" formatCode="0">
                  <c:v>5760</c:v>
                </c:pt>
                <c:pt idx="8252" formatCode="0">
                  <c:v>8736</c:v>
                </c:pt>
                <c:pt idx="8253" formatCode="0">
                  <c:v>768</c:v>
                </c:pt>
                <c:pt idx="8254" formatCode="0">
                  <c:v>480</c:v>
                </c:pt>
                <c:pt idx="8255" formatCode="0">
                  <c:v>8736</c:v>
                </c:pt>
                <c:pt idx="8256" formatCode="0">
                  <c:v>456</c:v>
                </c:pt>
                <c:pt idx="8257" formatCode="0">
                  <c:v>0</c:v>
                </c:pt>
                <c:pt idx="8258" formatCode="0">
                  <c:v>14688</c:v>
                </c:pt>
                <c:pt idx="8259" formatCode="0">
                  <c:v>168</c:v>
                </c:pt>
                <c:pt idx="8260" formatCode="0">
                  <c:v>768</c:v>
                </c:pt>
                <c:pt idx="8261" formatCode="0">
                  <c:v>2400</c:v>
                </c:pt>
                <c:pt idx="8262" formatCode="0">
                  <c:v>288</c:v>
                </c:pt>
                <c:pt idx="8263" formatCode="0">
                  <c:v>288</c:v>
                </c:pt>
                <c:pt idx="8264" formatCode="0">
                  <c:v>936</c:v>
                </c:pt>
                <c:pt idx="8265" formatCode="0">
                  <c:v>48</c:v>
                </c:pt>
                <c:pt idx="8266" formatCode="0">
                  <c:v>19656</c:v>
                </c:pt>
                <c:pt idx="8267" formatCode="0">
                  <c:v>0</c:v>
                </c:pt>
                <c:pt idx="8268" formatCode="0">
                  <c:v>240</c:v>
                </c:pt>
                <c:pt idx="8269" formatCode="0">
                  <c:v>264</c:v>
                </c:pt>
                <c:pt idx="8270" formatCode="0">
                  <c:v>288</c:v>
                </c:pt>
                <c:pt idx="8271" formatCode="0">
                  <c:v>3336</c:v>
                </c:pt>
                <c:pt idx="8272" formatCode="0">
                  <c:v>120</c:v>
                </c:pt>
                <c:pt idx="8273" formatCode="0">
                  <c:v>0</c:v>
                </c:pt>
                <c:pt idx="8274" formatCode="0">
                  <c:v>96</c:v>
                </c:pt>
                <c:pt idx="8275" formatCode="0">
                  <c:v>192</c:v>
                </c:pt>
                <c:pt idx="8276" formatCode="0">
                  <c:v>0</c:v>
                </c:pt>
                <c:pt idx="8277" formatCode="0">
                  <c:v>1344</c:v>
                </c:pt>
                <c:pt idx="8278" formatCode="0">
                  <c:v>384</c:v>
                </c:pt>
                <c:pt idx="8279" formatCode="0">
                  <c:v>1752</c:v>
                </c:pt>
                <c:pt idx="8280" formatCode="0">
                  <c:v>504</c:v>
                </c:pt>
                <c:pt idx="8281" formatCode="0">
                  <c:v>1152</c:v>
                </c:pt>
                <c:pt idx="8282" formatCode="0">
                  <c:v>0</c:v>
                </c:pt>
                <c:pt idx="8283" formatCode="0">
                  <c:v>120</c:v>
                </c:pt>
                <c:pt idx="8284" formatCode="0">
                  <c:v>144</c:v>
                </c:pt>
                <c:pt idx="8285" formatCode="0">
                  <c:v>1056</c:v>
                </c:pt>
                <c:pt idx="8286" formatCode="0">
                  <c:v>2472</c:v>
                </c:pt>
                <c:pt idx="8287" formatCode="0">
                  <c:v>96</c:v>
                </c:pt>
                <c:pt idx="8288" formatCode="0">
                  <c:v>912</c:v>
                </c:pt>
                <c:pt idx="8289" formatCode="0">
                  <c:v>72</c:v>
                </c:pt>
                <c:pt idx="8290" formatCode="0">
                  <c:v>120</c:v>
                </c:pt>
                <c:pt idx="8291" formatCode="0">
                  <c:v>3096</c:v>
                </c:pt>
                <c:pt idx="8292" formatCode="0">
                  <c:v>4056</c:v>
                </c:pt>
                <c:pt idx="8293" formatCode="0">
                  <c:v>0</c:v>
                </c:pt>
                <c:pt idx="8294" formatCode="0">
                  <c:v>192</c:v>
                </c:pt>
                <c:pt idx="8295" formatCode="0">
                  <c:v>312</c:v>
                </c:pt>
                <c:pt idx="8296" formatCode="0">
                  <c:v>0</c:v>
                </c:pt>
                <c:pt idx="8297" formatCode="0">
                  <c:v>1512</c:v>
                </c:pt>
                <c:pt idx="8298" formatCode="0">
                  <c:v>0</c:v>
                </c:pt>
                <c:pt idx="8299" formatCode="0">
                  <c:v>336</c:v>
                </c:pt>
                <c:pt idx="8300" formatCode="0">
                  <c:v>576</c:v>
                </c:pt>
                <c:pt idx="8301" formatCode="0">
                  <c:v>528</c:v>
                </c:pt>
                <c:pt idx="8302" formatCode="0">
                  <c:v>2328</c:v>
                </c:pt>
                <c:pt idx="8303" formatCode="0">
                  <c:v>768</c:v>
                </c:pt>
                <c:pt idx="8304" formatCode="0">
                  <c:v>768</c:v>
                </c:pt>
                <c:pt idx="8305" formatCode="0">
                  <c:v>984</c:v>
                </c:pt>
                <c:pt idx="8306" formatCode="0">
                  <c:v>168</c:v>
                </c:pt>
                <c:pt idx="8307" formatCode="0">
                  <c:v>288</c:v>
                </c:pt>
                <c:pt idx="8308" formatCode="0">
                  <c:v>3960</c:v>
                </c:pt>
                <c:pt idx="8309" formatCode="0">
                  <c:v>0</c:v>
                </c:pt>
                <c:pt idx="8310" formatCode="0">
                  <c:v>264</c:v>
                </c:pt>
                <c:pt idx="8311" formatCode="0">
                  <c:v>384</c:v>
                </c:pt>
                <c:pt idx="8312" formatCode="0">
                  <c:v>816</c:v>
                </c:pt>
                <c:pt idx="8313" formatCode="0">
                  <c:v>408</c:v>
                </c:pt>
                <c:pt idx="8314" formatCode="0">
                  <c:v>192</c:v>
                </c:pt>
                <c:pt idx="8315" formatCode="0">
                  <c:v>2472</c:v>
                </c:pt>
                <c:pt idx="8316" formatCode="0">
                  <c:v>0</c:v>
                </c:pt>
                <c:pt idx="8317" formatCode="0">
                  <c:v>0</c:v>
                </c:pt>
                <c:pt idx="8318" formatCode="0">
                  <c:v>264</c:v>
                </c:pt>
                <c:pt idx="8319" formatCode="0">
                  <c:v>72</c:v>
                </c:pt>
                <c:pt idx="8320" formatCode="0">
                  <c:v>72</c:v>
                </c:pt>
                <c:pt idx="8321" formatCode="0">
                  <c:v>2904</c:v>
                </c:pt>
                <c:pt idx="8322" formatCode="0">
                  <c:v>264</c:v>
                </c:pt>
                <c:pt idx="8323" formatCode="0">
                  <c:v>7488</c:v>
                </c:pt>
                <c:pt idx="8324" formatCode="0">
                  <c:v>0</c:v>
                </c:pt>
                <c:pt idx="8325" formatCode="0">
                  <c:v>1776</c:v>
                </c:pt>
                <c:pt idx="8326" formatCode="0">
                  <c:v>192</c:v>
                </c:pt>
                <c:pt idx="8327" formatCode="0">
                  <c:v>216</c:v>
                </c:pt>
                <c:pt idx="8328" formatCode="0">
                  <c:v>264</c:v>
                </c:pt>
                <c:pt idx="8329" formatCode="0">
                  <c:v>1704</c:v>
                </c:pt>
                <c:pt idx="8330" formatCode="0">
                  <c:v>3264</c:v>
                </c:pt>
                <c:pt idx="8331" formatCode="0">
                  <c:v>288</c:v>
                </c:pt>
                <c:pt idx="8332" formatCode="0">
                  <c:v>0</c:v>
                </c:pt>
                <c:pt idx="8333" formatCode="0">
                  <c:v>3264</c:v>
                </c:pt>
                <c:pt idx="8334" formatCode="0">
                  <c:v>528</c:v>
                </c:pt>
                <c:pt idx="8335" formatCode="0">
                  <c:v>15168</c:v>
                </c:pt>
                <c:pt idx="8336" formatCode="0">
                  <c:v>1440</c:v>
                </c:pt>
                <c:pt idx="8337" formatCode="0">
                  <c:v>1464</c:v>
                </c:pt>
                <c:pt idx="8338" formatCode="0">
                  <c:v>168</c:v>
                </c:pt>
                <c:pt idx="8339" formatCode="0">
                  <c:v>48</c:v>
                </c:pt>
                <c:pt idx="8340" formatCode="0">
                  <c:v>48</c:v>
                </c:pt>
                <c:pt idx="8341" formatCode="0">
                  <c:v>552</c:v>
                </c:pt>
                <c:pt idx="8342" formatCode="0">
                  <c:v>0</c:v>
                </c:pt>
                <c:pt idx="8343" formatCode="0">
                  <c:v>288</c:v>
                </c:pt>
                <c:pt idx="8344" formatCode="0">
                  <c:v>192</c:v>
                </c:pt>
                <c:pt idx="8345" formatCode="0">
                  <c:v>3288</c:v>
                </c:pt>
                <c:pt idx="8346" formatCode="0">
                  <c:v>528</c:v>
                </c:pt>
                <c:pt idx="8347" formatCode="0">
                  <c:v>48</c:v>
                </c:pt>
                <c:pt idx="8348" formatCode="0">
                  <c:v>1728</c:v>
                </c:pt>
                <c:pt idx="8349" formatCode="0">
                  <c:v>720</c:v>
                </c:pt>
                <c:pt idx="8350" formatCode="0">
                  <c:v>216</c:v>
                </c:pt>
                <c:pt idx="8351" formatCode="0">
                  <c:v>192</c:v>
                </c:pt>
                <c:pt idx="8352" formatCode="0">
                  <c:v>432</c:v>
                </c:pt>
                <c:pt idx="8353" formatCode="0">
                  <c:v>624</c:v>
                </c:pt>
                <c:pt idx="8354" formatCode="0">
                  <c:v>456</c:v>
                </c:pt>
                <c:pt idx="8355" formatCode="0">
                  <c:v>0</c:v>
                </c:pt>
                <c:pt idx="8356" formatCode="0">
                  <c:v>0</c:v>
                </c:pt>
                <c:pt idx="8357" formatCode="0">
                  <c:v>1008</c:v>
                </c:pt>
                <c:pt idx="8358" formatCode="0">
                  <c:v>0</c:v>
                </c:pt>
                <c:pt idx="8359" formatCode="0">
                  <c:v>192</c:v>
                </c:pt>
                <c:pt idx="8360" formatCode="0">
                  <c:v>0</c:v>
                </c:pt>
                <c:pt idx="8361" formatCode="0">
                  <c:v>336</c:v>
                </c:pt>
                <c:pt idx="8362" formatCode="0">
                  <c:v>72</c:v>
                </c:pt>
                <c:pt idx="8363" formatCode="0">
                  <c:v>216</c:v>
                </c:pt>
                <c:pt idx="8364" formatCode="0">
                  <c:v>1824</c:v>
                </c:pt>
                <c:pt idx="8365" formatCode="0">
                  <c:v>336</c:v>
                </c:pt>
                <c:pt idx="8366" formatCode="0">
                  <c:v>144</c:v>
                </c:pt>
                <c:pt idx="8367" formatCode="0">
                  <c:v>0</c:v>
                </c:pt>
                <c:pt idx="8368" formatCode="0">
                  <c:v>1656</c:v>
                </c:pt>
                <c:pt idx="8369" formatCode="0">
                  <c:v>288</c:v>
                </c:pt>
                <c:pt idx="8370" formatCode="0">
                  <c:v>0</c:v>
                </c:pt>
                <c:pt idx="8371" formatCode="0">
                  <c:v>288</c:v>
                </c:pt>
                <c:pt idx="8372" formatCode="0">
                  <c:v>96</c:v>
                </c:pt>
                <c:pt idx="8373" formatCode="0">
                  <c:v>48</c:v>
                </c:pt>
                <c:pt idx="8374" formatCode="0">
                  <c:v>1008</c:v>
                </c:pt>
                <c:pt idx="8375" formatCode="0">
                  <c:v>1392</c:v>
                </c:pt>
                <c:pt idx="8376" formatCode="0">
                  <c:v>336</c:v>
                </c:pt>
                <c:pt idx="8377" formatCode="0">
                  <c:v>432</c:v>
                </c:pt>
                <c:pt idx="8378" formatCode="0">
                  <c:v>0</c:v>
                </c:pt>
                <c:pt idx="8379" formatCode="0">
                  <c:v>0</c:v>
                </c:pt>
                <c:pt idx="8380" formatCode="0">
                  <c:v>312</c:v>
                </c:pt>
                <c:pt idx="8381" formatCode="0">
                  <c:v>48</c:v>
                </c:pt>
                <c:pt idx="8382" formatCode="0">
                  <c:v>0</c:v>
                </c:pt>
                <c:pt idx="8383" formatCode="0">
                  <c:v>0</c:v>
                </c:pt>
                <c:pt idx="8384" formatCode="0">
                  <c:v>1968</c:v>
                </c:pt>
                <c:pt idx="8385" formatCode="0">
                  <c:v>192</c:v>
                </c:pt>
                <c:pt idx="8386" formatCode="0">
                  <c:v>360</c:v>
                </c:pt>
                <c:pt idx="8387" formatCode="0">
                  <c:v>288</c:v>
                </c:pt>
                <c:pt idx="8388" formatCode="0">
                  <c:v>456</c:v>
                </c:pt>
                <c:pt idx="8389" formatCode="0">
                  <c:v>1632</c:v>
                </c:pt>
                <c:pt idx="8390" formatCode="0">
                  <c:v>4584</c:v>
                </c:pt>
                <c:pt idx="8391" formatCode="0">
                  <c:v>936</c:v>
                </c:pt>
                <c:pt idx="8392" formatCode="0">
                  <c:v>4272</c:v>
                </c:pt>
                <c:pt idx="8393" formatCode="0">
                  <c:v>384</c:v>
                </c:pt>
                <c:pt idx="8394" formatCode="0">
                  <c:v>1728</c:v>
                </c:pt>
                <c:pt idx="8395" formatCode="0">
                  <c:v>768</c:v>
                </c:pt>
                <c:pt idx="8396" formatCode="0">
                  <c:v>408</c:v>
                </c:pt>
                <c:pt idx="8397" formatCode="0">
                  <c:v>312</c:v>
                </c:pt>
                <c:pt idx="8398" formatCode="0">
                  <c:v>864</c:v>
                </c:pt>
                <c:pt idx="8399" formatCode="0">
                  <c:v>1632</c:v>
                </c:pt>
                <c:pt idx="8400" formatCode="0">
                  <c:v>960</c:v>
                </c:pt>
                <c:pt idx="8401" formatCode="0">
                  <c:v>552</c:v>
                </c:pt>
                <c:pt idx="8402" formatCode="0">
                  <c:v>0</c:v>
                </c:pt>
                <c:pt idx="8403" formatCode="0">
                  <c:v>0</c:v>
                </c:pt>
                <c:pt idx="8404" formatCode="0">
                  <c:v>0</c:v>
                </c:pt>
                <c:pt idx="8405" formatCode="0">
                  <c:v>0</c:v>
                </c:pt>
                <c:pt idx="8406" formatCode="0">
                  <c:v>0</c:v>
                </c:pt>
                <c:pt idx="8407" formatCode="0">
                  <c:v>1536</c:v>
                </c:pt>
                <c:pt idx="8408" formatCode="0">
                  <c:v>432</c:v>
                </c:pt>
                <c:pt idx="8409" formatCode="0">
                  <c:v>96</c:v>
                </c:pt>
                <c:pt idx="8410" formatCode="0">
                  <c:v>864</c:v>
                </c:pt>
                <c:pt idx="8411" formatCode="0">
                  <c:v>48</c:v>
                </c:pt>
                <c:pt idx="8412" formatCode="0">
                  <c:v>240</c:v>
                </c:pt>
                <c:pt idx="8413" formatCode="0">
                  <c:v>1512</c:v>
                </c:pt>
                <c:pt idx="8414" formatCode="0">
                  <c:v>2088</c:v>
                </c:pt>
                <c:pt idx="8415" formatCode="0">
                  <c:v>96</c:v>
                </c:pt>
                <c:pt idx="8416" formatCode="0">
                  <c:v>72</c:v>
                </c:pt>
                <c:pt idx="8417" formatCode="0">
                  <c:v>3168</c:v>
                </c:pt>
                <c:pt idx="8418" formatCode="0">
                  <c:v>144</c:v>
                </c:pt>
                <c:pt idx="8419" formatCode="0">
                  <c:v>432</c:v>
                </c:pt>
                <c:pt idx="8420" formatCode="0">
                  <c:v>3144</c:v>
                </c:pt>
                <c:pt idx="8421" formatCode="0">
                  <c:v>384</c:v>
                </c:pt>
                <c:pt idx="8422" formatCode="0">
                  <c:v>2352</c:v>
                </c:pt>
                <c:pt idx="8423" formatCode="0">
                  <c:v>456</c:v>
                </c:pt>
                <c:pt idx="8424" formatCode="0">
                  <c:v>456</c:v>
                </c:pt>
                <c:pt idx="8425" formatCode="0">
                  <c:v>240</c:v>
                </c:pt>
                <c:pt idx="8426" formatCode="0">
                  <c:v>96</c:v>
                </c:pt>
                <c:pt idx="8427" formatCode="0">
                  <c:v>384</c:v>
                </c:pt>
                <c:pt idx="8428" formatCode="0">
                  <c:v>72</c:v>
                </c:pt>
                <c:pt idx="8429" formatCode="0">
                  <c:v>912</c:v>
                </c:pt>
                <c:pt idx="8430" formatCode="0">
                  <c:v>408</c:v>
                </c:pt>
                <c:pt idx="8431" formatCode="0">
                  <c:v>312</c:v>
                </c:pt>
                <c:pt idx="8432" formatCode="0">
                  <c:v>2136</c:v>
                </c:pt>
                <c:pt idx="8433" formatCode="0">
                  <c:v>72</c:v>
                </c:pt>
                <c:pt idx="8434" formatCode="0">
                  <c:v>360</c:v>
                </c:pt>
                <c:pt idx="8435" formatCode="0">
                  <c:v>1008</c:v>
                </c:pt>
                <c:pt idx="8436" formatCode="0">
                  <c:v>264</c:v>
                </c:pt>
                <c:pt idx="8437" formatCode="0">
                  <c:v>312</c:v>
                </c:pt>
                <c:pt idx="8438" formatCode="0">
                  <c:v>48</c:v>
                </c:pt>
                <c:pt idx="8439" formatCode="0">
                  <c:v>672</c:v>
                </c:pt>
                <c:pt idx="8440" formatCode="0">
                  <c:v>288</c:v>
                </c:pt>
                <c:pt idx="8441" formatCode="0">
                  <c:v>1008</c:v>
                </c:pt>
                <c:pt idx="8442" formatCode="0">
                  <c:v>240</c:v>
                </c:pt>
                <c:pt idx="8443" formatCode="0">
                  <c:v>432</c:v>
                </c:pt>
                <c:pt idx="8444" formatCode="0">
                  <c:v>960</c:v>
                </c:pt>
                <c:pt idx="8445" formatCode="0">
                  <c:v>240</c:v>
                </c:pt>
                <c:pt idx="8446" formatCode="0">
                  <c:v>192</c:v>
                </c:pt>
                <c:pt idx="8447" formatCode="0">
                  <c:v>240</c:v>
                </c:pt>
                <c:pt idx="8448" formatCode="0">
                  <c:v>288</c:v>
                </c:pt>
                <c:pt idx="8449" formatCode="0">
                  <c:v>96</c:v>
                </c:pt>
                <c:pt idx="8450" formatCode="0">
                  <c:v>1272</c:v>
                </c:pt>
                <c:pt idx="8451" formatCode="0">
                  <c:v>2376</c:v>
                </c:pt>
                <c:pt idx="8452" formatCode="0">
                  <c:v>432</c:v>
                </c:pt>
                <c:pt idx="8453" formatCode="0">
                  <c:v>12384</c:v>
                </c:pt>
                <c:pt idx="8454" formatCode="0">
                  <c:v>672</c:v>
                </c:pt>
                <c:pt idx="8455" formatCode="0">
                  <c:v>864</c:v>
                </c:pt>
                <c:pt idx="8456" formatCode="0">
                  <c:v>672</c:v>
                </c:pt>
                <c:pt idx="8457" formatCode="0">
                  <c:v>1008</c:v>
                </c:pt>
                <c:pt idx="8458" formatCode="0">
                  <c:v>504</c:v>
                </c:pt>
                <c:pt idx="8459" formatCode="0">
                  <c:v>240</c:v>
                </c:pt>
                <c:pt idx="8460" formatCode="0">
                  <c:v>408</c:v>
                </c:pt>
                <c:pt idx="8461" formatCode="0">
                  <c:v>1632</c:v>
                </c:pt>
                <c:pt idx="8462" formatCode="0">
                  <c:v>288</c:v>
                </c:pt>
                <c:pt idx="8463" formatCode="0">
                  <c:v>1848</c:v>
                </c:pt>
                <c:pt idx="8464" formatCode="0">
                  <c:v>48</c:v>
                </c:pt>
                <c:pt idx="8465" formatCode="0">
                  <c:v>240</c:v>
                </c:pt>
                <c:pt idx="8466" formatCode="0">
                  <c:v>120</c:v>
                </c:pt>
                <c:pt idx="8467" formatCode="0">
                  <c:v>96</c:v>
                </c:pt>
                <c:pt idx="8468" formatCode="0">
                  <c:v>552</c:v>
                </c:pt>
                <c:pt idx="8469" formatCode="0">
                  <c:v>3936</c:v>
                </c:pt>
                <c:pt idx="8470" formatCode="0">
                  <c:v>3336</c:v>
                </c:pt>
                <c:pt idx="8471" formatCode="0">
                  <c:v>3336</c:v>
                </c:pt>
                <c:pt idx="8472" formatCode="0">
                  <c:v>192</c:v>
                </c:pt>
                <c:pt idx="8473" formatCode="0">
                  <c:v>192</c:v>
                </c:pt>
                <c:pt idx="8474" formatCode="0">
                  <c:v>456</c:v>
                </c:pt>
                <c:pt idx="8475" formatCode="0">
                  <c:v>432</c:v>
                </c:pt>
                <c:pt idx="8476" formatCode="0">
                  <c:v>96</c:v>
                </c:pt>
                <c:pt idx="8477" formatCode="0">
                  <c:v>48</c:v>
                </c:pt>
                <c:pt idx="8478" formatCode="0">
                  <c:v>96</c:v>
                </c:pt>
                <c:pt idx="8479" formatCode="0">
                  <c:v>504</c:v>
                </c:pt>
                <c:pt idx="8480" formatCode="0">
                  <c:v>336</c:v>
                </c:pt>
                <c:pt idx="8481" formatCode="0">
                  <c:v>144</c:v>
                </c:pt>
                <c:pt idx="8482" formatCode="0">
                  <c:v>48</c:v>
                </c:pt>
                <c:pt idx="8483" formatCode="0">
                  <c:v>2616</c:v>
                </c:pt>
                <c:pt idx="8484" formatCode="0">
                  <c:v>2064</c:v>
                </c:pt>
                <c:pt idx="8485" formatCode="0">
                  <c:v>288</c:v>
                </c:pt>
                <c:pt idx="8486" formatCode="0">
                  <c:v>144</c:v>
                </c:pt>
                <c:pt idx="8487" formatCode="0">
                  <c:v>7416</c:v>
                </c:pt>
                <c:pt idx="8488" formatCode="0">
                  <c:v>432</c:v>
                </c:pt>
                <c:pt idx="8489" formatCode="0">
                  <c:v>2352</c:v>
                </c:pt>
                <c:pt idx="8490" formatCode="0">
                  <c:v>1632</c:v>
                </c:pt>
                <c:pt idx="8491" formatCode="0">
                  <c:v>2304</c:v>
                </c:pt>
                <c:pt idx="8492" formatCode="0">
                  <c:v>96</c:v>
                </c:pt>
                <c:pt idx="8493" formatCode="0">
                  <c:v>264</c:v>
                </c:pt>
                <c:pt idx="8494" formatCode="0">
                  <c:v>648</c:v>
                </c:pt>
                <c:pt idx="8495" formatCode="0">
                  <c:v>144</c:v>
                </c:pt>
                <c:pt idx="8496" formatCode="0">
                  <c:v>1032</c:v>
                </c:pt>
                <c:pt idx="8497" formatCode="0">
                  <c:v>1968</c:v>
                </c:pt>
                <c:pt idx="8498" formatCode="0">
                  <c:v>7680</c:v>
                </c:pt>
                <c:pt idx="8499" formatCode="0">
                  <c:v>1632</c:v>
                </c:pt>
                <c:pt idx="8500" formatCode="0">
                  <c:v>7680</c:v>
                </c:pt>
                <c:pt idx="8501" formatCode="0">
                  <c:v>0</c:v>
                </c:pt>
                <c:pt idx="8502" formatCode="0">
                  <c:v>0</c:v>
                </c:pt>
                <c:pt idx="8503" formatCode="0">
                  <c:v>0</c:v>
                </c:pt>
                <c:pt idx="8504" formatCode="0">
                  <c:v>0</c:v>
                </c:pt>
                <c:pt idx="8505" formatCode="0">
                  <c:v>0</c:v>
                </c:pt>
                <c:pt idx="8506" formatCode="0">
                  <c:v>0</c:v>
                </c:pt>
                <c:pt idx="8507" formatCode="0">
                  <c:v>0</c:v>
                </c:pt>
                <c:pt idx="8508" formatCode="0">
                  <c:v>0</c:v>
                </c:pt>
                <c:pt idx="8509" formatCode="0">
                  <c:v>0</c:v>
                </c:pt>
                <c:pt idx="8510" formatCode="0">
                  <c:v>0</c:v>
                </c:pt>
                <c:pt idx="8511" formatCode="0">
                  <c:v>0</c:v>
                </c:pt>
                <c:pt idx="8512" formatCode="0">
                  <c:v>0</c:v>
                </c:pt>
                <c:pt idx="8513" formatCode="0">
                  <c:v>0</c:v>
                </c:pt>
                <c:pt idx="8514" formatCode="0">
                  <c:v>0</c:v>
                </c:pt>
                <c:pt idx="8515" formatCode="0">
                  <c:v>0</c:v>
                </c:pt>
                <c:pt idx="8516" formatCode="0">
                  <c:v>0</c:v>
                </c:pt>
                <c:pt idx="8517" formatCode="0">
                  <c:v>0</c:v>
                </c:pt>
                <c:pt idx="8518" formatCode="0">
                  <c:v>0</c:v>
                </c:pt>
                <c:pt idx="8519" formatCode="0">
                  <c:v>0</c:v>
                </c:pt>
                <c:pt idx="8520" formatCode="0">
                  <c:v>0</c:v>
                </c:pt>
                <c:pt idx="8521" formatCode="0">
                  <c:v>0</c:v>
                </c:pt>
                <c:pt idx="8522" formatCode="0">
                  <c:v>0</c:v>
                </c:pt>
                <c:pt idx="8523" formatCode="0">
                  <c:v>0</c:v>
                </c:pt>
                <c:pt idx="8524" formatCode="0">
                  <c:v>0</c:v>
                </c:pt>
                <c:pt idx="8525" formatCode="0">
                  <c:v>0</c:v>
                </c:pt>
                <c:pt idx="8526" formatCode="0">
                  <c:v>0</c:v>
                </c:pt>
                <c:pt idx="8527" formatCode="0">
                  <c:v>0</c:v>
                </c:pt>
                <c:pt idx="8528" formatCode="0">
                  <c:v>0</c:v>
                </c:pt>
                <c:pt idx="8529" formatCode="0">
                  <c:v>0</c:v>
                </c:pt>
                <c:pt idx="8530" formatCode="0">
                  <c:v>0</c:v>
                </c:pt>
                <c:pt idx="8531" formatCode="0">
                  <c:v>0</c:v>
                </c:pt>
                <c:pt idx="8532" formatCode="0">
                  <c:v>0</c:v>
                </c:pt>
                <c:pt idx="8533" formatCode="0">
                  <c:v>0</c:v>
                </c:pt>
                <c:pt idx="8534" formatCode="0">
                  <c:v>0</c:v>
                </c:pt>
                <c:pt idx="8535" formatCode="0">
                  <c:v>0</c:v>
                </c:pt>
                <c:pt idx="8536" formatCode="0">
                  <c:v>144</c:v>
                </c:pt>
                <c:pt idx="8537" formatCode="0">
                  <c:v>2208</c:v>
                </c:pt>
                <c:pt idx="8538" formatCode="0">
                  <c:v>1728</c:v>
                </c:pt>
                <c:pt idx="8539" formatCode="0">
                  <c:v>0</c:v>
                </c:pt>
                <c:pt idx="8540" formatCode="0">
                  <c:v>2664</c:v>
                </c:pt>
                <c:pt idx="8541" formatCode="0">
                  <c:v>504</c:v>
                </c:pt>
                <c:pt idx="8542" formatCode="0">
                  <c:v>528</c:v>
                </c:pt>
                <c:pt idx="8543" formatCode="0">
                  <c:v>696</c:v>
                </c:pt>
                <c:pt idx="8544" formatCode="0">
                  <c:v>1008</c:v>
                </c:pt>
                <c:pt idx="8545" formatCode="0">
                  <c:v>0</c:v>
                </c:pt>
                <c:pt idx="8546" formatCode="0">
                  <c:v>72</c:v>
                </c:pt>
                <c:pt idx="8547" formatCode="0">
                  <c:v>1584</c:v>
                </c:pt>
                <c:pt idx="8548" formatCode="0">
                  <c:v>1392</c:v>
                </c:pt>
                <c:pt idx="8549" formatCode="0">
                  <c:v>2064</c:v>
                </c:pt>
                <c:pt idx="8550" formatCode="0">
                  <c:v>0</c:v>
                </c:pt>
                <c:pt idx="8551" formatCode="0">
                  <c:v>240</c:v>
                </c:pt>
                <c:pt idx="8552" formatCode="0">
                  <c:v>528</c:v>
                </c:pt>
                <c:pt idx="8553" formatCode="0">
                  <c:v>4944</c:v>
                </c:pt>
                <c:pt idx="8554" formatCode="0">
                  <c:v>984</c:v>
                </c:pt>
                <c:pt idx="8555" formatCode="0">
                  <c:v>720</c:v>
                </c:pt>
                <c:pt idx="8556" formatCode="0">
                  <c:v>1632</c:v>
                </c:pt>
                <c:pt idx="8557" formatCode="0">
                  <c:v>0</c:v>
                </c:pt>
                <c:pt idx="8558" formatCode="0">
                  <c:v>0</c:v>
                </c:pt>
                <c:pt idx="8559" formatCode="0">
                  <c:v>0</c:v>
                </c:pt>
                <c:pt idx="8560" formatCode="0">
                  <c:v>4896</c:v>
                </c:pt>
                <c:pt idx="8561" formatCode="0">
                  <c:v>624</c:v>
                </c:pt>
                <c:pt idx="8562" formatCode="0">
                  <c:v>3072</c:v>
                </c:pt>
                <c:pt idx="8563" formatCode="0">
                  <c:v>672</c:v>
                </c:pt>
                <c:pt idx="8564" formatCode="0">
                  <c:v>0</c:v>
                </c:pt>
                <c:pt idx="8565" formatCode="0">
                  <c:v>0</c:v>
                </c:pt>
                <c:pt idx="8566" formatCode="0">
                  <c:v>696</c:v>
                </c:pt>
                <c:pt idx="8567" formatCode="0">
                  <c:v>0</c:v>
                </c:pt>
                <c:pt idx="8568" formatCode="0">
                  <c:v>336</c:v>
                </c:pt>
                <c:pt idx="8569" formatCode="0">
                  <c:v>2376</c:v>
                </c:pt>
                <c:pt idx="8570" formatCode="0">
                  <c:v>264</c:v>
                </c:pt>
                <c:pt idx="8571" formatCode="0">
                  <c:v>1008</c:v>
                </c:pt>
                <c:pt idx="8572" formatCode="0">
                  <c:v>0</c:v>
                </c:pt>
                <c:pt idx="8573" formatCode="0">
                  <c:v>432</c:v>
                </c:pt>
                <c:pt idx="8574" formatCode="0">
                  <c:v>384</c:v>
                </c:pt>
                <c:pt idx="8575" formatCode="0">
                  <c:v>0</c:v>
                </c:pt>
                <c:pt idx="8576" formatCode="0">
                  <c:v>432</c:v>
                </c:pt>
                <c:pt idx="8577" formatCode="0">
                  <c:v>1176</c:v>
                </c:pt>
                <c:pt idx="8578" formatCode="0">
                  <c:v>2952</c:v>
                </c:pt>
                <c:pt idx="8579" formatCode="0">
                  <c:v>408</c:v>
                </c:pt>
                <c:pt idx="8580" formatCode="0">
                  <c:v>1152</c:v>
                </c:pt>
                <c:pt idx="8581" formatCode="0">
                  <c:v>912</c:v>
                </c:pt>
                <c:pt idx="8582" formatCode="0">
                  <c:v>456</c:v>
                </c:pt>
                <c:pt idx="8583" formatCode="0">
                  <c:v>48</c:v>
                </c:pt>
                <c:pt idx="8584" formatCode="0">
                  <c:v>1152</c:v>
                </c:pt>
                <c:pt idx="8585" formatCode="0">
                  <c:v>48</c:v>
                </c:pt>
                <c:pt idx="8586" formatCode="0">
                  <c:v>384</c:v>
                </c:pt>
                <c:pt idx="8587" formatCode="0">
                  <c:v>312</c:v>
                </c:pt>
                <c:pt idx="8588" formatCode="0">
                  <c:v>10080</c:v>
                </c:pt>
                <c:pt idx="8589" formatCode="0">
                  <c:v>1224</c:v>
                </c:pt>
                <c:pt idx="8590" formatCode="0">
                  <c:v>360</c:v>
                </c:pt>
                <c:pt idx="8591" formatCode="0">
                  <c:v>2664</c:v>
                </c:pt>
                <c:pt idx="8592" formatCode="0">
                  <c:v>0</c:v>
                </c:pt>
                <c:pt idx="8593" formatCode="0">
                  <c:v>432</c:v>
                </c:pt>
                <c:pt idx="8594" formatCode="0">
                  <c:v>2256</c:v>
                </c:pt>
                <c:pt idx="8595" formatCode="0">
                  <c:v>11112</c:v>
                </c:pt>
                <c:pt idx="8596" formatCode="0">
                  <c:v>288</c:v>
                </c:pt>
                <c:pt idx="8597" formatCode="0">
                  <c:v>432</c:v>
                </c:pt>
                <c:pt idx="8598" formatCode="0">
                  <c:v>312</c:v>
                </c:pt>
                <c:pt idx="8599" formatCode="0">
                  <c:v>1488</c:v>
                </c:pt>
                <c:pt idx="8600" formatCode="0">
                  <c:v>4152</c:v>
                </c:pt>
                <c:pt idx="8601" formatCode="0">
                  <c:v>2208</c:v>
                </c:pt>
                <c:pt idx="8602" formatCode="0">
                  <c:v>48</c:v>
                </c:pt>
                <c:pt idx="8603" formatCode="0">
                  <c:v>312</c:v>
                </c:pt>
                <c:pt idx="8604" formatCode="0">
                  <c:v>288</c:v>
                </c:pt>
                <c:pt idx="8605" formatCode="0">
                  <c:v>168</c:v>
                </c:pt>
                <c:pt idx="8606" formatCode="0">
                  <c:v>0</c:v>
                </c:pt>
                <c:pt idx="8607" formatCode="0">
                  <c:v>0</c:v>
                </c:pt>
                <c:pt idx="8608" formatCode="0">
                  <c:v>96</c:v>
                </c:pt>
                <c:pt idx="8609" formatCode="0">
                  <c:v>4032</c:v>
                </c:pt>
                <c:pt idx="8610" formatCode="0">
                  <c:v>216</c:v>
                </c:pt>
                <c:pt idx="8611" formatCode="0">
                  <c:v>20856</c:v>
                </c:pt>
                <c:pt idx="8612" formatCode="0">
                  <c:v>432</c:v>
                </c:pt>
                <c:pt idx="8613" formatCode="0">
                  <c:v>696</c:v>
                </c:pt>
                <c:pt idx="8614" formatCode="0">
                  <c:v>0</c:v>
                </c:pt>
                <c:pt idx="8615" formatCode="0">
                  <c:v>0</c:v>
                </c:pt>
                <c:pt idx="8616" formatCode="0">
                  <c:v>0</c:v>
                </c:pt>
                <c:pt idx="8617" formatCode="0">
                  <c:v>264</c:v>
                </c:pt>
                <c:pt idx="8618" formatCode="0">
                  <c:v>2472</c:v>
                </c:pt>
                <c:pt idx="8619" formatCode="0">
                  <c:v>216</c:v>
                </c:pt>
                <c:pt idx="8620" formatCode="0">
                  <c:v>120</c:v>
                </c:pt>
                <c:pt idx="8621" formatCode="0">
                  <c:v>2904</c:v>
                </c:pt>
                <c:pt idx="8622" formatCode="0">
                  <c:v>2544</c:v>
                </c:pt>
                <c:pt idx="8623" formatCode="0">
                  <c:v>216</c:v>
                </c:pt>
                <c:pt idx="8624" formatCode="0">
                  <c:v>1944</c:v>
                </c:pt>
                <c:pt idx="8625" formatCode="0">
                  <c:v>4488</c:v>
                </c:pt>
                <c:pt idx="8626" formatCode="0">
                  <c:v>672</c:v>
                </c:pt>
                <c:pt idx="8627" formatCode="0">
                  <c:v>20232</c:v>
                </c:pt>
                <c:pt idx="8628" formatCode="0">
                  <c:v>336</c:v>
                </c:pt>
                <c:pt idx="8629" formatCode="0">
                  <c:v>1008</c:v>
                </c:pt>
                <c:pt idx="8630" formatCode="0">
                  <c:v>336</c:v>
                </c:pt>
                <c:pt idx="8631" formatCode="0">
                  <c:v>72</c:v>
                </c:pt>
                <c:pt idx="8632" formatCode="0">
                  <c:v>168</c:v>
                </c:pt>
                <c:pt idx="8633" formatCode="0">
                  <c:v>48</c:v>
                </c:pt>
                <c:pt idx="8634" formatCode="0">
                  <c:v>144</c:v>
                </c:pt>
                <c:pt idx="8635" formatCode="0">
                  <c:v>216</c:v>
                </c:pt>
                <c:pt idx="8636" formatCode="0">
                  <c:v>312</c:v>
                </c:pt>
                <c:pt idx="8637" formatCode="0">
                  <c:v>456</c:v>
                </c:pt>
                <c:pt idx="8638" formatCode="0">
                  <c:v>2616</c:v>
                </c:pt>
                <c:pt idx="8639" formatCode="0">
                  <c:v>240</c:v>
                </c:pt>
                <c:pt idx="8640" formatCode="0">
                  <c:v>1728</c:v>
                </c:pt>
                <c:pt idx="8641" formatCode="0">
                  <c:v>672</c:v>
                </c:pt>
                <c:pt idx="8642" formatCode="0">
                  <c:v>1392</c:v>
                </c:pt>
                <c:pt idx="8643" formatCode="0">
                  <c:v>432</c:v>
                </c:pt>
                <c:pt idx="8644" formatCode="0">
                  <c:v>144</c:v>
                </c:pt>
                <c:pt idx="8645" formatCode="0">
                  <c:v>456</c:v>
                </c:pt>
                <c:pt idx="8646" formatCode="0">
                  <c:v>984</c:v>
                </c:pt>
                <c:pt idx="8647" formatCode="0">
                  <c:v>3384</c:v>
                </c:pt>
                <c:pt idx="8648" formatCode="0">
                  <c:v>72</c:v>
                </c:pt>
                <c:pt idx="8649" formatCode="0">
                  <c:v>192</c:v>
                </c:pt>
                <c:pt idx="8650" formatCode="0">
                  <c:v>264</c:v>
                </c:pt>
                <c:pt idx="8651" formatCode="0">
                  <c:v>1152</c:v>
                </c:pt>
                <c:pt idx="8652" formatCode="0">
                  <c:v>888</c:v>
                </c:pt>
                <c:pt idx="8653" formatCode="0">
                  <c:v>5904</c:v>
                </c:pt>
                <c:pt idx="8654" formatCode="0">
                  <c:v>3048</c:v>
                </c:pt>
                <c:pt idx="8655" formatCode="0">
                  <c:v>936</c:v>
                </c:pt>
                <c:pt idx="8656" formatCode="0">
                  <c:v>432</c:v>
                </c:pt>
                <c:pt idx="8657" formatCode="0">
                  <c:v>1728</c:v>
                </c:pt>
                <c:pt idx="8658" formatCode="0">
                  <c:v>0</c:v>
                </c:pt>
                <c:pt idx="8659" formatCode="0">
                  <c:v>0</c:v>
                </c:pt>
                <c:pt idx="8660" formatCode="0">
                  <c:v>0</c:v>
                </c:pt>
                <c:pt idx="8661" formatCode="0">
                  <c:v>0</c:v>
                </c:pt>
                <c:pt idx="8662" formatCode="0">
                  <c:v>0</c:v>
                </c:pt>
                <c:pt idx="8663" formatCode="0">
                  <c:v>0</c:v>
                </c:pt>
                <c:pt idx="8664" formatCode="0">
                  <c:v>0</c:v>
                </c:pt>
                <c:pt idx="8665" formatCode="0">
                  <c:v>0</c:v>
                </c:pt>
                <c:pt idx="8666" formatCode="0">
                  <c:v>0</c:v>
                </c:pt>
                <c:pt idx="8667" formatCode="0">
                  <c:v>48</c:v>
                </c:pt>
                <c:pt idx="8668" formatCode="0">
                  <c:v>0</c:v>
                </c:pt>
                <c:pt idx="8669" formatCode="0">
                  <c:v>0</c:v>
                </c:pt>
                <c:pt idx="8670" formatCode="0">
                  <c:v>0</c:v>
                </c:pt>
                <c:pt idx="8671" formatCode="0">
                  <c:v>0</c:v>
                </c:pt>
                <c:pt idx="8672" formatCode="0">
                  <c:v>0</c:v>
                </c:pt>
                <c:pt idx="8673" formatCode="0">
                  <c:v>0</c:v>
                </c:pt>
                <c:pt idx="8674" formatCode="0">
                  <c:v>336</c:v>
                </c:pt>
                <c:pt idx="8675" formatCode="0">
                  <c:v>0</c:v>
                </c:pt>
                <c:pt idx="8676" formatCode="0">
                  <c:v>0</c:v>
                </c:pt>
                <c:pt idx="8677" formatCode="0">
                  <c:v>0</c:v>
                </c:pt>
                <c:pt idx="8678" formatCode="0">
                  <c:v>48</c:v>
                </c:pt>
                <c:pt idx="8679" formatCode="0">
                  <c:v>0</c:v>
                </c:pt>
                <c:pt idx="8680" formatCode="0">
                  <c:v>0</c:v>
                </c:pt>
                <c:pt idx="8681" formatCode="0">
                  <c:v>0</c:v>
                </c:pt>
                <c:pt idx="8682" formatCode="0">
                  <c:v>72</c:v>
                </c:pt>
                <c:pt idx="8683" formatCode="0">
                  <c:v>0</c:v>
                </c:pt>
                <c:pt idx="8684" formatCode="0">
                  <c:v>0</c:v>
                </c:pt>
                <c:pt idx="8685" formatCode="0">
                  <c:v>48</c:v>
                </c:pt>
                <c:pt idx="8686" formatCode="0">
                  <c:v>0</c:v>
                </c:pt>
                <c:pt idx="8687" formatCode="0">
                  <c:v>0</c:v>
                </c:pt>
                <c:pt idx="8688" formatCode="0">
                  <c:v>0</c:v>
                </c:pt>
                <c:pt idx="8689" formatCode="0">
                  <c:v>0</c:v>
                </c:pt>
                <c:pt idx="8690" formatCode="0">
                  <c:v>0</c:v>
                </c:pt>
                <c:pt idx="8692" formatCode="0">
                  <c:v>24</c:v>
                </c:pt>
                <c:pt idx="8693" formatCode="0">
                  <c:v>0</c:v>
                </c:pt>
                <c:pt idx="8694" formatCode="0">
                  <c:v>0</c:v>
                </c:pt>
                <c:pt idx="8695" formatCode="0">
                  <c:v>0</c:v>
                </c:pt>
                <c:pt idx="8696" formatCode="0">
                  <c:v>24</c:v>
                </c:pt>
                <c:pt idx="8697" formatCode="0">
                  <c:v>24</c:v>
                </c:pt>
                <c:pt idx="8698" formatCode="0">
                  <c:v>48</c:v>
                </c:pt>
                <c:pt idx="8699" formatCode="0">
                  <c:v>0</c:v>
                </c:pt>
                <c:pt idx="8700" formatCode="0">
                  <c:v>0</c:v>
                </c:pt>
                <c:pt idx="8701" formatCode="0">
                  <c:v>0</c:v>
                </c:pt>
                <c:pt idx="8702" formatCode="0">
                  <c:v>72</c:v>
                </c:pt>
                <c:pt idx="8703" formatCode="0">
                  <c:v>0</c:v>
                </c:pt>
                <c:pt idx="8704" formatCode="0">
                  <c:v>96</c:v>
                </c:pt>
                <c:pt idx="8705" formatCode="0">
                  <c:v>960</c:v>
                </c:pt>
                <c:pt idx="8706" formatCode="0">
                  <c:v>0</c:v>
                </c:pt>
                <c:pt idx="8707" formatCode="0">
                  <c:v>624</c:v>
                </c:pt>
                <c:pt idx="8708" formatCode="0">
                  <c:v>0</c:v>
                </c:pt>
                <c:pt idx="8709" formatCode="0">
                  <c:v>0</c:v>
                </c:pt>
                <c:pt idx="8710" formatCode="0">
                  <c:v>0</c:v>
                </c:pt>
                <c:pt idx="8711" formatCode="0">
                  <c:v>0</c:v>
                </c:pt>
                <c:pt idx="8712" formatCode="0">
                  <c:v>0</c:v>
                </c:pt>
                <c:pt idx="8713" formatCode="0">
                  <c:v>0</c:v>
                </c:pt>
                <c:pt idx="8714" formatCode="0">
                  <c:v>0</c:v>
                </c:pt>
                <c:pt idx="8715" formatCode="0">
                  <c:v>24</c:v>
                </c:pt>
                <c:pt idx="8716" formatCode="0">
                  <c:v>96</c:v>
                </c:pt>
                <c:pt idx="8718" formatCode="0">
                  <c:v>0</c:v>
                </c:pt>
                <c:pt idx="8719" formatCode="0">
                  <c:v>120</c:v>
                </c:pt>
                <c:pt idx="8720" formatCode="0">
                  <c:v>72</c:v>
                </c:pt>
                <c:pt idx="8721" formatCode="0">
                  <c:v>480</c:v>
                </c:pt>
                <c:pt idx="8722" formatCode="0">
                  <c:v>120</c:v>
                </c:pt>
                <c:pt idx="8723" formatCode="0">
                  <c:v>0</c:v>
                </c:pt>
                <c:pt idx="8724" formatCode="0">
                  <c:v>216</c:v>
                </c:pt>
                <c:pt idx="8725" formatCode="0">
                  <c:v>0</c:v>
                </c:pt>
                <c:pt idx="8726" formatCode="0">
                  <c:v>0</c:v>
                </c:pt>
                <c:pt idx="8727" formatCode="0">
                  <c:v>0</c:v>
                </c:pt>
                <c:pt idx="8728" formatCode="0">
                  <c:v>0</c:v>
                </c:pt>
                <c:pt idx="8729" formatCode="0">
                  <c:v>0</c:v>
                </c:pt>
                <c:pt idx="8730" formatCode="0">
                  <c:v>0</c:v>
                </c:pt>
                <c:pt idx="8731" formatCode="0">
                  <c:v>0</c:v>
                </c:pt>
                <c:pt idx="8732" formatCode="0">
                  <c:v>0</c:v>
                </c:pt>
                <c:pt idx="8733" formatCode="0">
                  <c:v>0</c:v>
                </c:pt>
                <c:pt idx="8734" formatCode="0">
                  <c:v>72</c:v>
                </c:pt>
                <c:pt idx="8735" formatCode="0">
                  <c:v>240</c:v>
                </c:pt>
                <c:pt idx="8736" formatCode="0">
                  <c:v>48</c:v>
                </c:pt>
                <c:pt idx="8737" formatCode="0">
                  <c:v>0</c:v>
                </c:pt>
                <c:pt idx="8739" formatCode="0">
                  <c:v>72</c:v>
                </c:pt>
                <c:pt idx="8740" formatCode="0">
                  <c:v>144</c:v>
                </c:pt>
                <c:pt idx="8741" formatCode="0">
                  <c:v>0</c:v>
                </c:pt>
                <c:pt idx="8742" formatCode="0">
                  <c:v>0</c:v>
                </c:pt>
                <c:pt idx="8743" formatCode="0">
                  <c:v>0</c:v>
                </c:pt>
                <c:pt idx="8744" formatCode="0">
                  <c:v>72</c:v>
                </c:pt>
                <c:pt idx="8745" formatCode="0">
                  <c:v>0</c:v>
                </c:pt>
                <c:pt idx="8746" formatCode="0">
                  <c:v>0</c:v>
                </c:pt>
                <c:pt idx="8747" formatCode="0">
                  <c:v>0</c:v>
                </c:pt>
                <c:pt idx="8748" formatCode="0">
                  <c:v>72</c:v>
                </c:pt>
                <c:pt idx="8749" formatCode="0">
                  <c:v>0</c:v>
                </c:pt>
                <c:pt idx="8750" formatCode="0">
                  <c:v>48</c:v>
                </c:pt>
                <c:pt idx="8751" formatCode="0">
                  <c:v>48</c:v>
                </c:pt>
                <c:pt idx="8752" formatCode="0">
                  <c:v>0</c:v>
                </c:pt>
                <c:pt idx="8754" formatCode="0">
                  <c:v>24</c:v>
                </c:pt>
                <c:pt idx="8755" formatCode="0">
                  <c:v>96</c:v>
                </c:pt>
                <c:pt idx="8756" formatCode="0">
                  <c:v>96</c:v>
                </c:pt>
                <c:pt idx="8757" formatCode="0">
                  <c:v>0</c:v>
                </c:pt>
                <c:pt idx="8758" formatCode="0">
                  <c:v>96</c:v>
                </c:pt>
                <c:pt idx="8759" formatCode="0">
                  <c:v>480</c:v>
                </c:pt>
                <c:pt idx="8760" formatCode="0">
                  <c:v>48</c:v>
                </c:pt>
                <c:pt idx="8761" formatCode="0">
                  <c:v>72</c:v>
                </c:pt>
                <c:pt idx="8762" formatCode="0">
                  <c:v>0</c:v>
                </c:pt>
                <c:pt idx="8763" formatCode="0">
                  <c:v>72</c:v>
                </c:pt>
                <c:pt idx="8764" formatCode="0">
                  <c:v>0</c:v>
                </c:pt>
                <c:pt idx="8765" formatCode="0">
                  <c:v>0</c:v>
                </c:pt>
                <c:pt idx="8766" formatCode="0">
                  <c:v>0</c:v>
                </c:pt>
                <c:pt idx="8767" formatCode="0">
                  <c:v>0</c:v>
                </c:pt>
                <c:pt idx="8768" formatCode="0">
                  <c:v>0</c:v>
                </c:pt>
                <c:pt idx="8769" formatCode="0">
                  <c:v>0</c:v>
                </c:pt>
                <c:pt idx="8770" formatCode="0">
                  <c:v>0</c:v>
                </c:pt>
                <c:pt idx="8771" formatCode="0">
                  <c:v>0</c:v>
                </c:pt>
                <c:pt idx="8773" formatCode="0">
                  <c:v>24</c:v>
                </c:pt>
                <c:pt idx="8774" formatCode="0">
                  <c:v>120</c:v>
                </c:pt>
                <c:pt idx="8775" formatCode="0">
                  <c:v>48</c:v>
                </c:pt>
                <c:pt idx="8776" formatCode="0">
                  <c:v>0</c:v>
                </c:pt>
                <c:pt idx="8777" formatCode="0">
                  <c:v>24</c:v>
                </c:pt>
                <c:pt idx="8778" formatCode="0">
                  <c:v>48</c:v>
                </c:pt>
                <c:pt idx="8780" formatCode="0">
                  <c:v>0</c:v>
                </c:pt>
                <c:pt idx="8783" formatCode="0">
                  <c:v>0</c:v>
                </c:pt>
                <c:pt idx="8784" formatCode="0">
                  <c:v>0</c:v>
                </c:pt>
                <c:pt idx="8785" formatCode="0">
                  <c:v>0</c:v>
                </c:pt>
                <c:pt idx="8786" formatCode="0">
                  <c:v>0</c:v>
                </c:pt>
                <c:pt idx="8787" formatCode="0">
                  <c:v>0</c:v>
                </c:pt>
                <c:pt idx="8788" formatCode="0">
                  <c:v>0</c:v>
                </c:pt>
                <c:pt idx="8789" formatCode="0">
                  <c:v>0</c:v>
                </c:pt>
                <c:pt idx="8790" formatCode="0">
                  <c:v>0</c:v>
                </c:pt>
                <c:pt idx="8791" formatCode="0">
                  <c:v>48</c:v>
                </c:pt>
                <c:pt idx="8792" formatCode="0">
                  <c:v>0</c:v>
                </c:pt>
                <c:pt idx="8793" formatCode="0">
                  <c:v>0</c:v>
                </c:pt>
                <c:pt idx="8794" formatCode="0">
                  <c:v>0</c:v>
                </c:pt>
                <c:pt idx="8795" formatCode="0">
                  <c:v>0</c:v>
                </c:pt>
                <c:pt idx="8796" formatCode="0">
                  <c:v>120</c:v>
                </c:pt>
                <c:pt idx="8797" formatCode="0">
                  <c:v>0</c:v>
                </c:pt>
                <c:pt idx="8799" formatCode="0">
                  <c:v>48</c:v>
                </c:pt>
                <c:pt idx="8800" formatCode="0">
                  <c:v>0</c:v>
                </c:pt>
                <c:pt idx="8801" formatCode="0">
                  <c:v>0</c:v>
                </c:pt>
                <c:pt idx="8803" formatCode="0">
                  <c:v>0</c:v>
                </c:pt>
                <c:pt idx="8804" formatCode="0">
                  <c:v>72</c:v>
                </c:pt>
                <c:pt idx="8805" formatCode="0">
                  <c:v>0</c:v>
                </c:pt>
                <c:pt idx="8806" formatCode="0">
                  <c:v>692</c:v>
                </c:pt>
                <c:pt idx="8807" formatCode="0">
                  <c:v>360</c:v>
                </c:pt>
                <c:pt idx="8808" formatCode="0">
                  <c:v>264</c:v>
                </c:pt>
                <c:pt idx="8809" formatCode="0">
                  <c:v>96</c:v>
                </c:pt>
                <c:pt idx="8810" formatCode="0">
                  <c:v>0</c:v>
                </c:pt>
                <c:pt idx="8811" formatCode="0">
                  <c:v>0</c:v>
                </c:pt>
                <c:pt idx="8812" formatCode="0">
                  <c:v>0</c:v>
                </c:pt>
                <c:pt idx="8813" formatCode="0">
                  <c:v>0</c:v>
                </c:pt>
                <c:pt idx="8814" formatCode="0">
                  <c:v>48</c:v>
                </c:pt>
                <c:pt idx="8815" formatCode="0">
                  <c:v>0</c:v>
                </c:pt>
                <c:pt idx="8816" formatCode="0">
                  <c:v>48</c:v>
                </c:pt>
                <c:pt idx="8817" formatCode="0">
                  <c:v>124</c:v>
                </c:pt>
                <c:pt idx="8818" formatCode="0">
                  <c:v>0</c:v>
                </c:pt>
                <c:pt idx="8819" formatCode="0">
                  <c:v>48</c:v>
                </c:pt>
                <c:pt idx="8820" formatCode="0">
                  <c:v>24</c:v>
                </c:pt>
                <c:pt idx="8821" formatCode="0">
                  <c:v>0</c:v>
                </c:pt>
                <c:pt idx="8822" formatCode="0">
                  <c:v>0</c:v>
                </c:pt>
                <c:pt idx="8823" formatCode="0">
                  <c:v>3456</c:v>
                </c:pt>
                <c:pt idx="8824" formatCode="0">
                  <c:v>0</c:v>
                </c:pt>
                <c:pt idx="8825" formatCode="0">
                  <c:v>0</c:v>
                </c:pt>
                <c:pt idx="8826" formatCode="0">
                  <c:v>0</c:v>
                </c:pt>
                <c:pt idx="8827" formatCode="0">
                  <c:v>0</c:v>
                </c:pt>
                <c:pt idx="8828" formatCode="0">
                  <c:v>216</c:v>
                </c:pt>
                <c:pt idx="8829" formatCode="0">
                  <c:v>0</c:v>
                </c:pt>
                <c:pt idx="8830" formatCode="0">
                  <c:v>0</c:v>
                </c:pt>
                <c:pt idx="8831" formatCode="0">
                  <c:v>24</c:v>
                </c:pt>
                <c:pt idx="8832" formatCode="0">
                  <c:v>0</c:v>
                </c:pt>
                <c:pt idx="8833" formatCode="0">
                  <c:v>72</c:v>
                </c:pt>
                <c:pt idx="8834" formatCode="0">
                  <c:v>72</c:v>
                </c:pt>
                <c:pt idx="8835" formatCode="0">
                  <c:v>24</c:v>
                </c:pt>
                <c:pt idx="8836" formatCode="0">
                  <c:v>120</c:v>
                </c:pt>
                <c:pt idx="8837" formatCode="0">
                  <c:v>72</c:v>
                </c:pt>
                <c:pt idx="8838" formatCode="0">
                  <c:v>408</c:v>
                </c:pt>
                <c:pt idx="8839" formatCode="0">
                  <c:v>480</c:v>
                </c:pt>
                <c:pt idx="8841" formatCode="0">
                  <c:v>0</c:v>
                </c:pt>
                <c:pt idx="8842" formatCode="0">
                  <c:v>0</c:v>
                </c:pt>
                <c:pt idx="8843" formatCode="0">
                  <c:v>0</c:v>
                </c:pt>
                <c:pt idx="8844" formatCode="0">
                  <c:v>0</c:v>
                </c:pt>
                <c:pt idx="8845" formatCode="0">
                  <c:v>0</c:v>
                </c:pt>
                <c:pt idx="8846" formatCode="0">
                  <c:v>692</c:v>
                </c:pt>
                <c:pt idx="8847" formatCode="0">
                  <c:v>0</c:v>
                </c:pt>
                <c:pt idx="8848" formatCode="0">
                  <c:v>0</c:v>
                </c:pt>
                <c:pt idx="8849" formatCode="0">
                  <c:v>0</c:v>
                </c:pt>
                <c:pt idx="8850" formatCode="0">
                  <c:v>0</c:v>
                </c:pt>
                <c:pt idx="8851" formatCode="0">
                  <c:v>0</c:v>
                </c:pt>
                <c:pt idx="8852" formatCode="0">
                  <c:v>0</c:v>
                </c:pt>
                <c:pt idx="8853" formatCode="0">
                  <c:v>0</c:v>
                </c:pt>
                <c:pt idx="8854" formatCode="0">
                  <c:v>0</c:v>
                </c:pt>
                <c:pt idx="8855" formatCode="0">
                  <c:v>48</c:v>
                </c:pt>
                <c:pt idx="8856" formatCode="0">
                  <c:v>48</c:v>
                </c:pt>
                <c:pt idx="8857" formatCode="0">
                  <c:v>0</c:v>
                </c:pt>
                <c:pt idx="8858" formatCode="0">
                  <c:v>0</c:v>
                </c:pt>
                <c:pt idx="8859" formatCode="0">
                  <c:v>0</c:v>
                </c:pt>
                <c:pt idx="8860" formatCode="0">
                  <c:v>0</c:v>
                </c:pt>
                <c:pt idx="8861" formatCode="0">
                  <c:v>0</c:v>
                </c:pt>
                <c:pt idx="8862" formatCode="0">
                  <c:v>0</c:v>
                </c:pt>
                <c:pt idx="8863" formatCode="0">
                  <c:v>24</c:v>
                </c:pt>
                <c:pt idx="8864" formatCode="0">
                  <c:v>0</c:v>
                </c:pt>
                <c:pt idx="8865" formatCode="0">
                  <c:v>0</c:v>
                </c:pt>
                <c:pt idx="8866" formatCode="0">
                  <c:v>0</c:v>
                </c:pt>
                <c:pt idx="8867" formatCode="0">
                  <c:v>0</c:v>
                </c:pt>
                <c:pt idx="8868" formatCode="0">
                  <c:v>0</c:v>
                </c:pt>
                <c:pt idx="8869" formatCode="0">
                  <c:v>0</c:v>
                </c:pt>
                <c:pt idx="8870" formatCode="0">
                  <c:v>0</c:v>
                </c:pt>
                <c:pt idx="8871" formatCode="0">
                  <c:v>0</c:v>
                </c:pt>
                <c:pt idx="8872" formatCode="0">
                  <c:v>0</c:v>
                </c:pt>
                <c:pt idx="8873" formatCode="0">
                  <c:v>24</c:v>
                </c:pt>
                <c:pt idx="8874" formatCode="0">
                  <c:v>48</c:v>
                </c:pt>
                <c:pt idx="8875" formatCode="0">
                  <c:v>0</c:v>
                </c:pt>
                <c:pt idx="8876" formatCode="0">
                  <c:v>0</c:v>
                </c:pt>
                <c:pt idx="8877" formatCode="0">
                  <c:v>48</c:v>
                </c:pt>
                <c:pt idx="8878" formatCode="0">
                  <c:v>96</c:v>
                </c:pt>
                <c:pt idx="8879" formatCode="0">
                  <c:v>288</c:v>
                </c:pt>
                <c:pt idx="8880" formatCode="0">
                  <c:v>0</c:v>
                </c:pt>
                <c:pt idx="8881" formatCode="0">
                  <c:v>192</c:v>
                </c:pt>
                <c:pt idx="8882" formatCode="0">
                  <c:v>0</c:v>
                </c:pt>
                <c:pt idx="8883" formatCode="0">
                  <c:v>24</c:v>
                </c:pt>
                <c:pt idx="8884" formatCode="0">
                  <c:v>432</c:v>
                </c:pt>
                <c:pt idx="8885" formatCode="0">
                  <c:v>48</c:v>
                </c:pt>
                <c:pt idx="8886" formatCode="0">
                  <c:v>0</c:v>
                </c:pt>
                <c:pt idx="8887" formatCode="0">
                  <c:v>24</c:v>
                </c:pt>
                <c:pt idx="8888" formatCode="0">
                  <c:v>24</c:v>
                </c:pt>
                <c:pt idx="8889" formatCode="0">
                  <c:v>0</c:v>
                </c:pt>
                <c:pt idx="8890" formatCode="0">
                  <c:v>24</c:v>
                </c:pt>
                <c:pt idx="8891" formatCode="0">
                  <c:v>0</c:v>
                </c:pt>
                <c:pt idx="8892" formatCode="0">
                  <c:v>0</c:v>
                </c:pt>
                <c:pt idx="8893" formatCode="0">
                  <c:v>192</c:v>
                </c:pt>
                <c:pt idx="8894" formatCode="0">
                  <c:v>96</c:v>
                </c:pt>
                <c:pt idx="8895" formatCode="0">
                  <c:v>0</c:v>
                </c:pt>
                <c:pt idx="8896" formatCode="0">
                  <c:v>0</c:v>
                </c:pt>
                <c:pt idx="8897" formatCode="0">
                  <c:v>0</c:v>
                </c:pt>
                <c:pt idx="8898" formatCode="0">
                  <c:v>48</c:v>
                </c:pt>
                <c:pt idx="8899" formatCode="0">
                  <c:v>0</c:v>
                </c:pt>
                <c:pt idx="8900" formatCode="0">
                  <c:v>96</c:v>
                </c:pt>
                <c:pt idx="8901" formatCode="0">
                  <c:v>0</c:v>
                </c:pt>
                <c:pt idx="8902" formatCode="0">
                  <c:v>0</c:v>
                </c:pt>
                <c:pt idx="8903" formatCode="0">
                  <c:v>120</c:v>
                </c:pt>
                <c:pt idx="8904" formatCode="0">
                  <c:v>48</c:v>
                </c:pt>
                <c:pt idx="8905" formatCode="0">
                  <c:v>0</c:v>
                </c:pt>
                <c:pt idx="8906" formatCode="0">
                  <c:v>0</c:v>
                </c:pt>
                <c:pt idx="8907" formatCode="0">
                  <c:v>48</c:v>
                </c:pt>
                <c:pt idx="8908" formatCode="0">
                  <c:v>24</c:v>
                </c:pt>
                <c:pt idx="8909" formatCode="0">
                  <c:v>0</c:v>
                </c:pt>
                <c:pt idx="8910" formatCode="0">
                  <c:v>96</c:v>
                </c:pt>
                <c:pt idx="8911" formatCode="0">
                  <c:v>0</c:v>
                </c:pt>
                <c:pt idx="8912" formatCode="0">
                  <c:v>48</c:v>
                </c:pt>
                <c:pt idx="8913" formatCode="0">
                  <c:v>0</c:v>
                </c:pt>
                <c:pt idx="8914" formatCode="0">
                  <c:v>0</c:v>
                </c:pt>
                <c:pt idx="8915" formatCode="0">
                  <c:v>0</c:v>
                </c:pt>
                <c:pt idx="8916" formatCode="0">
                  <c:v>0</c:v>
                </c:pt>
                <c:pt idx="8917" formatCode="0">
                  <c:v>72</c:v>
                </c:pt>
                <c:pt idx="8918" formatCode="0">
                  <c:v>0</c:v>
                </c:pt>
                <c:pt idx="8919" formatCode="0">
                  <c:v>24</c:v>
                </c:pt>
                <c:pt idx="8920" formatCode="0">
                  <c:v>0</c:v>
                </c:pt>
                <c:pt idx="8921" formatCode="0">
                  <c:v>2472</c:v>
                </c:pt>
                <c:pt idx="8922" formatCode="0">
                  <c:v>96</c:v>
                </c:pt>
                <c:pt idx="8923" formatCode="0">
                  <c:v>0</c:v>
                </c:pt>
                <c:pt idx="8924" formatCode="0">
                  <c:v>192</c:v>
                </c:pt>
                <c:pt idx="8925" formatCode="0">
                  <c:v>2376</c:v>
                </c:pt>
                <c:pt idx="8926" formatCode="0">
                  <c:v>0</c:v>
                </c:pt>
                <c:pt idx="8927" formatCode="0">
                  <c:v>0</c:v>
                </c:pt>
                <c:pt idx="8928" formatCode="0">
                  <c:v>0</c:v>
                </c:pt>
                <c:pt idx="8929" formatCode="0">
                  <c:v>24</c:v>
                </c:pt>
                <c:pt idx="8930" formatCode="0">
                  <c:v>48</c:v>
                </c:pt>
                <c:pt idx="8931" formatCode="0">
                  <c:v>0</c:v>
                </c:pt>
                <c:pt idx="8932" formatCode="0">
                  <c:v>24</c:v>
                </c:pt>
                <c:pt idx="8933" formatCode="0">
                  <c:v>96</c:v>
                </c:pt>
                <c:pt idx="8934" formatCode="0">
                  <c:v>120</c:v>
                </c:pt>
                <c:pt idx="8935" formatCode="0">
                  <c:v>0</c:v>
                </c:pt>
                <c:pt idx="8936" formatCode="0">
                  <c:v>0</c:v>
                </c:pt>
                <c:pt idx="8937" formatCode="0">
                  <c:v>0</c:v>
                </c:pt>
                <c:pt idx="8938" formatCode="0">
                  <c:v>0</c:v>
                </c:pt>
                <c:pt idx="8939" formatCode="0">
                  <c:v>24</c:v>
                </c:pt>
                <c:pt idx="8940" formatCode="0">
                  <c:v>0</c:v>
                </c:pt>
                <c:pt idx="8941" formatCode="0">
                  <c:v>72</c:v>
                </c:pt>
                <c:pt idx="8942" formatCode="0">
                  <c:v>0</c:v>
                </c:pt>
                <c:pt idx="8943" formatCode="0">
                  <c:v>0</c:v>
                </c:pt>
                <c:pt idx="8944" formatCode="0">
                  <c:v>72</c:v>
                </c:pt>
                <c:pt idx="8945" formatCode="0">
                  <c:v>96</c:v>
                </c:pt>
                <c:pt idx="8946" formatCode="0">
                  <c:v>0</c:v>
                </c:pt>
                <c:pt idx="8947" formatCode="0">
                  <c:v>0</c:v>
                </c:pt>
                <c:pt idx="8948" formatCode="0">
                  <c:v>0</c:v>
                </c:pt>
                <c:pt idx="8949" formatCode="0">
                  <c:v>0</c:v>
                </c:pt>
                <c:pt idx="8950" formatCode="0">
                  <c:v>0</c:v>
                </c:pt>
                <c:pt idx="8951" formatCode="0">
                  <c:v>24</c:v>
                </c:pt>
                <c:pt idx="8952" formatCode="0">
                  <c:v>0</c:v>
                </c:pt>
                <c:pt idx="8953" formatCode="0">
                  <c:v>72</c:v>
                </c:pt>
                <c:pt idx="8954" formatCode="0">
                  <c:v>0</c:v>
                </c:pt>
                <c:pt idx="8955" formatCode="0">
                  <c:v>0</c:v>
                </c:pt>
                <c:pt idx="8957" formatCode="0">
                  <c:v>72</c:v>
                </c:pt>
                <c:pt idx="8958" formatCode="0">
                  <c:v>0</c:v>
                </c:pt>
                <c:pt idx="8959" formatCode="0">
                  <c:v>96</c:v>
                </c:pt>
                <c:pt idx="8960" formatCode="0">
                  <c:v>168</c:v>
                </c:pt>
                <c:pt idx="8961" formatCode="0">
                  <c:v>48</c:v>
                </c:pt>
                <c:pt idx="8962" formatCode="0">
                  <c:v>48</c:v>
                </c:pt>
                <c:pt idx="8963" formatCode="0">
                  <c:v>0</c:v>
                </c:pt>
                <c:pt idx="8964" formatCode="0">
                  <c:v>48</c:v>
                </c:pt>
                <c:pt idx="8965" formatCode="0">
                  <c:v>336</c:v>
                </c:pt>
                <c:pt idx="8966" formatCode="0">
                  <c:v>0</c:v>
                </c:pt>
                <c:pt idx="8967" formatCode="0">
                  <c:v>0</c:v>
                </c:pt>
                <c:pt idx="8968" formatCode="0">
                  <c:v>0</c:v>
                </c:pt>
                <c:pt idx="8969" formatCode="0">
                  <c:v>0</c:v>
                </c:pt>
                <c:pt idx="8970" formatCode="0">
                  <c:v>24</c:v>
                </c:pt>
                <c:pt idx="8971" formatCode="0">
                  <c:v>168</c:v>
                </c:pt>
                <c:pt idx="8972" formatCode="0">
                  <c:v>624</c:v>
                </c:pt>
                <c:pt idx="8973" formatCode="0">
                  <c:v>288</c:v>
                </c:pt>
                <c:pt idx="8974" formatCode="0">
                  <c:v>0</c:v>
                </c:pt>
                <c:pt idx="8975" formatCode="0">
                  <c:v>0</c:v>
                </c:pt>
                <c:pt idx="8976" formatCode="0">
                  <c:v>0</c:v>
                </c:pt>
                <c:pt idx="8977" formatCode="0">
                  <c:v>0</c:v>
                </c:pt>
                <c:pt idx="8978" formatCode="0">
                  <c:v>288</c:v>
                </c:pt>
                <c:pt idx="8979" formatCode="0">
                  <c:v>672</c:v>
                </c:pt>
                <c:pt idx="8980" formatCode="0">
                  <c:v>48</c:v>
                </c:pt>
                <c:pt idx="8981" formatCode="0">
                  <c:v>0</c:v>
                </c:pt>
                <c:pt idx="8982" formatCode="0">
                  <c:v>192</c:v>
                </c:pt>
                <c:pt idx="8984" formatCode="0">
                  <c:v>0</c:v>
                </c:pt>
                <c:pt idx="8985" formatCode="0">
                  <c:v>0</c:v>
                </c:pt>
                <c:pt idx="8986" formatCode="0">
                  <c:v>0</c:v>
                </c:pt>
                <c:pt idx="8987" formatCode="0">
                  <c:v>240</c:v>
                </c:pt>
                <c:pt idx="8988" formatCode="0">
                  <c:v>48</c:v>
                </c:pt>
                <c:pt idx="8989" formatCode="0">
                  <c:v>96</c:v>
                </c:pt>
                <c:pt idx="8990" formatCode="0">
                  <c:v>0</c:v>
                </c:pt>
                <c:pt idx="8991" formatCode="0">
                  <c:v>0</c:v>
                </c:pt>
                <c:pt idx="8992" formatCode="0">
                  <c:v>0</c:v>
                </c:pt>
                <c:pt idx="8993" formatCode="0">
                  <c:v>0</c:v>
                </c:pt>
                <c:pt idx="8994" formatCode="0">
                  <c:v>0</c:v>
                </c:pt>
                <c:pt idx="8995" formatCode="0">
                  <c:v>0</c:v>
                </c:pt>
                <c:pt idx="8997" formatCode="0">
                  <c:v>0</c:v>
                </c:pt>
                <c:pt idx="8998" formatCode="0">
                  <c:v>0</c:v>
                </c:pt>
                <c:pt idx="8999" formatCode="0">
                  <c:v>0</c:v>
                </c:pt>
                <c:pt idx="9000" formatCode="0">
                  <c:v>72</c:v>
                </c:pt>
                <c:pt idx="9001" formatCode="0">
                  <c:v>0</c:v>
                </c:pt>
                <c:pt idx="9002" formatCode="0">
                  <c:v>240</c:v>
                </c:pt>
                <c:pt idx="9003" formatCode="0">
                  <c:v>0</c:v>
                </c:pt>
                <c:pt idx="9004" formatCode="0">
                  <c:v>240</c:v>
                </c:pt>
                <c:pt idx="9005" formatCode="0">
                  <c:v>0</c:v>
                </c:pt>
                <c:pt idx="9006" formatCode="0">
                  <c:v>1920</c:v>
                </c:pt>
                <c:pt idx="9007" formatCode="0">
                  <c:v>0</c:v>
                </c:pt>
                <c:pt idx="9008" formatCode="0">
                  <c:v>48</c:v>
                </c:pt>
                <c:pt idx="9009" formatCode="0">
                  <c:v>0</c:v>
                </c:pt>
                <c:pt idx="9010" formatCode="0">
                  <c:v>0</c:v>
                </c:pt>
                <c:pt idx="9011" formatCode="0">
                  <c:v>0</c:v>
                </c:pt>
                <c:pt idx="9012" formatCode="0">
                  <c:v>0</c:v>
                </c:pt>
                <c:pt idx="9013" formatCode="0">
                  <c:v>0</c:v>
                </c:pt>
                <c:pt idx="9014" formatCode="0">
                  <c:v>0</c:v>
                </c:pt>
                <c:pt idx="9015" formatCode="0">
                  <c:v>0</c:v>
                </c:pt>
                <c:pt idx="9016" formatCode="0">
                  <c:v>0</c:v>
                </c:pt>
                <c:pt idx="9017" formatCode="0">
                  <c:v>0</c:v>
                </c:pt>
                <c:pt idx="9018" formatCode="0">
                  <c:v>0</c:v>
                </c:pt>
                <c:pt idx="9019" formatCode="0">
                  <c:v>120</c:v>
                </c:pt>
                <c:pt idx="9020" formatCode="0">
                  <c:v>192</c:v>
                </c:pt>
                <c:pt idx="9021" formatCode="0">
                  <c:v>40</c:v>
                </c:pt>
                <c:pt idx="9022" formatCode="0">
                  <c:v>168</c:v>
                </c:pt>
                <c:pt idx="9023" formatCode="0">
                  <c:v>48</c:v>
                </c:pt>
                <c:pt idx="9024" formatCode="0">
                  <c:v>0</c:v>
                </c:pt>
                <c:pt idx="9025" formatCode="0">
                  <c:v>0</c:v>
                </c:pt>
                <c:pt idx="9026" formatCode="0">
                  <c:v>288</c:v>
                </c:pt>
                <c:pt idx="9027" formatCode="0">
                  <c:v>24</c:v>
                </c:pt>
                <c:pt idx="9028" formatCode="0">
                  <c:v>864</c:v>
                </c:pt>
                <c:pt idx="9029" formatCode="0">
                  <c:v>0</c:v>
                </c:pt>
                <c:pt idx="9030" formatCode="0">
                  <c:v>0</c:v>
                </c:pt>
                <c:pt idx="9031" formatCode="0">
                  <c:v>168</c:v>
                </c:pt>
                <c:pt idx="9032" formatCode="0">
                  <c:v>0</c:v>
                </c:pt>
                <c:pt idx="9033" formatCode="0">
                  <c:v>72</c:v>
                </c:pt>
                <c:pt idx="9034" formatCode="0">
                  <c:v>264</c:v>
                </c:pt>
                <c:pt idx="9035" formatCode="0">
                  <c:v>48</c:v>
                </c:pt>
                <c:pt idx="9036" formatCode="0">
                  <c:v>0</c:v>
                </c:pt>
                <c:pt idx="9037" formatCode="0">
                  <c:v>0</c:v>
                </c:pt>
                <c:pt idx="9038" formatCode="0">
                  <c:v>96</c:v>
                </c:pt>
                <c:pt idx="9039" formatCode="0">
                  <c:v>72</c:v>
                </c:pt>
                <c:pt idx="9040" formatCode="0">
                  <c:v>0</c:v>
                </c:pt>
                <c:pt idx="9041" formatCode="0">
                  <c:v>0</c:v>
                </c:pt>
                <c:pt idx="9042" formatCode="0">
                  <c:v>0</c:v>
                </c:pt>
                <c:pt idx="9043" formatCode="0">
                  <c:v>240</c:v>
                </c:pt>
                <c:pt idx="9044" formatCode="0">
                  <c:v>120</c:v>
                </c:pt>
                <c:pt idx="9045" formatCode="0">
                  <c:v>0</c:v>
                </c:pt>
                <c:pt idx="9046" formatCode="0">
                  <c:v>0</c:v>
                </c:pt>
                <c:pt idx="9047" formatCode="0">
                  <c:v>0</c:v>
                </c:pt>
                <c:pt idx="9049" formatCode="0">
                  <c:v>0</c:v>
                </c:pt>
                <c:pt idx="9050" formatCode="0">
                  <c:v>0</c:v>
                </c:pt>
                <c:pt idx="9051" formatCode="0">
                  <c:v>48</c:v>
                </c:pt>
                <c:pt idx="9052" formatCode="0">
                  <c:v>0</c:v>
                </c:pt>
                <c:pt idx="9053" formatCode="0">
                  <c:v>0</c:v>
                </c:pt>
                <c:pt idx="9054" formatCode="0">
                  <c:v>144</c:v>
                </c:pt>
                <c:pt idx="9055" formatCode="0">
                  <c:v>96</c:v>
                </c:pt>
                <c:pt idx="9056" formatCode="0">
                  <c:v>336</c:v>
                </c:pt>
                <c:pt idx="9057" formatCode="0">
                  <c:v>48</c:v>
                </c:pt>
                <c:pt idx="9058" formatCode="0">
                  <c:v>0</c:v>
                </c:pt>
                <c:pt idx="9059" formatCode="0">
                  <c:v>48</c:v>
                </c:pt>
                <c:pt idx="9060" formatCode="0">
                  <c:v>96</c:v>
                </c:pt>
                <c:pt idx="9061" formatCode="0">
                  <c:v>600</c:v>
                </c:pt>
                <c:pt idx="9062" formatCode="0">
                  <c:v>0</c:v>
                </c:pt>
                <c:pt idx="9063" formatCode="0">
                  <c:v>816</c:v>
                </c:pt>
                <c:pt idx="9064" formatCode="0">
                  <c:v>192</c:v>
                </c:pt>
                <c:pt idx="9065" formatCode="0">
                  <c:v>360</c:v>
                </c:pt>
                <c:pt idx="9066" formatCode="0">
                  <c:v>48</c:v>
                </c:pt>
                <c:pt idx="9067" formatCode="0">
                  <c:v>48</c:v>
                </c:pt>
                <c:pt idx="9068" formatCode="0">
                  <c:v>0</c:v>
                </c:pt>
                <c:pt idx="9069" formatCode="0">
                  <c:v>72</c:v>
                </c:pt>
                <c:pt idx="9070" formatCode="0">
                  <c:v>1368</c:v>
                </c:pt>
                <c:pt idx="9071" formatCode="0">
                  <c:v>0</c:v>
                </c:pt>
                <c:pt idx="9072" formatCode="0">
                  <c:v>24</c:v>
                </c:pt>
                <c:pt idx="9073" formatCode="0">
                  <c:v>120</c:v>
                </c:pt>
                <c:pt idx="9074" formatCode="0">
                  <c:v>72</c:v>
                </c:pt>
                <c:pt idx="9075" formatCode="0">
                  <c:v>0</c:v>
                </c:pt>
                <c:pt idx="9076" formatCode="0">
                  <c:v>48</c:v>
                </c:pt>
                <c:pt idx="9077" formatCode="0">
                  <c:v>0</c:v>
                </c:pt>
                <c:pt idx="9078" formatCode="0">
                  <c:v>240</c:v>
                </c:pt>
                <c:pt idx="9079" formatCode="0">
                  <c:v>0</c:v>
                </c:pt>
                <c:pt idx="9080" formatCode="0">
                  <c:v>0</c:v>
                </c:pt>
                <c:pt idx="9081" formatCode="0">
                  <c:v>48</c:v>
                </c:pt>
                <c:pt idx="9082" formatCode="0">
                  <c:v>144</c:v>
                </c:pt>
                <c:pt idx="9083" formatCode="0">
                  <c:v>0</c:v>
                </c:pt>
                <c:pt idx="9084" formatCode="0">
                  <c:v>168</c:v>
                </c:pt>
                <c:pt idx="9085" formatCode="0">
                  <c:v>0</c:v>
                </c:pt>
                <c:pt idx="9086" formatCode="0">
                  <c:v>0</c:v>
                </c:pt>
                <c:pt idx="9087" formatCode="0">
                  <c:v>0</c:v>
                </c:pt>
                <c:pt idx="9088" formatCode="0">
                  <c:v>0</c:v>
                </c:pt>
                <c:pt idx="9089" formatCode="0">
                  <c:v>0</c:v>
                </c:pt>
                <c:pt idx="9090" formatCode="0">
                  <c:v>0</c:v>
                </c:pt>
                <c:pt idx="9091" formatCode="0">
                  <c:v>0</c:v>
                </c:pt>
                <c:pt idx="9092" formatCode="0">
                  <c:v>0</c:v>
                </c:pt>
                <c:pt idx="9093" formatCode="0">
                  <c:v>0</c:v>
                </c:pt>
                <c:pt idx="9094" formatCode="0">
                  <c:v>0</c:v>
                </c:pt>
                <c:pt idx="9096" formatCode="0">
                  <c:v>0</c:v>
                </c:pt>
                <c:pt idx="9097" formatCode="0">
                  <c:v>0</c:v>
                </c:pt>
                <c:pt idx="9098" formatCode="0">
                  <c:v>0</c:v>
                </c:pt>
                <c:pt idx="9099" formatCode="0">
                  <c:v>0</c:v>
                </c:pt>
                <c:pt idx="9100" formatCode="0">
                  <c:v>0</c:v>
                </c:pt>
                <c:pt idx="9101" formatCode="0">
                  <c:v>0</c:v>
                </c:pt>
                <c:pt idx="9102" formatCode="0">
                  <c:v>0</c:v>
                </c:pt>
                <c:pt idx="9103" formatCode="0">
                  <c:v>0</c:v>
                </c:pt>
                <c:pt idx="9104" formatCode="0">
                  <c:v>0</c:v>
                </c:pt>
                <c:pt idx="9105" formatCode="0">
                  <c:v>72</c:v>
                </c:pt>
                <c:pt idx="9106" formatCode="0">
                  <c:v>0</c:v>
                </c:pt>
                <c:pt idx="9107" formatCode="0">
                  <c:v>0</c:v>
                </c:pt>
                <c:pt idx="9108" formatCode="0">
                  <c:v>0</c:v>
                </c:pt>
                <c:pt idx="9109" formatCode="0">
                  <c:v>0</c:v>
                </c:pt>
                <c:pt idx="9110" formatCode="0">
                  <c:v>0</c:v>
                </c:pt>
                <c:pt idx="9111" formatCode="0">
                  <c:v>0</c:v>
                </c:pt>
                <c:pt idx="9112" formatCode="0">
                  <c:v>0</c:v>
                </c:pt>
                <c:pt idx="9114" formatCode="0">
                  <c:v>0</c:v>
                </c:pt>
                <c:pt idx="9115" formatCode="0">
                  <c:v>0</c:v>
                </c:pt>
                <c:pt idx="9116" formatCode="0">
                  <c:v>0</c:v>
                </c:pt>
                <c:pt idx="9117" formatCode="0">
                  <c:v>0</c:v>
                </c:pt>
                <c:pt idx="9118" formatCode="0">
                  <c:v>24</c:v>
                </c:pt>
                <c:pt idx="9119" formatCode="0">
                  <c:v>72</c:v>
                </c:pt>
                <c:pt idx="9120" formatCode="0">
                  <c:v>0</c:v>
                </c:pt>
                <c:pt idx="9121" formatCode="0">
                  <c:v>0</c:v>
                </c:pt>
                <c:pt idx="9122" formatCode="0">
                  <c:v>24</c:v>
                </c:pt>
                <c:pt idx="9123" formatCode="0">
                  <c:v>24</c:v>
                </c:pt>
                <c:pt idx="9124" formatCode="0">
                  <c:v>0</c:v>
                </c:pt>
                <c:pt idx="9125" formatCode="0">
                  <c:v>0</c:v>
                </c:pt>
                <c:pt idx="9126" formatCode="0">
                  <c:v>48</c:v>
                </c:pt>
                <c:pt idx="9127" formatCode="0">
                  <c:v>0</c:v>
                </c:pt>
                <c:pt idx="9128" formatCode="0">
                  <c:v>72</c:v>
                </c:pt>
                <c:pt idx="9129" formatCode="0">
                  <c:v>96</c:v>
                </c:pt>
                <c:pt idx="9130" formatCode="0">
                  <c:v>72</c:v>
                </c:pt>
                <c:pt idx="9131" formatCode="0">
                  <c:v>24</c:v>
                </c:pt>
                <c:pt idx="9132" formatCode="0">
                  <c:v>0</c:v>
                </c:pt>
                <c:pt idx="9133" formatCode="0">
                  <c:v>72</c:v>
                </c:pt>
                <c:pt idx="9134" formatCode="0">
                  <c:v>0</c:v>
                </c:pt>
                <c:pt idx="9135" formatCode="0">
                  <c:v>0</c:v>
                </c:pt>
                <c:pt idx="9136" formatCode="0">
                  <c:v>72</c:v>
                </c:pt>
                <c:pt idx="9137" formatCode="0">
                  <c:v>0</c:v>
                </c:pt>
                <c:pt idx="9138" formatCode="0">
                  <c:v>0</c:v>
                </c:pt>
                <c:pt idx="9139" formatCode="0">
                  <c:v>0</c:v>
                </c:pt>
                <c:pt idx="9140" formatCode="0">
                  <c:v>0</c:v>
                </c:pt>
                <c:pt idx="9141" formatCode="0">
                  <c:v>120</c:v>
                </c:pt>
                <c:pt idx="9142" formatCode="0">
                  <c:v>0</c:v>
                </c:pt>
                <c:pt idx="9143" formatCode="0">
                  <c:v>144</c:v>
                </c:pt>
                <c:pt idx="9145" formatCode="0">
                  <c:v>0</c:v>
                </c:pt>
                <c:pt idx="9146" formatCode="0">
                  <c:v>0</c:v>
                </c:pt>
                <c:pt idx="9147" formatCode="0">
                  <c:v>0</c:v>
                </c:pt>
                <c:pt idx="9148" formatCode="0">
                  <c:v>0</c:v>
                </c:pt>
                <c:pt idx="9149" formatCode="0">
                  <c:v>0</c:v>
                </c:pt>
                <c:pt idx="9150" formatCode="0">
                  <c:v>24</c:v>
                </c:pt>
                <c:pt idx="9151" formatCode="0">
                  <c:v>72</c:v>
                </c:pt>
                <c:pt idx="9152" formatCode="0">
                  <c:v>144</c:v>
                </c:pt>
                <c:pt idx="9153" formatCode="0">
                  <c:v>0</c:v>
                </c:pt>
                <c:pt idx="9154" formatCode="0">
                  <c:v>0</c:v>
                </c:pt>
                <c:pt idx="9155" formatCode="0">
                  <c:v>0</c:v>
                </c:pt>
                <c:pt idx="9156" formatCode="0">
                  <c:v>72</c:v>
                </c:pt>
                <c:pt idx="9157" formatCode="0">
                  <c:v>0</c:v>
                </c:pt>
                <c:pt idx="9158" formatCode="0">
                  <c:v>0</c:v>
                </c:pt>
                <c:pt idx="9159" formatCode="0">
                  <c:v>0</c:v>
                </c:pt>
                <c:pt idx="9160" formatCode="0">
                  <c:v>0</c:v>
                </c:pt>
                <c:pt idx="9161" formatCode="0">
                  <c:v>8</c:v>
                </c:pt>
                <c:pt idx="9162" formatCode="0">
                  <c:v>48</c:v>
                </c:pt>
                <c:pt idx="9163" formatCode="0">
                  <c:v>24</c:v>
                </c:pt>
                <c:pt idx="9164" formatCode="0">
                  <c:v>0</c:v>
                </c:pt>
                <c:pt idx="9165" formatCode="0">
                  <c:v>0</c:v>
                </c:pt>
                <c:pt idx="9166" formatCode="0">
                  <c:v>48</c:v>
                </c:pt>
                <c:pt idx="9167" formatCode="0">
                  <c:v>0</c:v>
                </c:pt>
                <c:pt idx="9168" formatCode="0">
                  <c:v>72</c:v>
                </c:pt>
                <c:pt idx="9169" formatCode="0">
                  <c:v>72</c:v>
                </c:pt>
                <c:pt idx="9170" formatCode="0">
                  <c:v>48</c:v>
                </c:pt>
                <c:pt idx="9171" formatCode="0">
                  <c:v>24</c:v>
                </c:pt>
                <c:pt idx="9172" formatCode="0">
                  <c:v>0</c:v>
                </c:pt>
                <c:pt idx="9173" formatCode="0">
                  <c:v>24</c:v>
                </c:pt>
                <c:pt idx="9174" formatCode="0">
                  <c:v>72</c:v>
                </c:pt>
                <c:pt idx="9175" formatCode="0">
                  <c:v>0</c:v>
                </c:pt>
                <c:pt idx="9176" formatCode="0">
                  <c:v>48</c:v>
                </c:pt>
                <c:pt idx="9177" formatCode="0">
                  <c:v>0</c:v>
                </c:pt>
                <c:pt idx="9178" formatCode="0">
                  <c:v>48</c:v>
                </c:pt>
                <c:pt idx="9179" formatCode="0">
                  <c:v>72</c:v>
                </c:pt>
                <c:pt idx="9180" formatCode="0">
                  <c:v>480</c:v>
                </c:pt>
                <c:pt idx="9181" formatCode="0">
                  <c:v>0</c:v>
                </c:pt>
                <c:pt idx="9182" formatCode="0">
                  <c:v>524</c:v>
                </c:pt>
                <c:pt idx="9183" formatCode="0">
                  <c:v>432</c:v>
                </c:pt>
                <c:pt idx="9184" formatCode="0">
                  <c:v>0</c:v>
                </c:pt>
                <c:pt idx="9185" formatCode="0">
                  <c:v>216</c:v>
                </c:pt>
                <c:pt idx="9186" formatCode="0">
                  <c:v>24</c:v>
                </c:pt>
                <c:pt idx="9187" formatCode="0">
                  <c:v>0</c:v>
                </c:pt>
                <c:pt idx="9188" formatCode="0">
                  <c:v>0</c:v>
                </c:pt>
                <c:pt idx="9189" formatCode="0">
                  <c:v>960</c:v>
                </c:pt>
                <c:pt idx="9190" formatCode="0">
                  <c:v>24</c:v>
                </c:pt>
                <c:pt idx="9191" formatCode="0">
                  <c:v>72</c:v>
                </c:pt>
                <c:pt idx="9192" formatCode="0">
                  <c:v>960</c:v>
                </c:pt>
                <c:pt idx="9193" formatCode="0">
                  <c:v>120</c:v>
                </c:pt>
                <c:pt idx="9195" formatCode="0">
                  <c:v>120</c:v>
                </c:pt>
                <c:pt idx="9196" formatCode="0">
                  <c:v>0</c:v>
                </c:pt>
                <c:pt idx="9197" formatCode="0">
                  <c:v>0</c:v>
                </c:pt>
                <c:pt idx="9198" formatCode="0">
                  <c:v>0</c:v>
                </c:pt>
                <c:pt idx="9199" formatCode="0">
                  <c:v>0</c:v>
                </c:pt>
                <c:pt idx="9201" formatCode="0">
                  <c:v>72</c:v>
                </c:pt>
                <c:pt idx="9202" formatCode="0">
                  <c:v>48</c:v>
                </c:pt>
                <c:pt idx="9203" formatCode="0">
                  <c:v>24</c:v>
                </c:pt>
                <c:pt idx="9204" formatCode="0">
                  <c:v>24</c:v>
                </c:pt>
                <c:pt idx="9205" formatCode="0">
                  <c:v>0</c:v>
                </c:pt>
                <c:pt idx="9206" formatCode="0">
                  <c:v>72</c:v>
                </c:pt>
                <c:pt idx="9207" formatCode="0">
                  <c:v>0</c:v>
                </c:pt>
                <c:pt idx="9208" formatCode="0">
                  <c:v>0</c:v>
                </c:pt>
                <c:pt idx="9209" formatCode="0">
                  <c:v>0</c:v>
                </c:pt>
                <c:pt idx="9210" formatCode="0">
                  <c:v>0</c:v>
                </c:pt>
                <c:pt idx="9212" formatCode="0">
                  <c:v>0</c:v>
                </c:pt>
                <c:pt idx="9213" formatCode="0">
                  <c:v>0</c:v>
                </c:pt>
                <c:pt idx="9215" formatCode="0">
                  <c:v>0</c:v>
                </c:pt>
                <c:pt idx="9216" formatCode="0">
                  <c:v>0</c:v>
                </c:pt>
                <c:pt idx="9217" formatCode="0">
                  <c:v>120</c:v>
                </c:pt>
                <c:pt idx="9218" formatCode="0">
                  <c:v>0</c:v>
                </c:pt>
                <c:pt idx="9219" formatCode="0">
                  <c:v>0</c:v>
                </c:pt>
                <c:pt idx="9220" formatCode="0">
                  <c:v>0</c:v>
                </c:pt>
                <c:pt idx="9221" formatCode="0">
                  <c:v>0</c:v>
                </c:pt>
                <c:pt idx="9222" formatCode="0">
                  <c:v>0</c:v>
                </c:pt>
                <c:pt idx="9224" formatCode="0">
                  <c:v>0</c:v>
                </c:pt>
                <c:pt idx="9225" formatCode="0">
                  <c:v>0</c:v>
                </c:pt>
                <c:pt idx="9226" formatCode="0">
                  <c:v>24</c:v>
                </c:pt>
                <c:pt idx="9228" formatCode="0">
                  <c:v>0</c:v>
                </c:pt>
                <c:pt idx="9229" formatCode="0">
                  <c:v>0</c:v>
                </c:pt>
                <c:pt idx="9230" formatCode="0">
                  <c:v>408</c:v>
                </c:pt>
                <c:pt idx="9231" formatCode="0">
                  <c:v>240</c:v>
                </c:pt>
                <c:pt idx="9232" formatCode="0">
                  <c:v>0</c:v>
                </c:pt>
                <c:pt idx="9233" formatCode="0">
                  <c:v>240</c:v>
                </c:pt>
                <c:pt idx="9234" formatCode="0">
                  <c:v>0</c:v>
                </c:pt>
                <c:pt idx="9235" formatCode="0">
                  <c:v>72</c:v>
                </c:pt>
                <c:pt idx="9236" formatCode="0">
                  <c:v>0</c:v>
                </c:pt>
                <c:pt idx="9237" formatCode="0">
                  <c:v>0</c:v>
                </c:pt>
                <c:pt idx="9238" formatCode="0">
                  <c:v>432</c:v>
                </c:pt>
                <c:pt idx="9239" formatCode="0">
                  <c:v>0</c:v>
                </c:pt>
                <c:pt idx="9240" formatCode="0">
                  <c:v>120</c:v>
                </c:pt>
                <c:pt idx="9241" formatCode="0">
                  <c:v>0</c:v>
                </c:pt>
                <c:pt idx="9242" formatCode="0">
                  <c:v>24</c:v>
                </c:pt>
                <c:pt idx="9243" formatCode="0">
                  <c:v>72</c:v>
                </c:pt>
                <c:pt idx="9244" formatCode="0">
                  <c:v>0</c:v>
                </c:pt>
                <c:pt idx="9245" formatCode="0">
                  <c:v>264</c:v>
                </c:pt>
                <c:pt idx="9246" formatCode="0">
                  <c:v>432</c:v>
                </c:pt>
                <c:pt idx="9247" formatCode="0">
                  <c:v>0</c:v>
                </c:pt>
                <c:pt idx="9248" formatCode="0">
                  <c:v>504</c:v>
                </c:pt>
                <c:pt idx="9249" formatCode="0">
                  <c:v>0</c:v>
                </c:pt>
                <c:pt idx="9250" formatCode="0">
                  <c:v>72</c:v>
                </c:pt>
                <c:pt idx="9251" formatCode="0">
                  <c:v>96</c:v>
                </c:pt>
                <c:pt idx="9252" formatCode="0">
                  <c:v>0</c:v>
                </c:pt>
                <c:pt idx="9253" formatCode="0">
                  <c:v>0</c:v>
                </c:pt>
                <c:pt idx="9254" formatCode="0">
                  <c:v>0</c:v>
                </c:pt>
                <c:pt idx="9255" formatCode="0">
                  <c:v>0</c:v>
                </c:pt>
                <c:pt idx="9256" formatCode="0">
                  <c:v>0</c:v>
                </c:pt>
                <c:pt idx="9257" formatCode="0">
                  <c:v>24</c:v>
                </c:pt>
                <c:pt idx="9258" formatCode="0">
                  <c:v>0</c:v>
                </c:pt>
                <c:pt idx="9259" formatCode="0">
                  <c:v>0</c:v>
                </c:pt>
                <c:pt idx="9260" formatCode="0">
                  <c:v>0</c:v>
                </c:pt>
                <c:pt idx="9261" formatCode="0">
                  <c:v>0</c:v>
                </c:pt>
                <c:pt idx="9262" formatCode="0">
                  <c:v>288</c:v>
                </c:pt>
                <c:pt idx="9263" formatCode="0">
                  <c:v>0</c:v>
                </c:pt>
                <c:pt idx="9264" formatCode="0">
                  <c:v>0</c:v>
                </c:pt>
                <c:pt idx="9265" formatCode="0">
                  <c:v>120</c:v>
                </c:pt>
                <c:pt idx="9266" formatCode="0">
                  <c:v>48</c:v>
                </c:pt>
                <c:pt idx="9267" formatCode="0">
                  <c:v>144</c:v>
                </c:pt>
                <c:pt idx="9268" formatCode="0">
                  <c:v>96</c:v>
                </c:pt>
                <c:pt idx="9269" formatCode="0">
                  <c:v>0</c:v>
                </c:pt>
                <c:pt idx="9271" formatCode="0">
                  <c:v>0</c:v>
                </c:pt>
                <c:pt idx="9272" formatCode="0">
                  <c:v>0</c:v>
                </c:pt>
                <c:pt idx="9273" formatCode="0">
                  <c:v>200</c:v>
                </c:pt>
                <c:pt idx="9274" formatCode="0">
                  <c:v>0</c:v>
                </c:pt>
                <c:pt idx="9275" formatCode="0">
                  <c:v>72</c:v>
                </c:pt>
                <c:pt idx="9276" formatCode="0">
                  <c:v>0</c:v>
                </c:pt>
                <c:pt idx="9277" formatCode="0">
                  <c:v>0</c:v>
                </c:pt>
                <c:pt idx="9278" formatCode="0">
                  <c:v>48</c:v>
                </c:pt>
                <c:pt idx="9279" formatCode="0">
                  <c:v>144</c:v>
                </c:pt>
                <c:pt idx="9280" formatCode="0">
                  <c:v>0</c:v>
                </c:pt>
                <c:pt idx="9281" formatCode="0">
                  <c:v>0</c:v>
                </c:pt>
                <c:pt idx="9282" formatCode="0">
                  <c:v>0</c:v>
                </c:pt>
                <c:pt idx="9283" formatCode="0">
                  <c:v>0</c:v>
                </c:pt>
                <c:pt idx="9284" formatCode="0">
                  <c:v>0</c:v>
                </c:pt>
                <c:pt idx="9285" formatCode="0">
                  <c:v>0</c:v>
                </c:pt>
                <c:pt idx="9286" formatCode="0">
                  <c:v>0</c:v>
                </c:pt>
                <c:pt idx="9287" formatCode="0">
                  <c:v>0</c:v>
                </c:pt>
                <c:pt idx="9288" formatCode="0">
                  <c:v>0</c:v>
                </c:pt>
                <c:pt idx="9289" formatCode="0">
                  <c:v>24</c:v>
                </c:pt>
                <c:pt idx="9290" formatCode="0">
                  <c:v>0</c:v>
                </c:pt>
                <c:pt idx="9291" formatCode="0">
                  <c:v>0</c:v>
                </c:pt>
                <c:pt idx="9292" formatCode="0">
                  <c:v>0</c:v>
                </c:pt>
                <c:pt idx="9293" formatCode="0">
                  <c:v>0</c:v>
                </c:pt>
                <c:pt idx="9294" formatCode="0">
                  <c:v>0</c:v>
                </c:pt>
                <c:pt idx="9295" formatCode="0">
                  <c:v>0</c:v>
                </c:pt>
                <c:pt idx="9296" formatCode="0">
                  <c:v>0</c:v>
                </c:pt>
                <c:pt idx="9297" formatCode="0">
                  <c:v>192</c:v>
                </c:pt>
                <c:pt idx="9298" formatCode="0">
                  <c:v>0</c:v>
                </c:pt>
                <c:pt idx="9299" formatCode="0">
                  <c:v>24</c:v>
                </c:pt>
                <c:pt idx="9300" formatCode="0">
                  <c:v>96</c:v>
                </c:pt>
                <c:pt idx="9301" formatCode="0">
                  <c:v>24</c:v>
                </c:pt>
                <c:pt idx="9302" formatCode="0">
                  <c:v>72</c:v>
                </c:pt>
                <c:pt idx="9303" formatCode="0">
                  <c:v>0</c:v>
                </c:pt>
                <c:pt idx="9304" formatCode="0">
                  <c:v>24</c:v>
                </c:pt>
                <c:pt idx="9305" formatCode="0">
                  <c:v>96</c:v>
                </c:pt>
                <c:pt idx="9306" formatCode="0">
                  <c:v>312</c:v>
                </c:pt>
                <c:pt idx="9307" formatCode="0">
                  <c:v>0</c:v>
                </c:pt>
                <c:pt idx="9308" formatCode="0">
                  <c:v>0</c:v>
                </c:pt>
                <c:pt idx="9309" formatCode="0">
                  <c:v>48</c:v>
                </c:pt>
                <c:pt idx="9310" formatCode="0">
                  <c:v>0</c:v>
                </c:pt>
                <c:pt idx="9311" formatCode="0">
                  <c:v>0</c:v>
                </c:pt>
                <c:pt idx="9312" formatCode="0">
                  <c:v>72</c:v>
                </c:pt>
                <c:pt idx="9313" formatCode="0">
                  <c:v>0</c:v>
                </c:pt>
                <c:pt idx="9314" formatCode="0">
                  <c:v>0</c:v>
                </c:pt>
                <c:pt idx="9316" formatCode="0">
                  <c:v>48</c:v>
                </c:pt>
                <c:pt idx="9317" formatCode="0">
                  <c:v>0</c:v>
                </c:pt>
                <c:pt idx="9318" formatCode="0">
                  <c:v>0</c:v>
                </c:pt>
                <c:pt idx="9319" formatCode="0">
                  <c:v>72</c:v>
                </c:pt>
                <c:pt idx="9320" formatCode="0">
                  <c:v>96</c:v>
                </c:pt>
                <c:pt idx="9321" formatCode="0">
                  <c:v>0</c:v>
                </c:pt>
                <c:pt idx="9322" formatCode="0">
                  <c:v>48</c:v>
                </c:pt>
                <c:pt idx="9323" formatCode="0">
                  <c:v>24</c:v>
                </c:pt>
                <c:pt idx="9324" formatCode="0">
                  <c:v>0</c:v>
                </c:pt>
                <c:pt idx="9325" formatCode="0">
                  <c:v>0</c:v>
                </c:pt>
                <c:pt idx="9326" formatCode="0">
                  <c:v>48</c:v>
                </c:pt>
                <c:pt idx="9327" formatCode="0">
                  <c:v>72</c:v>
                </c:pt>
                <c:pt idx="9328" formatCode="0">
                  <c:v>48</c:v>
                </c:pt>
                <c:pt idx="9329" formatCode="0">
                  <c:v>0</c:v>
                </c:pt>
                <c:pt idx="9330" formatCode="0">
                  <c:v>0</c:v>
                </c:pt>
                <c:pt idx="9331" formatCode="0">
                  <c:v>24</c:v>
                </c:pt>
                <c:pt idx="9332" formatCode="0">
                  <c:v>48</c:v>
                </c:pt>
                <c:pt idx="9333" formatCode="0">
                  <c:v>24</c:v>
                </c:pt>
                <c:pt idx="9335" formatCode="0">
                  <c:v>120</c:v>
                </c:pt>
                <c:pt idx="9336" formatCode="0">
                  <c:v>48</c:v>
                </c:pt>
                <c:pt idx="9337" formatCode="0">
                  <c:v>72</c:v>
                </c:pt>
                <c:pt idx="9338" formatCode="0">
                  <c:v>96</c:v>
                </c:pt>
                <c:pt idx="9339" formatCode="0">
                  <c:v>0</c:v>
                </c:pt>
                <c:pt idx="9340" formatCode="0">
                  <c:v>24</c:v>
                </c:pt>
                <c:pt idx="9341" formatCode="0">
                  <c:v>0</c:v>
                </c:pt>
                <c:pt idx="9342" formatCode="0">
                  <c:v>96</c:v>
                </c:pt>
                <c:pt idx="9343" formatCode="0">
                  <c:v>0</c:v>
                </c:pt>
                <c:pt idx="9344" formatCode="0">
                  <c:v>24</c:v>
                </c:pt>
                <c:pt idx="9345" formatCode="0">
                  <c:v>0</c:v>
                </c:pt>
                <c:pt idx="9346" formatCode="0">
                  <c:v>96</c:v>
                </c:pt>
                <c:pt idx="9347" formatCode="0">
                  <c:v>0</c:v>
                </c:pt>
                <c:pt idx="9348" formatCode="0">
                  <c:v>0</c:v>
                </c:pt>
                <c:pt idx="9349" formatCode="0">
                  <c:v>72</c:v>
                </c:pt>
                <c:pt idx="9350" formatCode="0">
                  <c:v>0</c:v>
                </c:pt>
                <c:pt idx="9351" formatCode="0">
                  <c:v>1632</c:v>
                </c:pt>
                <c:pt idx="9352" formatCode="0">
                  <c:v>168</c:v>
                </c:pt>
                <c:pt idx="9353" formatCode="0">
                  <c:v>0</c:v>
                </c:pt>
                <c:pt idx="9354" formatCode="0">
                  <c:v>240</c:v>
                </c:pt>
                <c:pt idx="9355" formatCode="0">
                  <c:v>96</c:v>
                </c:pt>
                <c:pt idx="9356" formatCode="0">
                  <c:v>0</c:v>
                </c:pt>
                <c:pt idx="9357" formatCode="0">
                  <c:v>0</c:v>
                </c:pt>
                <c:pt idx="9358" formatCode="0">
                  <c:v>0</c:v>
                </c:pt>
                <c:pt idx="9359" formatCode="0">
                  <c:v>0</c:v>
                </c:pt>
                <c:pt idx="9360" formatCode="0">
                  <c:v>0</c:v>
                </c:pt>
                <c:pt idx="9361" formatCode="0">
                  <c:v>0</c:v>
                </c:pt>
                <c:pt idx="9362" formatCode="0">
                  <c:v>0</c:v>
                </c:pt>
                <c:pt idx="9363" formatCode="0">
                  <c:v>0</c:v>
                </c:pt>
                <c:pt idx="9364" formatCode="0">
                  <c:v>0</c:v>
                </c:pt>
                <c:pt idx="9365" formatCode="0">
                  <c:v>0</c:v>
                </c:pt>
                <c:pt idx="9366" formatCode="0">
                  <c:v>24</c:v>
                </c:pt>
                <c:pt idx="9367" formatCode="0">
                  <c:v>24</c:v>
                </c:pt>
                <c:pt idx="9368" formatCode="0">
                  <c:v>0</c:v>
                </c:pt>
                <c:pt idx="9369" formatCode="0">
                  <c:v>0</c:v>
                </c:pt>
                <c:pt idx="9370" formatCode="0">
                  <c:v>0</c:v>
                </c:pt>
                <c:pt idx="9371" formatCode="0">
                  <c:v>24</c:v>
                </c:pt>
                <c:pt idx="9372" formatCode="0">
                  <c:v>48</c:v>
                </c:pt>
                <c:pt idx="9373" formatCode="0">
                  <c:v>0</c:v>
                </c:pt>
                <c:pt idx="9374" formatCode="0">
                  <c:v>0</c:v>
                </c:pt>
                <c:pt idx="9375" formatCode="0">
                  <c:v>0</c:v>
                </c:pt>
                <c:pt idx="9376" formatCode="0">
                  <c:v>816</c:v>
                </c:pt>
                <c:pt idx="9377" formatCode="0">
                  <c:v>96</c:v>
                </c:pt>
                <c:pt idx="9378" formatCode="0">
                  <c:v>0</c:v>
                </c:pt>
                <c:pt idx="9379" formatCode="0">
                  <c:v>48</c:v>
                </c:pt>
                <c:pt idx="9380" formatCode="0">
                  <c:v>144</c:v>
                </c:pt>
                <c:pt idx="9381" formatCode="0">
                  <c:v>288</c:v>
                </c:pt>
                <c:pt idx="9382" formatCode="0">
                  <c:v>0</c:v>
                </c:pt>
                <c:pt idx="9383" formatCode="0">
                  <c:v>0</c:v>
                </c:pt>
                <c:pt idx="9384" formatCode="0">
                  <c:v>0</c:v>
                </c:pt>
                <c:pt idx="9385" formatCode="0">
                  <c:v>576</c:v>
                </c:pt>
                <c:pt idx="9386" formatCode="0">
                  <c:v>0</c:v>
                </c:pt>
                <c:pt idx="9387" formatCode="0">
                  <c:v>240</c:v>
                </c:pt>
                <c:pt idx="9388" formatCode="0">
                  <c:v>0</c:v>
                </c:pt>
                <c:pt idx="9389" formatCode="0">
                  <c:v>528</c:v>
                </c:pt>
                <c:pt idx="9390" formatCode="0">
                  <c:v>1464</c:v>
                </c:pt>
                <c:pt idx="9391" formatCode="0">
                  <c:v>120</c:v>
                </c:pt>
                <c:pt idx="9392" formatCode="0">
                  <c:v>24</c:v>
                </c:pt>
                <c:pt idx="9393" formatCode="0">
                  <c:v>48</c:v>
                </c:pt>
                <c:pt idx="9394" formatCode="0">
                  <c:v>0</c:v>
                </c:pt>
                <c:pt idx="9395" formatCode="0">
                  <c:v>0</c:v>
                </c:pt>
                <c:pt idx="9396" formatCode="0">
                  <c:v>168</c:v>
                </c:pt>
                <c:pt idx="9397" formatCode="0">
                  <c:v>1440</c:v>
                </c:pt>
                <c:pt idx="9398" formatCode="0">
                  <c:v>0</c:v>
                </c:pt>
                <c:pt idx="9399" formatCode="0">
                  <c:v>912</c:v>
                </c:pt>
                <c:pt idx="9400" formatCode="0">
                  <c:v>96</c:v>
                </c:pt>
                <c:pt idx="9401" formatCode="0">
                  <c:v>2353</c:v>
                </c:pt>
                <c:pt idx="9402" formatCode="0">
                  <c:v>144</c:v>
                </c:pt>
                <c:pt idx="9403" formatCode="0">
                  <c:v>0</c:v>
                </c:pt>
                <c:pt idx="9404" formatCode="0">
                  <c:v>96</c:v>
                </c:pt>
                <c:pt idx="9405" formatCode="0">
                  <c:v>240</c:v>
                </c:pt>
                <c:pt idx="9406" formatCode="0">
                  <c:v>864</c:v>
                </c:pt>
                <c:pt idx="9407" formatCode="0">
                  <c:v>264</c:v>
                </c:pt>
                <c:pt idx="9408" formatCode="0">
                  <c:v>24</c:v>
                </c:pt>
                <c:pt idx="9409" formatCode="0">
                  <c:v>72</c:v>
                </c:pt>
                <c:pt idx="9410" formatCode="0">
                  <c:v>936</c:v>
                </c:pt>
                <c:pt idx="9411" formatCode="0">
                  <c:v>2376</c:v>
                </c:pt>
                <c:pt idx="9412" formatCode="0">
                  <c:v>144</c:v>
                </c:pt>
                <c:pt idx="9413" formatCode="0">
                  <c:v>912</c:v>
                </c:pt>
                <c:pt idx="9414" formatCode="0">
                  <c:v>288</c:v>
                </c:pt>
                <c:pt idx="9415" formatCode="0">
                  <c:v>0</c:v>
                </c:pt>
                <c:pt idx="9416" formatCode="0">
                  <c:v>120</c:v>
                </c:pt>
                <c:pt idx="9417" formatCode="0">
                  <c:v>24</c:v>
                </c:pt>
                <c:pt idx="9418" formatCode="0">
                  <c:v>24</c:v>
                </c:pt>
                <c:pt idx="9419" formatCode="0">
                  <c:v>0</c:v>
                </c:pt>
                <c:pt idx="9420" formatCode="0">
                  <c:v>144</c:v>
                </c:pt>
                <c:pt idx="9421" formatCode="0">
                  <c:v>626</c:v>
                </c:pt>
                <c:pt idx="9422" formatCode="0">
                  <c:v>0</c:v>
                </c:pt>
                <c:pt idx="9423" formatCode="0">
                  <c:v>96</c:v>
                </c:pt>
                <c:pt idx="9424" formatCode="0">
                  <c:v>0</c:v>
                </c:pt>
                <c:pt idx="9425" formatCode="0">
                  <c:v>0</c:v>
                </c:pt>
                <c:pt idx="9426" formatCode="0">
                  <c:v>0</c:v>
                </c:pt>
                <c:pt idx="9427" formatCode="0">
                  <c:v>0</c:v>
                </c:pt>
                <c:pt idx="9428" formatCode="0">
                  <c:v>96</c:v>
                </c:pt>
                <c:pt idx="9429" formatCode="0">
                  <c:v>24</c:v>
                </c:pt>
                <c:pt idx="9430" formatCode="0">
                  <c:v>48</c:v>
                </c:pt>
                <c:pt idx="9431" formatCode="0">
                  <c:v>0</c:v>
                </c:pt>
                <c:pt idx="9432" formatCode="0">
                  <c:v>0</c:v>
                </c:pt>
                <c:pt idx="9433" formatCode="0">
                  <c:v>720</c:v>
                </c:pt>
                <c:pt idx="9434" formatCode="0">
                  <c:v>0</c:v>
                </c:pt>
                <c:pt idx="9435" formatCode="0">
                  <c:v>216</c:v>
                </c:pt>
                <c:pt idx="9436" formatCode="0">
                  <c:v>0</c:v>
                </c:pt>
                <c:pt idx="9437" formatCode="0">
                  <c:v>240</c:v>
                </c:pt>
                <c:pt idx="9438" formatCode="0">
                  <c:v>0</c:v>
                </c:pt>
                <c:pt idx="9439" formatCode="0">
                  <c:v>0</c:v>
                </c:pt>
                <c:pt idx="9440" formatCode="0">
                  <c:v>0</c:v>
                </c:pt>
                <c:pt idx="9441" formatCode="0">
                  <c:v>0</c:v>
                </c:pt>
                <c:pt idx="9442" formatCode="0">
                  <c:v>0</c:v>
                </c:pt>
                <c:pt idx="9443" formatCode="0">
                  <c:v>48</c:v>
                </c:pt>
                <c:pt idx="9444" formatCode="0">
                  <c:v>24</c:v>
                </c:pt>
                <c:pt idx="9445" formatCode="0">
                  <c:v>96</c:v>
                </c:pt>
                <c:pt idx="9446" formatCode="0">
                  <c:v>96</c:v>
                </c:pt>
                <c:pt idx="9447" formatCode="0">
                  <c:v>1680</c:v>
                </c:pt>
                <c:pt idx="9448" formatCode="0">
                  <c:v>0</c:v>
                </c:pt>
                <c:pt idx="9449" formatCode="0">
                  <c:v>0</c:v>
                </c:pt>
                <c:pt idx="9450" formatCode="0">
                  <c:v>0</c:v>
                </c:pt>
                <c:pt idx="9451" formatCode="0">
                  <c:v>0</c:v>
                </c:pt>
                <c:pt idx="9452" formatCode="0">
                  <c:v>0</c:v>
                </c:pt>
                <c:pt idx="9453" formatCode="0">
                  <c:v>0</c:v>
                </c:pt>
                <c:pt idx="9454" formatCode="0">
                  <c:v>0</c:v>
                </c:pt>
                <c:pt idx="9455" formatCode="0">
                  <c:v>0</c:v>
                </c:pt>
                <c:pt idx="9456" formatCode="0">
                  <c:v>2016</c:v>
                </c:pt>
                <c:pt idx="9457" formatCode="0">
                  <c:v>552</c:v>
                </c:pt>
                <c:pt idx="9458" formatCode="0">
                  <c:v>0</c:v>
                </c:pt>
                <c:pt idx="9459" formatCode="0">
                  <c:v>0</c:v>
                </c:pt>
                <c:pt idx="9460" formatCode="0">
                  <c:v>0</c:v>
                </c:pt>
                <c:pt idx="9461" formatCode="0">
                  <c:v>0</c:v>
                </c:pt>
                <c:pt idx="9462" formatCode="0">
                  <c:v>0</c:v>
                </c:pt>
                <c:pt idx="9463" formatCode="0">
                  <c:v>264</c:v>
                </c:pt>
                <c:pt idx="9464" formatCode="0">
                  <c:v>0</c:v>
                </c:pt>
                <c:pt idx="9465" formatCode="0">
                  <c:v>0</c:v>
                </c:pt>
                <c:pt idx="9466" formatCode="0">
                  <c:v>0</c:v>
                </c:pt>
                <c:pt idx="9467" formatCode="0">
                  <c:v>120</c:v>
                </c:pt>
                <c:pt idx="9468" formatCode="0">
                  <c:v>0</c:v>
                </c:pt>
                <c:pt idx="9469" formatCode="0">
                  <c:v>0</c:v>
                </c:pt>
                <c:pt idx="9470" formatCode="0">
                  <c:v>0</c:v>
                </c:pt>
                <c:pt idx="9471" formatCode="0">
                  <c:v>24</c:v>
                </c:pt>
                <c:pt idx="9472" formatCode="0">
                  <c:v>2928</c:v>
                </c:pt>
                <c:pt idx="9473" formatCode="0">
                  <c:v>0</c:v>
                </c:pt>
                <c:pt idx="9474" formatCode="0">
                  <c:v>0</c:v>
                </c:pt>
                <c:pt idx="9475" formatCode="0">
                  <c:v>0</c:v>
                </c:pt>
                <c:pt idx="9476" formatCode="0">
                  <c:v>96</c:v>
                </c:pt>
                <c:pt idx="9477" formatCode="0">
                  <c:v>0</c:v>
                </c:pt>
                <c:pt idx="9478" formatCode="0">
                  <c:v>0</c:v>
                </c:pt>
                <c:pt idx="9479" formatCode="0">
                  <c:v>0</c:v>
                </c:pt>
                <c:pt idx="9480" formatCode="0">
                  <c:v>0</c:v>
                </c:pt>
                <c:pt idx="9481" formatCode="0">
                  <c:v>0</c:v>
                </c:pt>
                <c:pt idx="9482" formatCode="0">
                  <c:v>96</c:v>
                </c:pt>
                <c:pt idx="9483" formatCode="0">
                  <c:v>0</c:v>
                </c:pt>
                <c:pt idx="9484" formatCode="0">
                  <c:v>0</c:v>
                </c:pt>
                <c:pt idx="9485" formatCode="0">
                  <c:v>0</c:v>
                </c:pt>
                <c:pt idx="9486" formatCode="0">
                  <c:v>0</c:v>
                </c:pt>
                <c:pt idx="9487" formatCode="0">
                  <c:v>1032</c:v>
                </c:pt>
                <c:pt idx="9488" formatCode="0">
                  <c:v>0</c:v>
                </c:pt>
                <c:pt idx="9490" formatCode="0">
                  <c:v>792</c:v>
                </c:pt>
                <c:pt idx="9491" formatCode="0">
                  <c:v>144</c:v>
                </c:pt>
                <c:pt idx="9492" formatCode="0">
                  <c:v>144</c:v>
                </c:pt>
                <c:pt idx="9493" formatCode="0">
                  <c:v>0</c:v>
                </c:pt>
                <c:pt idx="9494" formatCode="0">
                  <c:v>0</c:v>
                </c:pt>
                <c:pt idx="9495" formatCode="0">
                  <c:v>0</c:v>
                </c:pt>
                <c:pt idx="9496" formatCode="0">
                  <c:v>144</c:v>
                </c:pt>
                <c:pt idx="9497" formatCode="0">
                  <c:v>96</c:v>
                </c:pt>
                <c:pt idx="9498" formatCode="0">
                  <c:v>0</c:v>
                </c:pt>
                <c:pt idx="9499" formatCode="0">
                  <c:v>0</c:v>
                </c:pt>
                <c:pt idx="9500" formatCode="0">
                  <c:v>72</c:v>
                </c:pt>
                <c:pt idx="9501" formatCode="0">
                  <c:v>48</c:v>
                </c:pt>
                <c:pt idx="9502" formatCode="0">
                  <c:v>0</c:v>
                </c:pt>
                <c:pt idx="9503" formatCode="0">
                  <c:v>120</c:v>
                </c:pt>
                <c:pt idx="9504" formatCode="0">
                  <c:v>48</c:v>
                </c:pt>
                <c:pt idx="9505" formatCode="0">
                  <c:v>1200</c:v>
                </c:pt>
                <c:pt idx="9506" formatCode="0">
                  <c:v>0</c:v>
                </c:pt>
                <c:pt idx="9507" formatCode="0">
                  <c:v>816</c:v>
                </c:pt>
                <c:pt idx="9508" formatCode="0">
                  <c:v>0</c:v>
                </c:pt>
                <c:pt idx="9509" formatCode="0">
                  <c:v>24</c:v>
                </c:pt>
                <c:pt idx="9510" formatCode="0">
                  <c:v>0</c:v>
                </c:pt>
                <c:pt idx="9511" formatCode="0">
                  <c:v>0</c:v>
                </c:pt>
                <c:pt idx="9512" formatCode="0">
                  <c:v>24</c:v>
                </c:pt>
                <c:pt idx="9513" formatCode="0">
                  <c:v>0</c:v>
                </c:pt>
                <c:pt idx="9514" formatCode="0">
                  <c:v>0</c:v>
                </c:pt>
                <c:pt idx="9515" formatCode="0">
                  <c:v>72</c:v>
                </c:pt>
                <c:pt idx="9516" formatCode="0">
                  <c:v>0</c:v>
                </c:pt>
                <c:pt idx="9517" formatCode="0">
                  <c:v>48</c:v>
                </c:pt>
                <c:pt idx="9518" formatCode="0">
                  <c:v>264</c:v>
                </c:pt>
                <c:pt idx="9519" formatCode="0">
                  <c:v>2328</c:v>
                </c:pt>
                <c:pt idx="9520" formatCode="0">
                  <c:v>0</c:v>
                </c:pt>
                <c:pt idx="9521" formatCode="0">
                  <c:v>0</c:v>
                </c:pt>
                <c:pt idx="9522" formatCode="0">
                  <c:v>48</c:v>
                </c:pt>
                <c:pt idx="9523" formatCode="0">
                  <c:v>240</c:v>
                </c:pt>
                <c:pt idx="9524" formatCode="0">
                  <c:v>0</c:v>
                </c:pt>
                <c:pt idx="9525" formatCode="0">
                  <c:v>0</c:v>
                </c:pt>
                <c:pt idx="9526" formatCode="0">
                  <c:v>0</c:v>
                </c:pt>
                <c:pt idx="9527" formatCode="0">
                  <c:v>0</c:v>
                </c:pt>
                <c:pt idx="9528" formatCode="0">
                  <c:v>0</c:v>
                </c:pt>
                <c:pt idx="9529" formatCode="0">
                  <c:v>0</c:v>
                </c:pt>
                <c:pt idx="9530" formatCode="0">
                  <c:v>0</c:v>
                </c:pt>
                <c:pt idx="9531" formatCode="0">
                  <c:v>0</c:v>
                </c:pt>
                <c:pt idx="9532" formatCode="0">
                  <c:v>0</c:v>
                </c:pt>
                <c:pt idx="9533" formatCode="0">
                  <c:v>0</c:v>
                </c:pt>
                <c:pt idx="9534" formatCode="0">
                  <c:v>2064</c:v>
                </c:pt>
                <c:pt idx="9535" formatCode="0">
                  <c:v>48</c:v>
                </c:pt>
                <c:pt idx="9536" formatCode="0">
                  <c:v>0</c:v>
                </c:pt>
                <c:pt idx="9537" formatCode="0">
                  <c:v>192</c:v>
                </c:pt>
                <c:pt idx="9538" formatCode="0">
                  <c:v>0</c:v>
                </c:pt>
                <c:pt idx="9539" formatCode="0">
                  <c:v>0</c:v>
                </c:pt>
                <c:pt idx="9540" formatCode="0">
                  <c:v>0</c:v>
                </c:pt>
                <c:pt idx="9541" formatCode="0">
                  <c:v>0</c:v>
                </c:pt>
                <c:pt idx="9542" formatCode="0">
                  <c:v>72</c:v>
                </c:pt>
                <c:pt idx="9543" formatCode="0">
                  <c:v>0</c:v>
                </c:pt>
                <c:pt idx="9544" formatCode="0">
                  <c:v>48</c:v>
                </c:pt>
                <c:pt idx="9545" formatCode="0">
                  <c:v>456</c:v>
                </c:pt>
                <c:pt idx="9546" formatCode="0">
                  <c:v>288</c:v>
                </c:pt>
                <c:pt idx="9547" formatCode="0">
                  <c:v>0</c:v>
                </c:pt>
                <c:pt idx="9548" formatCode="0">
                  <c:v>240</c:v>
                </c:pt>
                <c:pt idx="9549" formatCode="0">
                  <c:v>2760</c:v>
                </c:pt>
                <c:pt idx="9550" formatCode="0">
                  <c:v>288</c:v>
                </c:pt>
                <c:pt idx="9551" formatCode="0">
                  <c:v>480</c:v>
                </c:pt>
                <c:pt idx="9552" formatCode="0">
                  <c:v>72</c:v>
                </c:pt>
                <c:pt idx="9553" formatCode="0">
                  <c:v>816</c:v>
                </c:pt>
                <c:pt idx="9554" formatCode="0">
                  <c:v>168</c:v>
                </c:pt>
                <c:pt idx="9555" formatCode="0">
                  <c:v>0</c:v>
                </c:pt>
                <c:pt idx="9556" formatCode="0">
                  <c:v>1200</c:v>
                </c:pt>
                <c:pt idx="9557" formatCode="0">
                  <c:v>1080</c:v>
                </c:pt>
                <c:pt idx="9558" formatCode="0">
                  <c:v>120</c:v>
                </c:pt>
                <c:pt idx="9559" formatCode="0">
                  <c:v>576</c:v>
                </c:pt>
                <c:pt idx="9560" formatCode="0">
                  <c:v>888</c:v>
                </c:pt>
                <c:pt idx="9561" formatCode="0">
                  <c:v>288</c:v>
                </c:pt>
                <c:pt idx="9562" formatCode="0">
                  <c:v>72</c:v>
                </c:pt>
                <c:pt idx="9563" formatCode="0">
                  <c:v>1056</c:v>
                </c:pt>
                <c:pt idx="9564" formatCode="0">
                  <c:v>600</c:v>
                </c:pt>
                <c:pt idx="9565" formatCode="0">
                  <c:v>504</c:v>
                </c:pt>
                <c:pt idx="9566" formatCode="0">
                  <c:v>576</c:v>
                </c:pt>
                <c:pt idx="9567" formatCode="0">
                  <c:v>48</c:v>
                </c:pt>
                <c:pt idx="9568" formatCode="0">
                  <c:v>216</c:v>
                </c:pt>
                <c:pt idx="9569" formatCode="0">
                  <c:v>48</c:v>
                </c:pt>
                <c:pt idx="9570" formatCode="0">
                  <c:v>24</c:v>
                </c:pt>
                <c:pt idx="9571" formatCode="0">
                  <c:v>0</c:v>
                </c:pt>
                <c:pt idx="9572" formatCode="0">
                  <c:v>72</c:v>
                </c:pt>
                <c:pt idx="9573" formatCode="0">
                  <c:v>48</c:v>
                </c:pt>
                <c:pt idx="9574" formatCode="0">
                  <c:v>96</c:v>
                </c:pt>
                <c:pt idx="9575" formatCode="0">
                  <c:v>288</c:v>
                </c:pt>
                <c:pt idx="9576" formatCode="0">
                  <c:v>72</c:v>
                </c:pt>
                <c:pt idx="9577" formatCode="0">
                  <c:v>0</c:v>
                </c:pt>
                <c:pt idx="9578" formatCode="0">
                  <c:v>0</c:v>
                </c:pt>
                <c:pt idx="9579" formatCode="0">
                  <c:v>0</c:v>
                </c:pt>
                <c:pt idx="9580" formatCode="0">
                  <c:v>0</c:v>
                </c:pt>
                <c:pt idx="9581" formatCode="0">
                  <c:v>0</c:v>
                </c:pt>
                <c:pt idx="9582" formatCode="0">
                  <c:v>0</c:v>
                </c:pt>
                <c:pt idx="9583" formatCode="0">
                  <c:v>0</c:v>
                </c:pt>
                <c:pt idx="9584" formatCode="0">
                  <c:v>0</c:v>
                </c:pt>
                <c:pt idx="9585" formatCode="0">
                  <c:v>96</c:v>
                </c:pt>
                <c:pt idx="9587" formatCode="0">
                  <c:v>480</c:v>
                </c:pt>
                <c:pt idx="9588" formatCode="0">
                  <c:v>912</c:v>
                </c:pt>
                <c:pt idx="9589" formatCode="0">
                  <c:v>72</c:v>
                </c:pt>
                <c:pt idx="9590" formatCode="0">
                  <c:v>0</c:v>
                </c:pt>
                <c:pt idx="9591" formatCode="0">
                  <c:v>0</c:v>
                </c:pt>
                <c:pt idx="9592" formatCode="0">
                  <c:v>0</c:v>
                </c:pt>
                <c:pt idx="9593" formatCode="0">
                  <c:v>0</c:v>
                </c:pt>
                <c:pt idx="9594" formatCode="0">
                  <c:v>0</c:v>
                </c:pt>
                <c:pt idx="9595" formatCode="0">
                  <c:v>0</c:v>
                </c:pt>
                <c:pt idx="9596" formatCode="0">
                  <c:v>0</c:v>
                </c:pt>
                <c:pt idx="9597" formatCode="0">
                  <c:v>0</c:v>
                </c:pt>
                <c:pt idx="9598" formatCode="0">
                  <c:v>72</c:v>
                </c:pt>
                <c:pt idx="9599" formatCode="0">
                  <c:v>0</c:v>
                </c:pt>
                <c:pt idx="9600" formatCode="0">
                  <c:v>96</c:v>
                </c:pt>
                <c:pt idx="9601" formatCode="0">
                  <c:v>48</c:v>
                </c:pt>
                <c:pt idx="9602" formatCode="0">
                  <c:v>0</c:v>
                </c:pt>
                <c:pt idx="9603" formatCode="0">
                  <c:v>0</c:v>
                </c:pt>
                <c:pt idx="9604" formatCode="0">
                  <c:v>960</c:v>
                </c:pt>
                <c:pt idx="9605" formatCode="0">
                  <c:v>48</c:v>
                </c:pt>
                <c:pt idx="9606" formatCode="0">
                  <c:v>0</c:v>
                </c:pt>
                <c:pt idx="9607" formatCode="0">
                  <c:v>96</c:v>
                </c:pt>
                <c:pt idx="9608" formatCode="0">
                  <c:v>0</c:v>
                </c:pt>
                <c:pt idx="9609" formatCode="0">
                  <c:v>0</c:v>
                </c:pt>
                <c:pt idx="9610" formatCode="0">
                  <c:v>0</c:v>
                </c:pt>
                <c:pt idx="9611" formatCode="0">
                  <c:v>0</c:v>
                </c:pt>
                <c:pt idx="9612" formatCode="0">
                  <c:v>0</c:v>
                </c:pt>
                <c:pt idx="9613" formatCode="0">
                  <c:v>0</c:v>
                </c:pt>
                <c:pt idx="9614" formatCode="0">
                  <c:v>48</c:v>
                </c:pt>
                <c:pt idx="9616" formatCode="0">
                  <c:v>0</c:v>
                </c:pt>
                <c:pt idx="9617" formatCode="0">
                  <c:v>72</c:v>
                </c:pt>
                <c:pt idx="9618" formatCode="0">
                  <c:v>0</c:v>
                </c:pt>
                <c:pt idx="9619" formatCode="0">
                  <c:v>0</c:v>
                </c:pt>
                <c:pt idx="9620" formatCode="0">
                  <c:v>0</c:v>
                </c:pt>
                <c:pt idx="9621" formatCode="0">
                  <c:v>120</c:v>
                </c:pt>
                <c:pt idx="9622" formatCode="0">
                  <c:v>0</c:v>
                </c:pt>
                <c:pt idx="9623" formatCode="0">
                  <c:v>0</c:v>
                </c:pt>
                <c:pt idx="9624" formatCode="0">
                  <c:v>240</c:v>
                </c:pt>
                <c:pt idx="9625" formatCode="0">
                  <c:v>120</c:v>
                </c:pt>
                <c:pt idx="9626" formatCode="0">
                  <c:v>24</c:v>
                </c:pt>
                <c:pt idx="9627" formatCode="0">
                  <c:v>240</c:v>
                </c:pt>
                <c:pt idx="9628" formatCode="0">
                  <c:v>0</c:v>
                </c:pt>
                <c:pt idx="9629" formatCode="0">
                  <c:v>0</c:v>
                </c:pt>
                <c:pt idx="9630" formatCode="0">
                  <c:v>192</c:v>
                </c:pt>
                <c:pt idx="9631" formatCode="0">
                  <c:v>0</c:v>
                </c:pt>
                <c:pt idx="9632" formatCode="0">
                  <c:v>0</c:v>
                </c:pt>
                <c:pt idx="9633" formatCode="0">
                  <c:v>24</c:v>
                </c:pt>
                <c:pt idx="9634" formatCode="0">
                  <c:v>72</c:v>
                </c:pt>
                <c:pt idx="9635" formatCode="0">
                  <c:v>0</c:v>
                </c:pt>
                <c:pt idx="9636" formatCode="0">
                  <c:v>0</c:v>
                </c:pt>
                <c:pt idx="9637" formatCode="0">
                  <c:v>24</c:v>
                </c:pt>
                <c:pt idx="9639" formatCode="0">
                  <c:v>0</c:v>
                </c:pt>
                <c:pt idx="9640" formatCode="0">
                  <c:v>0</c:v>
                </c:pt>
                <c:pt idx="9641" formatCode="0">
                  <c:v>0</c:v>
                </c:pt>
                <c:pt idx="9642" formatCode="0">
                  <c:v>0</c:v>
                </c:pt>
                <c:pt idx="9643" formatCode="0">
                  <c:v>0</c:v>
                </c:pt>
                <c:pt idx="9644" formatCode="0">
                  <c:v>0</c:v>
                </c:pt>
                <c:pt idx="9645" formatCode="0">
                  <c:v>0</c:v>
                </c:pt>
                <c:pt idx="9646" formatCode="0">
                  <c:v>0</c:v>
                </c:pt>
                <c:pt idx="9647" formatCode="0">
                  <c:v>96</c:v>
                </c:pt>
                <c:pt idx="9648" formatCode="0">
                  <c:v>0</c:v>
                </c:pt>
                <c:pt idx="9649" formatCode="0">
                  <c:v>0</c:v>
                </c:pt>
                <c:pt idx="9650" formatCode="0">
                  <c:v>0</c:v>
                </c:pt>
                <c:pt idx="9651" formatCode="0">
                  <c:v>0</c:v>
                </c:pt>
                <c:pt idx="9652" formatCode="0">
                  <c:v>0</c:v>
                </c:pt>
                <c:pt idx="9653" formatCode="0">
                  <c:v>0</c:v>
                </c:pt>
                <c:pt idx="9654" formatCode="0">
                  <c:v>48</c:v>
                </c:pt>
                <c:pt idx="9655" formatCode="0">
                  <c:v>24</c:v>
                </c:pt>
                <c:pt idx="9656" formatCode="0">
                  <c:v>0</c:v>
                </c:pt>
                <c:pt idx="9657" formatCode="0">
                  <c:v>0</c:v>
                </c:pt>
                <c:pt idx="9658" formatCode="0">
                  <c:v>0</c:v>
                </c:pt>
                <c:pt idx="9659" formatCode="0">
                  <c:v>0</c:v>
                </c:pt>
                <c:pt idx="9660" formatCode="0">
                  <c:v>0</c:v>
                </c:pt>
                <c:pt idx="9661" formatCode="0">
                  <c:v>96</c:v>
                </c:pt>
                <c:pt idx="9662" formatCode="0">
                  <c:v>0</c:v>
                </c:pt>
                <c:pt idx="9663" formatCode="0">
                  <c:v>0</c:v>
                </c:pt>
                <c:pt idx="9664" formatCode="0">
                  <c:v>0</c:v>
                </c:pt>
                <c:pt idx="9665" formatCode="0">
                  <c:v>0</c:v>
                </c:pt>
                <c:pt idx="9666" formatCode="0">
                  <c:v>0</c:v>
                </c:pt>
                <c:pt idx="9667" formatCode="0">
                  <c:v>0</c:v>
                </c:pt>
                <c:pt idx="9668" formatCode="0">
                  <c:v>0</c:v>
                </c:pt>
                <c:pt idx="9669" formatCode="0">
                  <c:v>0</c:v>
                </c:pt>
                <c:pt idx="9670" formatCode="0">
                  <c:v>0</c:v>
                </c:pt>
                <c:pt idx="9671" formatCode="0">
                  <c:v>24</c:v>
                </c:pt>
                <c:pt idx="9672" formatCode="0">
                  <c:v>0</c:v>
                </c:pt>
                <c:pt idx="9673" formatCode="0">
                  <c:v>0</c:v>
                </c:pt>
                <c:pt idx="9674" formatCode="0">
                  <c:v>0</c:v>
                </c:pt>
                <c:pt idx="9675" formatCode="0">
                  <c:v>24</c:v>
                </c:pt>
                <c:pt idx="9676" formatCode="0">
                  <c:v>48</c:v>
                </c:pt>
                <c:pt idx="9678" formatCode="0">
                  <c:v>96</c:v>
                </c:pt>
                <c:pt idx="9679" formatCode="0">
                  <c:v>2400</c:v>
                </c:pt>
                <c:pt idx="9680" formatCode="0">
                  <c:v>48</c:v>
                </c:pt>
                <c:pt idx="9681" formatCode="0">
                  <c:v>48</c:v>
                </c:pt>
                <c:pt idx="9682" formatCode="0">
                  <c:v>96</c:v>
                </c:pt>
                <c:pt idx="9683" formatCode="0">
                  <c:v>120</c:v>
                </c:pt>
                <c:pt idx="9684" formatCode="0">
                  <c:v>0</c:v>
                </c:pt>
                <c:pt idx="9685" formatCode="0">
                  <c:v>96</c:v>
                </c:pt>
                <c:pt idx="9686" formatCode="0">
                  <c:v>192</c:v>
                </c:pt>
                <c:pt idx="9687" formatCode="0">
                  <c:v>72</c:v>
                </c:pt>
                <c:pt idx="9688" formatCode="0">
                  <c:v>1920</c:v>
                </c:pt>
                <c:pt idx="9689" formatCode="0">
                  <c:v>0</c:v>
                </c:pt>
                <c:pt idx="9690" formatCode="0">
                  <c:v>48</c:v>
                </c:pt>
                <c:pt idx="9691" formatCode="0">
                  <c:v>120</c:v>
                </c:pt>
                <c:pt idx="9692" formatCode="0">
                  <c:v>24</c:v>
                </c:pt>
                <c:pt idx="9693" formatCode="0">
                  <c:v>48</c:v>
                </c:pt>
                <c:pt idx="9694" formatCode="0">
                  <c:v>144</c:v>
                </c:pt>
                <c:pt idx="9695" formatCode="0">
                  <c:v>24</c:v>
                </c:pt>
                <c:pt idx="9696" formatCode="0">
                  <c:v>0</c:v>
                </c:pt>
                <c:pt idx="9697" formatCode="0">
                  <c:v>72</c:v>
                </c:pt>
                <c:pt idx="9698" formatCode="0">
                  <c:v>0</c:v>
                </c:pt>
                <c:pt idx="9699" formatCode="0">
                  <c:v>0</c:v>
                </c:pt>
                <c:pt idx="9700" formatCode="0">
                  <c:v>0</c:v>
                </c:pt>
                <c:pt idx="9701" formatCode="0">
                  <c:v>0</c:v>
                </c:pt>
                <c:pt idx="9702" formatCode="0">
                  <c:v>0</c:v>
                </c:pt>
                <c:pt idx="9703" formatCode="0">
                  <c:v>0</c:v>
                </c:pt>
                <c:pt idx="9704" formatCode="0">
                  <c:v>0</c:v>
                </c:pt>
                <c:pt idx="9705" formatCode="0">
                  <c:v>0</c:v>
                </c:pt>
                <c:pt idx="9706" formatCode="0">
                  <c:v>0</c:v>
                </c:pt>
                <c:pt idx="9707" formatCode="0">
                  <c:v>0</c:v>
                </c:pt>
                <c:pt idx="9708" formatCode="0">
                  <c:v>0</c:v>
                </c:pt>
                <c:pt idx="9709" formatCode="0">
                  <c:v>0</c:v>
                </c:pt>
                <c:pt idx="9710" formatCode="0">
                  <c:v>0</c:v>
                </c:pt>
                <c:pt idx="9711" formatCode="0">
                  <c:v>0</c:v>
                </c:pt>
                <c:pt idx="9712" formatCode="0">
                  <c:v>0</c:v>
                </c:pt>
                <c:pt idx="9713" formatCode="0">
                  <c:v>0</c:v>
                </c:pt>
                <c:pt idx="9714" formatCode="0">
                  <c:v>0</c:v>
                </c:pt>
                <c:pt idx="9715" formatCode="0">
                  <c:v>0</c:v>
                </c:pt>
                <c:pt idx="9716" formatCode="0">
                  <c:v>0</c:v>
                </c:pt>
                <c:pt idx="9717" formatCode="0">
                  <c:v>0</c:v>
                </c:pt>
                <c:pt idx="9718" formatCode="0">
                  <c:v>0</c:v>
                </c:pt>
                <c:pt idx="9720" formatCode="0">
                  <c:v>0</c:v>
                </c:pt>
                <c:pt idx="9721" formatCode="0">
                  <c:v>0</c:v>
                </c:pt>
                <c:pt idx="9722" formatCode="0">
                  <c:v>0</c:v>
                </c:pt>
                <c:pt idx="9723" formatCode="0">
                  <c:v>0</c:v>
                </c:pt>
                <c:pt idx="9724" formatCode="0">
                  <c:v>0</c:v>
                </c:pt>
                <c:pt idx="9725" formatCode="0">
                  <c:v>0</c:v>
                </c:pt>
                <c:pt idx="9726" formatCode="0">
                  <c:v>0</c:v>
                </c:pt>
                <c:pt idx="9727" formatCode="0">
                  <c:v>0</c:v>
                </c:pt>
                <c:pt idx="9728" formatCode="0">
                  <c:v>0</c:v>
                </c:pt>
                <c:pt idx="9729" formatCode="0">
                  <c:v>0</c:v>
                </c:pt>
                <c:pt idx="9730" formatCode="0">
                  <c:v>0</c:v>
                </c:pt>
                <c:pt idx="9731" formatCode="0">
                  <c:v>0</c:v>
                </c:pt>
                <c:pt idx="9732" formatCode="0">
                  <c:v>0</c:v>
                </c:pt>
                <c:pt idx="9733" formatCode="0">
                  <c:v>0</c:v>
                </c:pt>
                <c:pt idx="9734" formatCode="0">
                  <c:v>0</c:v>
                </c:pt>
                <c:pt idx="9735" formatCode="0">
                  <c:v>0</c:v>
                </c:pt>
                <c:pt idx="9736" formatCode="0">
                  <c:v>0</c:v>
                </c:pt>
                <c:pt idx="9737" formatCode="0">
                  <c:v>0</c:v>
                </c:pt>
                <c:pt idx="9739" formatCode="0">
                  <c:v>0</c:v>
                </c:pt>
                <c:pt idx="9741" formatCode="0">
                  <c:v>0</c:v>
                </c:pt>
                <c:pt idx="9742" formatCode="0">
                  <c:v>48</c:v>
                </c:pt>
                <c:pt idx="9743" formatCode="0">
                  <c:v>168</c:v>
                </c:pt>
                <c:pt idx="9744" formatCode="0">
                  <c:v>0</c:v>
                </c:pt>
                <c:pt idx="9746" formatCode="0">
                  <c:v>120</c:v>
                </c:pt>
                <c:pt idx="9747" formatCode="0">
                  <c:v>720</c:v>
                </c:pt>
                <c:pt idx="9748" formatCode="0">
                  <c:v>0</c:v>
                </c:pt>
                <c:pt idx="9749" formatCode="0">
                  <c:v>28</c:v>
                </c:pt>
                <c:pt idx="9750" formatCode="0">
                  <c:v>0</c:v>
                </c:pt>
                <c:pt idx="9751" formatCode="0">
                  <c:v>96</c:v>
                </c:pt>
                <c:pt idx="9752" formatCode="0">
                  <c:v>120</c:v>
                </c:pt>
                <c:pt idx="9754" formatCode="0">
                  <c:v>0</c:v>
                </c:pt>
                <c:pt idx="9755" formatCode="0">
                  <c:v>0</c:v>
                </c:pt>
                <c:pt idx="9756" formatCode="0">
                  <c:v>0</c:v>
                </c:pt>
                <c:pt idx="9757" formatCode="0">
                  <c:v>120</c:v>
                </c:pt>
                <c:pt idx="9758" formatCode="0">
                  <c:v>0</c:v>
                </c:pt>
                <c:pt idx="9759" formatCode="0">
                  <c:v>0</c:v>
                </c:pt>
                <c:pt idx="9760" formatCode="0">
                  <c:v>24</c:v>
                </c:pt>
                <c:pt idx="9761" formatCode="0">
                  <c:v>0</c:v>
                </c:pt>
                <c:pt idx="9762" formatCode="0">
                  <c:v>0</c:v>
                </c:pt>
                <c:pt idx="9763" formatCode="0">
                  <c:v>48</c:v>
                </c:pt>
                <c:pt idx="9764" formatCode="0">
                  <c:v>0</c:v>
                </c:pt>
                <c:pt idx="9765" formatCode="0">
                  <c:v>24</c:v>
                </c:pt>
                <c:pt idx="9766" formatCode="0">
                  <c:v>0</c:v>
                </c:pt>
                <c:pt idx="9767" formatCode="0">
                  <c:v>0</c:v>
                </c:pt>
                <c:pt idx="9768" formatCode="0">
                  <c:v>0</c:v>
                </c:pt>
                <c:pt idx="9769" formatCode="0">
                  <c:v>0</c:v>
                </c:pt>
                <c:pt idx="9770" formatCode="0">
                  <c:v>0</c:v>
                </c:pt>
                <c:pt idx="9771" formatCode="0">
                  <c:v>0</c:v>
                </c:pt>
                <c:pt idx="9772" formatCode="0">
                  <c:v>384</c:v>
                </c:pt>
                <c:pt idx="9774" formatCode="0">
                  <c:v>24</c:v>
                </c:pt>
                <c:pt idx="9775" formatCode="0">
                  <c:v>0</c:v>
                </c:pt>
                <c:pt idx="9776" formatCode="0">
                  <c:v>0</c:v>
                </c:pt>
                <c:pt idx="9777" formatCode="0">
                  <c:v>0</c:v>
                </c:pt>
                <c:pt idx="9778" formatCode="0">
                  <c:v>0</c:v>
                </c:pt>
                <c:pt idx="9779" formatCode="0">
                  <c:v>0</c:v>
                </c:pt>
                <c:pt idx="9780" formatCode="0">
                  <c:v>24</c:v>
                </c:pt>
                <c:pt idx="9781" formatCode="0">
                  <c:v>24</c:v>
                </c:pt>
                <c:pt idx="9782" formatCode="0">
                  <c:v>0</c:v>
                </c:pt>
                <c:pt idx="9783" formatCode="0">
                  <c:v>72</c:v>
                </c:pt>
                <c:pt idx="9784" formatCode="0">
                  <c:v>0</c:v>
                </c:pt>
                <c:pt idx="9785" formatCode="0">
                  <c:v>0</c:v>
                </c:pt>
                <c:pt idx="9786" formatCode="0">
                  <c:v>0</c:v>
                </c:pt>
                <c:pt idx="9787" formatCode="0">
                  <c:v>0</c:v>
                </c:pt>
                <c:pt idx="9789" formatCode="0">
                  <c:v>144</c:v>
                </c:pt>
                <c:pt idx="9790" formatCode="0">
                  <c:v>72</c:v>
                </c:pt>
                <c:pt idx="9791" formatCode="0">
                  <c:v>360</c:v>
                </c:pt>
                <c:pt idx="9792" formatCode="0">
                  <c:v>0</c:v>
                </c:pt>
                <c:pt idx="9793" formatCode="0">
                  <c:v>120</c:v>
                </c:pt>
                <c:pt idx="9794" formatCode="0">
                  <c:v>168</c:v>
                </c:pt>
                <c:pt idx="9795" formatCode="0">
                  <c:v>0</c:v>
                </c:pt>
                <c:pt idx="9796" formatCode="0">
                  <c:v>144</c:v>
                </c:pt>
                <c:pt idx="9797" formatCode="0">
                  <c:v>0</c:v>
                </c:pt>
                <c:pt idx="9798" formatCode="0">
                  <c:v>192</c:v>
                </c:pt>
                <c:pt idx="9799" formatCode="0">
                  <c:v>0</c:v>
                </c:pt>
                <c:pt idx="9800" formatCode="0">
                  <c:v>0</c:v>
                </c:pt>
                <c:pt idx="9801" formatCode="0">
                  <c:v>240</c:v>
                </c:pt>
                <c:pt idx="9802" formatCode="0">
                  <c:v>48</c:v>
                </c:pt>
                <c:pt idx="9803" formatCode="0">
                  <c:v>0</c:v>
                </c:pt>
                <c:pt idx="9804" formatCode="0">
                  <c:v>0</c:v>
                </c:pt>
                <c:pt idx="9805" formatCode="0">
                  <c:v>1248</c:v>
                </c:pt>
                <c:pt idx="9806" formatCode="0">
                  <c:v>0</c:v>
                </c:pt>
                <c:pt idx="9807" formatCode="0">
                  <c:v>72</c:v>
                </c:pt>
                <c:pt idx="9808" formatCode="0">
                  <c:v>528</c:v>
                </c:pt>
                <c:pt idx="9809" formatCode="0">
                  <c:v>144</c:v>
                </c:pt>
                <c:pt idx="9810" formatCode="0">
                  <c:v>0</c:v>
                </c:pt>
                <c:pt idx="9811" formatCode="0">
                  <c:v>360</c:v>
                </c:pt>
                <c:pt idx="9812" formatCode="0">
                  <c:v>1872</c:v>
                </c:pt>
                <c:pt idx="9813" formatCode="0">
                  <c:v>192</c:v>
                </c:pt>
                <c:pt idx="9814" formatCode="0">
                  <c:v>480</c:v>
                </c:pt>
                <c:pt idx="9815" formatCode="0">
                  <c:v>0</c:v>
                </c:pt>
                <c:pt idx="9816" formatCode="0">
                  <c:v>120</c:v>
                </c:pt>
                <c:pt idx="9817" formatCode="0">
                  <c:v>672</c:v>
                </c:pt>
                <c:pt idx="9818" formatCode="0">
                  <c:v>144</c:v>
                </c:pt>
                <c:pt idx="9819" formatCode="0">
                  <c:v>48</c:v>
                </c:pt>
                <c:pt idx="9820" formatCode="0">
                  <c:v>48</c:v>
                </c:pt>
                <c:pt idx="9821" formatCode="0">
                  <c:v>48</c:v>
                </c:pt>
                <c:pt idx="9822" formatCode="0">
                  <c:v>72</c:v>
                </c:pt>
                <c:pt idx="9823" formatCode="0">
                  <c:v>48</c:v>
                </c:pt>
                <c:pt idx="9824" formatCode="0">
                  <c:v>0</c:v>
                </c:pt>
                <c:pt idx="9825" formatCode="0">
                  <c:v>24</c:v>
                </c:pt>
                <c:pt idx="9826" formatCode="0">
                  <c:v>48</c:v>
                </c:pt>
                <c:pt idx="9827" formatCode="0">
                  <c:v>0</c:v>
                </c:pt>
                <c:pt idx="9828" formatCode="0">
                  <c:v>24</c:v>
                </c:pt>
                <c:pt idx="9829" formatCode="0">
                  <c:v>720</c:v>
                </c:pt>
                <c:pt idx="9830" formatCode="0">
                  <c:v>0</c:v>
                </c:pt>
                <c:pt idx="9831" formatCode="0">
                  <c:v>24</c:v>
                </c:pt>
                <c:pt idx="9832" formatCode="0">
                  <c:v>864</c:v>
                </c:pt>
                <c:pt idx="9833" formatCode="0">
                  <c:v>0</c:v>
                </c:pt>
                <c:pt idx="9834" formatCode="0">
                  <c:v>384</c:v>
                </c:pt>
                <c:pt idx="9835" formatCode="0">
                  <c:v>432</c:v>
                </c:pt>
                <c:pt idx="9836" formatCode="0">
                  <c:v>96</c:v>
                </c:pt>
                <c:pt idx="9837" formatCode="0">
                  <c:v>96</c:v>
                </c:pt>
                <c:pt idx="9838" formatCode="0">
                  <c:v>192</c:v>
                </c:pt>
                <c:pt idx="9839" formatCode="0">
                  <c:v>24</c:v>
                </c:pt>
                <c:pt idx="9840" formatCode="0">
                  <c:v>480</c:v>
                </c:pt>
                <c:pt idx="9841" formatCode="0">
                  <c:v>48</c:v>
                </c:pt>
                <c:pt idx="9842" formatCode="0">
                  <c:v>0</c:v>
                </c:pt>
                <c:pt idx="9843" formatCode="0">
                  <c:v>0</c:v>
                </c:pt>
                <c:pt idx="9844" formatCode="0">
                  <c:v>48</c:v>
                </c:pt>
                <c:pt idx="9845" formatCode="0">
                  <c:v>48</c:v>
                </c:pt>
                <c:pt idx="9846" formatCode="0">
                  <c:v>48</c:v>
                </c:pt>
                <c:pt idx="9847" formatCode="0">
                  <c:v>0</c:v>
                </c:pt>
                <c:pt idx="9848" formatCode="0">
                  <c:v>0</c:v>
                </c:pt>
                <c:pt idx="9849" formatCode="0">
                  <c:v>0</c:v>
                </c:pt>
                <c:pt idx="9850" formatCode="0">
                  <c:v>72</c:v>
                </c:pt>
                <c:pt idx="9851" formatCode="0">
                  <c:v>96</c:v>
                </c:pt>
                <c:pt idx="9852" formatCode="0">
                  <c:v>24</c:v>
                </c:pt>
                <c:pt idx="9853" formatCode="0">
                  <c:v>96</c:v>
                </c:pt>
                <c:pt idx="9854" formatCode="0">
                  <c:v>2064</c:v>
                </c:pt>
                <c:pt idx="9855" formatCode="0">
                  <c:v>72</c:v>
                </c:pt>
                <c:pt idx="9856" formatCode="0">
                  <c:v>70</c:v>
                </c:pt>
                <c:pt idx="9857" formatCode="0">
                  <c:v>792</c:v>
                </c:pt>
                <c:pt idx="9858" formatCode="0">
                  <c:v>120</c:v>
                </c:pt>
                <c:pt idx="9859" formatCode="0">
                  <c:v>864</c:v>
                </c:pt>
                <c:pt idx="9860" formatCode="0">
                  <c:v>168</c:v>
                </c:pt>
                <c:pt idx="9861" formatCode="0">
                  <c:v>0</c:v>
                </c:pt>
                <c:pt idx="9862" formatCode="0">
                  <c:v>528</c:v>
                </c:pt>
                <c:pt idx="9863" formatCode="0">
                  <c:v>1944</c:v>
                </c:pt>
                <c:pt idx="9864" formatCode="0">
                  <c:v>12000</c:v>
                </c:pt>
                <c:pt idx="9865" formatCode="0">
                  <c:v>576</c:v>
                </c:pt>
                <c:pt idx="9866" formatCode="0">
                  <c:v>0</c:v>
                </c:pt>
                <c:pt idx="9867" formatCode="0">
                  <c:v>0</c:v>
                </c:pt>
                <c:pt idx="9868" formatCode="0">
                  <c:v>72</c:v>
                </c:pt>
                <c:pt idx="9869" formatCode="0">
                  <c:v>0</c:v>
                </c:pt>
                <c:pt idx="9870" formatCode="0">
                  <c:v>0</c:v>
                </c:pt>
                <c:pt idx="9871" formatCode="0">
                  <c:v>384</c:v>
                </c:pt>
                <c:pt idx="9872" formatCode="0">
                  <c:v>48</c:v>
                </c:pt>
                <c:pt idx="9873" formatCode="0">
                  <c:v>0</c:v>
                </c:pt>
                <c:pt idx="9874" formatCode="0">
                  <c:v>0</c:v>
                </c:pt>
                <c:pt idx="9875" formatCode="0">
                  <c:v>0</c:v>
                </c:pt>
                <c:pt idx="9876" formatCode="0">
                  <c:v>192</c:v>
                </c:pt>
                <c:pt idx="9877" formatCode="0">
                  <c:v>72</c:v>
                </c:pt>
                <c:pt idx="9878" formatCode="0">
                  <c:v>0</c:v>
                </c:pt>
                <c:pt idx="9879" formatCode="0">
                  <c:v>48</c:v>
                </c:pt>
                <c:pt idx="9880" formatCode="0">
                  <c:v>0</c:v>
                </c:pt>
                <c:pt idx="9881" formatCode="0">
                  <c:v>0</c:v>
                </c:pt>
                <c:pt idx="9882" formatCode="0">
                  <c:v>0</c:v>
                </c:pt>
                <c:pt idx="9883" formatCode="0">
                  <c:v>0</c:v>
                </c:pt>
                <c:pt idx="9884" formatCode="0">
                  <c:v>0</c:v>
                </c:pt>
                <c:pt idx="9885" formatCode="0">
                  <c:v>200</c:v>
                </c:pt>
                <c:pt idx="9886" formatCode="0">
                  <c:v>48</c:v>
                </c:pt>
                <c:pt idx="9887" formatCode="0">
                  <c:v>72</c:v>
                </c:pt>
                <c:pt idx="9888" formatCode="0">
                  <c:v>0</c:v>
                </c:pt>
                <c:pt idx="9889" formatCode="0">
                  <c:v>0</c:v>
                </c:pt>
                <c:pt idx="9890" formatCode="0">
                  <c:v>0</c:v>
                </c:pt>
                <c:pt idx="9891" formatCode="0">
                  <c:v>0</c:v>
                </c:pt>
                <c:pt idx="9892" formatCode="0">
                  <c:v>0</c:v>
                </c:pt>
                <c:pt idx="9893" formatCode="0">
                  <c:v>0</c:v>
                </c:pt>
                <c:pt idx="9894" formatCode="0">
                  <c:v>0</c:v>
                </c:pt>
                <c:pt idx="9895" formatCode="0">
                  <c:v>0</c:v>
                </c:pt>
                <c:pt idx="9896" formatCode="0">
                  <c:v>0</c:v>
                </c:pt>
                <c:pt idx="9897" formatCode="0">
                  <c:v>0</c:v>
                </c:pt>
                <c:pt idx="9898" formatCode="0">
                  <c:v>0</c:v>
                </c:pt>
                <c:pt idx="9899" formatCode="0">
                  <c:v>24</c:v>
                </c:pt>
                <c:pt idx="9900" formatCode="0">
                  <c:v>0</c:v>
                </c:pt>
                <c:pt idx="9901" formatCode="0">
                  <c:v>0</c:v>
                </c:pt>
                <c:pt idx="9902" formatCode="0">
                  <c:v>48</c:v>
                </c:pt>
                <c:pt idx="9903" formatCode="0">
                  <c:v>24</c:v>
                </c:pt>
                <c:pt idx="9904" formatCode="0">
                  <c:v>144</c:v>
                </c:pt>
                <c:pt idx="9905" formatCode="0">
                  <c:v>0</c:v>
                </c:pt>
                <c:pt idx="9906" formatCode="0">
                  <c:v>0</c:v>
                </c:pt>
                <c:pt idx="9907" formatCode="0">
                  <c:v>0</c:v>
                </c:pt>
                <c:pt idx="9908" formatCode="0">
                  <c:v>48</c:v>
                </c:pt>
                <c:pt idx="9909" formatCode="0">
                  <c:v>552</c:v>
                </c:pt>
                <c:pt idx="9910" formatCode="0">
                  <c:v>0</c:v>
                </c:pt>
                <c:pt idx="9911" formatCode="0">
                  <c:v>72</c:v>
                </c:pt>
                <c:pt idx="9912" formatCode="0">
                  <c:v>24</c:v>
                </c:pt>
                <c:pt idx="9913" formatCode="0">
                  <c:v>360</c:v>
                </c:pt>
                <c:pt idx="9914" formatCode="0">
                  <c:v>48</c:v>
                </c:pt>
                <c:pt idx="9915" formatCode="0">
                  <c:v>0</c:v>
                </c:pt>
                <c:pt idx="9916" formatCode="0">
                  <c:v>0</c:v>
                </c:pt>
                <c:pt idx="9917" formatCode="0">
                  <c:v>0</c:v>
                </c:pt>
                <c:pt idx="9918" formatCode="0">
                  <c:v>264</c:v>
                </c:pt>
                <c:pt idx="9919" formatCode="0">
                  <c:v>288</c:v>
                </c:pt>
                <c:pt idx="9921" formatCode="0">
                  <c:v>72</c:v>
                </c:pt>
                <c:pt idx="9922" formatCode="0">
                  <c:v>1008</c:v>
                </c:pt>
                <c:pt idx="9923" formatCode="0">
                  <c:v>0</c:v>
                </c:pt>
                <c:pt idx="9924" formatCode="0">
                  <c:v>0</c:v>
                </c:pt>
                <c:pt idx="9925" formatCode="0">
                  <c:v>0</c:v>
                </c:pt>
                <c:pt idx="9926" formatCode="0">
                  <c:v>384</c:v>
                </c:pt>
                <c:pt idx="9927" formatCode="0">
                  <c:v>1368</c:v>
                </c:pt>
                <c:pt idx="9928" formatCode="0">
                  <c:v>0</c:v>
                </c:pt>
                <c:pt idx="9929" formatCode="0">
                  <c:v>72</c:v>
                </c:pt>
                <c:pt idx="9930" formatCode="0">
                  <c:v>0</c:v>
                </c:pt>
                <c:pt idx="9931" formatCode="0">
                  <c:v>0</c:v>
                </c:pt>
                <c:pt idx="9932" formatCode="0">
                  <c:v>0</c:v>
                </c:pt>
                <c:pt idx="9933" formatCode="0">
                  <c:v>0</c:v>
                </c:pt>
                <c:pt idx="9934" formatCode="0">
                  <c:v>0</c:v>
                </c:pt>
                <c:pt idx="9935" formatCode="0">
                  <c:v>120</c:v>
                </c:pt>
                <c:pt idx="9936" formatCode="0">
                  <c:v>24</c:v>
                </c:pt>
                <c:pt idx="9937" formatCode="0">
                  <c:v>0</c:v>
                </c:pt>
                <c:pt idx="9938" formatCode="0">
                  <c:v>0</c:v>
                </c:pt>
                <c:pt idx="9939" formatCode="0">
                  <c:v>0</c:v>
                </c:pt>
                <c:pt idx="9940" formatCode="0">
                  <c:v>48</c:v>
                </c:pt>
                <c:pt idx="9941" formatCode="0">
                  <c:v>0</c:v>
                </c:pt>
                <c:pt idx="9942" formatCode="0">
                  <c:v>24</c:v>
                </c:pt>
                <c:pt idx="9943" formatCode="0">
                  <c:v>0</c:v>
                </c:pt>
                <c:pt idx="9944" formatCode="0">
                  <c:v>24</c:v>
                </c:pt>
                <c:pt idx="9945" formatCode="0">
                  <c:v>0</c:v>
                </c:pt>
                <c:pt idx="9946" formatCode="0">
                  <c:v>48</c:v>
                </c:pt>
                <c:pt idx="9947" formatCode="0">
                  <c:v>24</c:v>
                </c:pt>
                <c:pt idx="9948" formatCode="0">
                  <c:v>0</c:v>
                </c:pt>
                <c:pt idx="9949" formatCode="0">
                  <c:v>0</c:v>
                </c:pt>
                <c:pt idx="9950" formatCode="0">
                  <c:v>1104</c:v>
                </c:pt>
                <c:pt idx="9951" formatCode="0">
                  <c:v>0</c:v>
                </c:pt>
                <c:pt idx="9952" formatCode="0">
                  <c:v>1680</c:v>
                </c:pt>
                <c:pt idx="9953" formatCode="0">
                  <c:v>1104</c:v>
                </c:pt>
                <c:pt idx="9954" formatCode="0">
                  <c:v>24</c:v>
                </c:pt>
                <c:pt idx="9955" formatCode="0">
                  <c:v>840</c:v>
                </c:pt>
                <c:pt idx="9956" formatCode="0">
                  <c:v>96</c:v>
                </c:pt>
                <c:pt idx="9957" formatCode="0">
                  <c:v>24</c:v>
                </c:pt>
                <c:pt idx="9958" formatCode="0">
                  <c:v>0</c:v>
                </c:pt>
                <c:pt idx="9959" formatCode="0">
                  <c:v>0</c:v>
                </c:pt>
                <c:pt idx="9960" formatCode="0">
                  <c:v>0</c:v>
                </c:pt>
                <c:pt idx="9961" formatCode="0">
                  <c:v>0</c:v>
                </c:pt>
                <c:pt idx="9962" formatCode="0">
                  <c:v>0</c:v>
                </c:pt>
                <c:pt idx="9963" formatCode="0">
                  <c:v>0</c:v>
                </c:pt>
                <c:pt idx="9964" formatCode="0">
                  <c:v>72</c:v>
                </c:pt>
                <c:pt idx="9965" formatCode="0">
                  <c:v>24</c:v>
                </c:pt>
                <c:pt idx="9966" formatCode="0">
                  <c:v>0</c:v>
                </c:pt>
                <c:pt idx="9967" formatCode="0">
                  <c:v>0</c:v>
                </c:pt>
                <c:pt idx="9968" formatCode="0">
                  <c:v>264</c:v>
                </c:pt>
                <c:pt idx="9970" formatCode="0">
                  <c:v>336</c:v>
                </c:pt>
                <c:pt idx="9972" formatCode="0">
                  <c:v>1034</c:v>
                </c:pt>
                <c:pt idx="9973" formatCode="0">
                  <c:v>0</c:v>
                </c:pt>
                <c:pt idx="9975" formatCode="0">
                  <c:v>0</c:v>
                </c:pt>
                <c:pt idx="9976" formatCode="0">
                  <c:v>504</c:v>
                </c:pt>
                <c:pt idx="9977" formatCode="0">
                  <c:v>0</c:v>
                </c:pt>
                <c:pt idx="9978" formatCode="0">
                  <c:v>576</c:v>
                </c:pt>
                <c:pt idx="9979" formatCode="0">
                  <c:v>0</c:v>
                </c:pt>
                <c:pt idx="9980" formatCode="0">
                  <c:v>24</c:v>
                </c:pt>
                <c:pt idx="9981" formatCode="0">
                  <c:v>720</c:v>
                </c:pt>
                <c:pt idx="9982" formatCode="0">
                  <c:v>624</c:v>
                </c:pt>
                <c:pt idx="9983" formatCode="0">
                  <c:v>0</c:v>
                </c:pt>
                <c:pt idx="9984" formatCode="0">
                  <c:v>48</c:v>
                </c:pt>
                <c:pt idx="9985" formatCode="0">
                  <c:v>96</c:v>
                </c:pt>
                <c:pt idx="9986" formatCode="0">
                  <c:v>240</c:v>
                </c:pt>
                <c:pt idx="9987" formatCode="0">
                  <c:v>48</c:v>
                </c:pt>
                <c:pt idx="9988" formatCode="0">
                  <c:v>0</c:v>
                </c:pt>
                <c:pt idx="9989" formatCode="0">
                  <c:v>96</c:v>
                </c:pt>
                <c:pt idx="9990" formatCode="0">
                  <c:v>48</c:v>
                </c:pt>
                <c:pt idx="9991" formatCode="0">
                  <c:v>24</c:v>
                </c:pt>
                <c:pt idx="9992" formatCode="0">
                  <c:v>0</c:v>
                </c:pt>
                <c:pt idx="9993" formatCode="0">
                  <c:v>72</c:v>
                </c:pt>
                <c:pt idx="9994" formatCode="0">
                  <c:v>48</c:v>
                </c:pt>
                <c:pt idx="9995" formatCode="0">
                  <c:v>48</c:v>
                </c:pt>
                <c:pt idx="9996" formatCode="0">
                  <c:v>72</c:v>
                </c:pt>
                <c:pt idx="9997" formatCode="0">
                  <c:v>0</c:v>
                </c:pt>
                <c:pt idx="9998" formatCode="0">
                  <c:v>48</c:v>
                </c:pt>
                <c:pt idx="9999" formatCode="0">
                  <c:v>0</c:v>
                </c:pt>
                <c:pt idx="10000" formatCode="0">
                  <c:v>72</c:v>
                </c:pt>
                <c:pt idx="10001" formatCode="0">
                  <c:v>0</c:v>
                </c:pt>
                <c:pt idx="10002" formatCode="0">
                  <c:v>0</c:v>
                </c:pt>
                <c:pt idx="10003" formatCode="0">
                  <c:v>0</c:v>
                </c:pt>
                <c:pt idx="10004" formatCode="0">
                  <c:v>0</c:v>
                </c:pt>
                <c:pt idx="10005" formatCode="0">
                  <c:v>0</c:v>
                </c:pt>
                <c:pt idx="10006" formatCode="0">
                  <c:v>0</c:v>
                </c:pt>
                <c:pt idx="10007" formatCode="0">
                  <c:v>120</c:v>
                </c:pt>
                <c:pt idx="10008" formatCode="0">
                  <c:v>0</c:v>
                </c:pt>
                <c:pt idx="10009" formatCode="0">
                  <c:v>264</c:v>
                </c:pt>
                <c:pt idx="10010" formatCode="0">
                  <c:v>72</c:v>
                </c:pt>
                <c:pt idx="10011" formatCode="0">
                  <c:v>0</c:v>
                </c:pt>
                <c:pt idx="10012" formatCode="0">
                  <c:v>72</c:v>
                </c:pt>
                <c:pt idx="10013" formatCode="0">
                  <c:v>1104</c:v>
                </c:pt>
                <c:pt idx="10014" formatCode="0">
                  <c:v>24</c:v>
                </c:pt>
                <c:pt idx="10015" formatCode="0">
                  <c:v>0</c:v>
                </c:pt>
                <c:pt idx="10016" formatCode="0">
                  <c:v>0</c:v>
                </c:pt>
                <c:pt idx="10017" formatCode="0">
                  <c:v>24</c:v>
                </c:pt>
                <c:pt idx="10018" formatCode="0">
                  <c:v>48</c:v>
                </c:pt>
                <c:pt idx="10019" formatCode="0">
                  <c:v>96</c:v>
                </c:pt>
                <c:pt idx="10020" formatCode="0">
                  <c:v>24</c:v>
                </c:pt>
                <c:pt idx="10022" formatCode="0">
                  <c:v>0</c:v>
                </c:pt>
                <c:pt idx="10023" formatCode="0">
                  <c:v>0</c:v>
                </c:pt>
                <c:pt idx="10024" formatCode="0">
                  <c:v>72</c:v>
                </c:pt>
                <c:pt idx="10025" formatCode="0">
                  <c:v>192</c:v>
                </c:pt>
                <c:pt idx="10026" formatCode="0">
                  <c:v>48</c:v>
                </c:pt>
                <c:pt idx="10027" formatCode="0">
                  <c:v>48</c:v>
                </c:pt>
                <c:pt idx="10028" formatCode="0">
                  <c:v>264</c:v>
                </c:pt>
                <c:pt idx="10029" formatCode="0">
                  <c:v>0</c:v>
                </c:pt>
                <c:pt idx="10030" formatCode="0">
                  <c:v>984</c:v>
                </c:pt>
                <c:pt idx="10031" formatCode="0">
                  <c:v>336</c:v>
                </c:pt>
                <c:pt idx="10032" formatCode="0">
                  <c:v>24</c:v>
                </c:pt>
                <c:pt idx="10033" formatCode="0">
                  <c:v>1008</c:v>
                </c:pt>
                <c:pt idx="10034" formatCode="0">
                  <c:v>48</c:v>
                </c:pt>
                <c:pt idx="10035" formatCode="0">
                  <c:v>0</c:v>
                </c:pt>
                <c:pt idx="10036" formatCode="0">
                  <c:v>72</c:v>
                </c:pt>
                <c:pt idx="10037" formatCode="0">
                  <c:v>0</c:v>
                </c:pt>
                <c:pt idx="10038" formatCode="0">
                  <c:v>0</c:v>
                </c:pt>
                <c:pt idx="10039" formatCode="0">
                  <c:v>0</c:v>
                </c:pt>
                <c:pt idx="10040" formatCode="0">
                  <c:v>48</c:v>
                </c:pt>
                <c:pt idx="10041" formatCode="0">
                  <c:v>120</c:v>
                </c:pt>
                <c:pt idx="10042" formatCode="0">
                  <c:v>0</c:v>
                </c:pt>
                <c:pt idx="10043" formatCode="0">
                  <c:v>1488</c:v>
                </c:pt>
                <c:pt idx="10044" formatCode="0">
                  <c:v>0</c:v>
                </c:pt>
                <c:pt idx="10045" formatCode="0">
                  <c:v>0</c:v>
                </c:pt>
                <c:pt idx="10046" formatCode="0">
                  <c:v>144</c:v>
                </c:pt>
                <c:pt idx="10047" formatCode="0">
                  <c:v>0</c:v>
                </c:pt>
                <c:pt idx="10048" formatCode="0">
                  <c:v>48</c:v>
                </c:pt>
                <c:pt idx="10049" formatCode="0">
                  <c:v>48</c:v>
                </c:pt>
                <c:pt idx="10050" formatCode="0">
                  <c:v>120</c:v>
                </c:pt>
                <c:pt idx="10051" formatCode="0">
                  <c:v>1272</c:v>
                </c:pt>
                <c:pt idx="10052" formatCode="0">
                  <c:v>24</c:v>
                </c:pt>
                <c:pt idx="10053" formatCode="0">
                  <c:v>0</c:v>
                </c:pt>
                <c:pt idx="10054" formatCode="0">
                  <c:v>0</c:v>
                </c:pt>
                <c:pt idx="10055" formatCode="0">
                  <c:v>0</c:v>
                </c:pt>
                <c:pt idx="10056" formatCode="0">
                  <c:v>0</c:v>
                </c:pt>
                <c:pt idx="10057" formatCode="0">
                  <c:v>240</c:v>
                </c:pt>
                <c:pt idx="10058" formatCode="0">
                  <c:v>0</c:v>
                </c:pt>
                <c:pt idx="10059" formatCode="0">
                  <c:v>0</c:v>
                </c:pt>
                <c:pt idx="10060" formatCode="0">
                  <c:v>48</c:v>
                </c:pt>
                <c:pt idx="10061" formatCode="0">
                  <c:v>0</c:v>
                </c:pt>
                <c:pt idx="10062" formatCode="0">
                  <c:v>0</c:v>
                </c:pt>
                <c:pt idx="10063" formatCode="0">
                  <c:v>0</c:v>
                </c:pt>
                <c:pt idx="10064" formatCode="0">
                  <c:v>0</c:v>
                </c:pt>
                <c:pt idx="10065" formatCode="0">
                  <c:v>0</c:v>
                </c:pt>
                <c:pt idx="10066" formatCode="0">
                  <c:v>960</c:v>
                </c:pt>
                <c:pt idx="10067" formatCode="0">
                  <c:v>0</c:v>
                </c:pt>
                <c:pt idx="10068" formatCode="0">
                  <c:v>24</c:v>
                </c:pt>
                <c:pt idx="10069" formatCode="0">
                  <c:v>0</c:v>
                </c:pt>
                <c:pt idx="10070" formatCode="0">
                  <c:v>0</c:v>
                </c:pt>
                <c:pt idx="10071" formatCode="0">
                  <c:v>0</c:v>
                </c:pt>
                <c:pt idx="10072" formatCode="0">
                  <c:v>0</c:v>
                </c:pt>
                <c:pt idx="10073" formatCode="0">
                  <c:v>96</c:v>
                </c:pt>
                <c:pt idx="10074" formatCode="0">
                  <c:v>0</c:v>
                </c:pt>
                <c:pt idx="10075" formatCode="0">
                  <c:v>0</c:v>
                </c:pt>
                <c:pt idx="10076" formatCode="0">
                  <c:v>0</c:v>
                </c:pt>
                <c:pt idx="10077" formatCode="0">
                  <c:v>240</c:v>
                </c:pt>
                <c:pt idx="10078" formatCode="0">
                  <c:v>72</c:v>
                </c:pt>
                <c:pt idx="10079" formatCode="0">
                  <c:v>0</c:v>
                </c:pt>
                <c:pt idx="10080" formatCode="0">
                  <c:v>0</c:v>
                </c:pt>
                <c:pt idx="10081" formatCode="0">
                  <c:v>0</c:v>
                </c:pt>
                <c:pt idx="10082" formatCode="0">
                  <c:v>168</c:v>
                </c:pt>
                <c:pt idx="10083" formatCode="0">
                  <c:v>0</c:v>
                </c:pt>
                <c:pt idx="10084" formatCode="0">
                  <c:v>0</c:v>
                </c:pt>
                <c:pt idx="10085" formatCode="0">
                  <c:v>48</c:v>
                </c:pt>
                <c:pt idx="10086" formatCode="0">
                  <c:v>0</c:v>
                </c:pt>
                <c:pt idx="10087" formatCode="0">
                  <c:v>24</c:v>
                </c:pt>
                <c:pt idx="10088" formatCode="0">
                  <c:v>144</c:v>
                </c:pt>
                <c:pt idx="10089" formatCode="0">
                  <c:v>0</c:v>
                </c:pt>
                <c:pt idx="10090" formatCode="0">
                  <c:v>72</c:v>
                </c:pt>
                <c:pt idx="10091" formatCode="0">
                  <c:v>72</c:v>
                </c:pt>
                <c:pt idx="10092" formatCode="0">
                  <c:v>24</c:v>
                </c:pt>
                <c:pt idx="10093" formatCode="0">
                  <c:v>96</c:v>
                </c:pt>
                <c:pt idx="10094" formatCode="0">
                  <c:v>0</c:v>
                </c:pt>
                <c:pt idx="10095" formatCode="0">
                  <c:v>72</c:v>
                </c:pt>
                <c:pt idx="10096" formatCode="0">
                  <c:v>48</c:v>
                </c:pt>
                <c:pt idx="10097" formatCode="0">
                  <c:v>48</c:v>
                </c:pt>
                <c:pt idx="10098" formatCode="0">
                  <c:v>0</c:v>
                </c:pt>
                <c:pt idx="10099" formatCode="0">
                  <c:v>96</c:v>
                </c:pt>
                <c:pt idx="10100" formatCode="0">
                  <c:v>1872</c:v>
                </c:pt>
                <c:pt idx="10101" formatCode="0">
                  <c:v>194</c:v>
                </c:pt>
                <c:pt idx="10102" formatCode="0">
                  <c:v>0</c:v>
                </c:pt>
                <c:pt idx="10103" formatCode="0">
                  <c:v>24</c:v>
                </c:pt>
                <c:pt idx="10104" formatCode="0">
                  <c:v>240</c:v>
                </c:pt>
                <c:pt idx="10105" formatCode="0">
                  <c:v>0</c:v>
                </c:pt>
                <c:pt idx="10106" formatCode="0">
                  <c:v>48</c:v>
                </c:pt>
                <c:pt idx="10107" formatCode="0">
                  <c:v>72</c:v>
                </c:pt>
                <c:pt idx="10108" formatCode="0">
                  <c:v>48</c:v>
                </c:pt>
                <c:pt idx="10109" formatCode="0">
                  <c:v>0</c:v>
                </c:pt>
                <c:pt idx="10110" formatCode="0">
                  <c:v>600</c:v>
                </c:pt>
                <c:pt idx="10111" formatCode="0">
                  <c:v>0</c:v>
                </c:pt>
                <c:pt idx="10112" formatCode="0">
                  <c:v>0</c:v>
                </c:pt>
                <c:pt idx="10113" formatCode="0">
                  <c:v>240</c:v>
                </c:pt>
                <c:pt idx="10114" formatCode="0">
                  <c:v>0</c:v>
                </c:pt>
                <c:pt idx="10115" formatCode="0">
                  <c:v>0</c:v>
                </c:pt>
                <c:pt idx="10116" formatCode="0">
                  <c:v>0</c:v>
                </c:pt>
                <c:pt idx="10117" formatCode="0">
                  <c:v>72</c:v>
                </c:pt>
                <c:pt idx="10118" formatCode="0">
                  <c:v>0</c:v>
                </c:pt>
                <c:pt idx="10119" formatCode="0">
                  <c:v>0</c:v>
                </c:pt>
                <c:pt idx="10120" formatCode="0">
                  <c:v>0</c:v>
                </c:pt>
                <c:pt idx="10121" formatCode="0">
                  <c:v>48</c:v>
                </c:pt>
                <c:pt idx="10122" formatCode="0">
                  <c:v>24</c:v>
                </c:pt>
                <c:pt idx="10123" formatCode="0">
                  <c:v>600</c:v>
                </c:pt>
                <c:pt idx="10124" formatCode="0">
                  <c:v>24</c:v>
                </c:pt>
                <c:pt idx="10125" formatCode="0">
                  <c:v>360</c:v>
                </c:pt>
                <c:pt idx="10126" formatCode="0">
                  <c:v>0</c:v>
                </c:pt>
                <c:pt idx="10127" formatCode="0">
                  <c:v>48</c:v>
                </c:pt>
                <c:pt idx="10128" formatCode="0">
                  <c:v>1128</c:v>
                </c:pt>
                <c:pt idx="10129" formatCode="0">
                  <c:v>144</c:v>
                </c:pt>
                <c:pt idx="10130" formatCode="0">
                  <c:v>0</c:v>
                </c:pt>
                <c:pt idx="10131" formatCode="0">
                  <c:v>144</c:v>
                </c:pt>
                <c:pt idx="10132" formatCode="0">
                  <c:v>48</c:v>
                </c:pt>
                <c:pt idx="10133" formatCode="0">
                  <c:v>0</c:v>
                </c:pt>
                <c:pt idx="10134" formatCode="0">
                  <c:v>0</c:v>
                </c:pt>
                <c:pt idx="10135" formatCode="0">
                  <c:v>48</c:v>
                </c:pt>
                <c:pt idx="10136" formatCode="0">
                  <c:v>96</c:v>
                </c:pt>
                <c:pt idx="10137" formatCode="0">
                  <c:v>24</c:v>
                </c:pt>
                <c:pt idx="10138" formatCode="0">
                  <c:v>240</c:v>
                </c:pt>
                <c:pt idx="10139" formatCode="0">
                  <c:v>24</c:v>
                </c:pt>
                <c:pt idx="10140" formatCode="0">
                  <c:v>264</c:v>
                </c:pt>
                <c:pt idx="10141" formatCode="0">
                  <c:v>48</c:v>
                </c:pt>
                <c:pt idx="10142" formatCode="0">
                  <c:v>72</c:v>
                </c:pt>
                <c:pt idx="10143" formatCode="0">
                  <c:v>0</c:v>
                </c:pt>
                <c:pt idx="10144" formatCode="0">
                  <c:v>288</c:v>
                </c:pt>
                <c:pt idx="10145" formatCode="0">
                  <c:v>0</c:v>
                </c:pt>
                <c:pt idx="10146" formatCode="0">
                  <c:v>0</c:v>
                </c:pt>
                <c:pt idx="10147" formatCode="0">
                  <c:v>0</c:v>
                </c:pt>
                <c:pt idx="10148" formatCode="0">
                  <c:v>0</c:v>
                </c:pt>
                <c:pt idx="10149" formatCode="0">
                  <c:v>0</c:v>
                </c:pt>
                <c:pt idx="10150" formatCode="0">
                  <c:v>0</c:v>
                </c:pt>
                <c:pt idx="10151" formatCode="0">
                  <c:v>0</c:v>
                </c:pt>
                <c:pt idx="10152" formatCode="0">
                  <c:v>0</c:v>
                </c:pt>
                <c:pt idx="10153" formatCode="0">
                  <c:v>0</c:v>
                </c:pt>
                <c:pt idx="10154" formatCode="0">
                  <c:v>0</c:v>
                </c:pt>
                <c:pt idx="10155" formatCode="0">
                  <c:v>96</c:v>
                </c:pt>
                <c:pt idx="10156" formatCode="0">
                  <c:v>48</c:v>
                </c:pt>
                <c:pt idx="10157" formatCode="0">
                  <c:v>120</c:v>
                </c:pt>
                <c:pt idx="10158" formatCode="0">
                  <c:v>240</c:v>
                </c:pt>
                <c:pt idx="10160" formatCode="0">
                  <c:v>240</c:v>
                </c:pt>
                <c:pt idx="10161" formatCode="0">
                  <c:v>216</c:v>
                </c:pt>
                <c:pt idx="10162" formatCode="0">
                  <c:v>72</c:v>
                </c:pt>
                <c:pt idx="10163" formatCode="0">
                  <c:v>672</c:v>
                </c:pt>
                <c:pt idx="10165" formatCode="0">
                  <c:v>48</c:v>
                </c:pt>
                <c:pt idx="10166" formatCode="0">
                  <c:v>240</c:v>
                </c:pt>
                <c:pt idx="10167" formatCode="0">
                  <c:v>336</c:v>
                </c:pt>
                <c:pt idx="10168" formatCode="0">
                  <c:v>288</c:v>
                </c:pt>
                <c:pt idx="10169" formatCode="0">
                  <c:v>312</c:v>
                </c:pt>
                <c:pt idx="10170" formatCode="0">
                  <c:v>120</c:v>
                </c:pt>
                <c:pt idx="10171" formatCode="0">
                  <c:v>504</c:v>
                </c:pt>
                <c:pt idx="10172" formatCode="0">
                  <c:v>48</c:v>
                </c:pt>
                <c:pt idx="10173" formatCode="0">
                  <c:v>120</c:v>
                </c:pt>
                <c:pt idx="10174" formatCode="0">
                  <c:v>96</c:v>
                </c:pt>
                <c:pt idx="10175" formatCode="0">
                  <c:v>48</c:v>
                </c:pt>
                <c:pt idx="10176" formatCode="0">
                  <c:v>120</c:v>
                </c:pt>
                <c:pt idx="10177" formatCode="0">
                  <c:v>240</c:v>
                </c:pt>
                <c:pt idx="10178" formatCode="0">
                  <c:v>24</c:v>
                </c:pt>
                <c:pt idx="10179" formatCode="0">
                  <c:v>1248</c:v>
                </c:pt>
                <c:pt idx="10180" formatCode="0">
                  <c:v>24</c:v>
                </c:pt>
                <c:pt idx="10181" formatCode="0">
                  <c:v>144</c:v>
                </c:pt>
                <c:pt idx="10182" formatCode="0">
                  <c:v>48</c:v>
                </c:pt>
                <c:pt idx="10183" formatCode="0">
                  <c:v>480</c:v>
                </c:pt>
                <c:pt idx="10184" formatCode="0">
                  <c:v>264</c:v>
                </c:pt>
                <c:pt idx="10185" formatCode="0">
                  <c:v>0</c:v>
                </c:pt>
                <c:pt idx="10186" formatCode="0">
                  <c:v>0</c:v>
                </c:pt>
                <c:pt idx="10187" formatCode="0">
                  <c:v>24</c:v>
                </c:pt>
                <c:pt idx="10188" formatCode="0">
                  <c:v>48</c:v>
                </c:pt>
                <c:pt idx="10189" formatCode="0">
                  <c:v>24</c:v>
                </c:pt>
                <c:pt idx="10190" formatCode="0">
                  <c:v>168</c:v>
                </c:pt>
                <c:pt idx="10191" formatCode="0">
                  <c:v>48</c:v>
                </c:pt>
                <c:pt idx="10192" formatCode="0">
                  <c:v>504</c:v>
                </c:pt>
                <c:pt idx="10193" formatCode="0">
                  <c:v>192</c:v>
                </c:pt>
                <c:pt idx="10194" formatCode="0">
                  <c:v>2016</c:v>
                </c:pt>
                <c:pt idx="10195" formatCode="0">
                  <c:v>720</c:v>
                </c:pt>
                <c:pt idx="10196" formatCode="0">
                  <c:v>0</c:v>
                </c:pt>
                <c:pt idx="10197" formatCode="0">
                  <c:v>0</c:v>
                </c:pt>
                <c:pt idx="10198" formatCode="0">
                  <c:v>0</c:v>
                </c:pt>
                <c:pt idx="10199" formatCode="0">
                  <c:v>144</c:v>
                </c:pt>
                <c:pt idx="10200" formatCode="0">
                  <c:v>24</c:v>
                </c:pt>
                <c:pt idx="10201" formatCode="0">
                  <c:v>0</c:v>
                </c:pt>
                <c:pt idx="10202" formatCode="0">
                  <c:v>0</c:v>
                </c:pt>
                <c:pt idx="10203" formatCode="0">
                  <c:v>0</c:v>
                </c:pt>
                <c:pt idx="10204" formatCode="0">
                  <c:v>0</c:v>
                </c:pt>
                <c:pt idx="10205" formatCode="0">
                  <c:v>144</c:v>
                </c:pt>
                <c:pt idx="10206" formatCode="0">
                  <c:v>48</c:v>
                </c:pt>
                <c:pt idx="10207" formatCode="0">
                  <c:v>0</c:v>
                </c:pt>
                <c:pt idx="10208" formatCode="0">
                  <c:v>0</c:v>
                </c:pt>
                <c:pt idx="10209" formatCode="0">
                  <c:v>24</c:v>
                </c:pt>
                <c:pt idx="10210" formatCode="0">
                  <c:v>24</c:v>
                </c:pt>
                <c:pt idx="10211" formatCode="0">
                  <c:v>24</c:v>
                </c:pt>
                <c:pt idx="10212" formatCode="0">
                  <c:v>96</c:v>
                </c:pt>
                <c:pt idx="10213" formatCode="0">
                  <c:v>48</c:v>
                </c:pt>
                <c:pt idx="10214" formatCode="0">
                  <c:v>168</c:v>
                </c:pt>
                <c:pt idx="10215" formatCode="0">
                  <c:v>144</c:v>
                </c:pt>
                <c:pt idx="10216" formatCode="0">
                  <c:v>0</c:v>
                </c:pt>
                <c:pt idx="10217" formatCode="0">
                  <c:v>72</c:v>
                </c:pt>
                <c:pt idx="10218" formatCode="0">
                  <c:v>24</c:v>
                </c:pt>
                <c:pt idx="10220" formatCode="0">
                  <c:v>0</c:v>
                </c:pt>
                <c:pt idx="10221" formatCode="0">
                  <c:v>48</c:v>
                </c:pt>
                <c:pt idx="10222" formatCode="0">
                  <c:v>0</c:v>
                </c:pt>
                <c:pt idx="10223" formatCode="0">
                  <c:v>0</c:v>
                </c:pt>
                <c:pt idx="10224" formatCode="0">
                  <c:v>0</c:v>
                </c:pt>
                <c:pt idx="10225" formatCode="0">
                  <c:v>48</c:v>
                </c:pt>
                <c:pt idx="10226" formatCode="0">
                  <c:v>0</c:v>
                </c:pt>
                <c:pt idx="10227" formatCode="0">
                  <c:v>24</c:v>
                </c:pt>
                <c:pt idx="10228" formatCode="0">
                  <c:v>0</c:v>
                </c:pt>
                <c:pt idx="10229" formatCode="0">
                  <c:v>24</c:v>
                </c:pt>
                <c:pt idx="10230" formatCode="0">
                  <c:v>0</c:v>
                </c:pt>
                <c:pt idx="10231" formatCode="0">
                  <c:v>0</c:v>
                </c:pt>
                <c:pt idx="10232" formatCode="0">
                  <c:v>192</c:v>
                </c:pt>
                <c:pt idx="10233" formatCode="0">
                  <c:v>0</c:v>
                </c:pt>
                <c:pt idx="10234" formatCode="0">
                  <c:v>0</c:v>
                </c:pt>
                <c:pt idx="10235" formatCode="0">
                  <c:v>0</c:v>
                </c:pt>
                <c:pt idx="10236" formatCode="0">
                  <c:v>0</c:v>
                </c:pt>
                <c:pt idx="10238" formatCode="0">
                  <c:v>72</c:v>
                </c:pt>
                <c:pt idx="10240" formatCode="0">
                  <c:v>72</c:v>
                </c:pt>
                <c:pt idx="10241" formatCode="0">
                  <c:v>48</c:v>
                </c:pt>
                <c:pt idx="10242" formatCode="0">
                  <c:v>0</c:v>
                </c:pt>
                <c:pt idx="10243" formatCode="0">
                  <c:v>48</c:v>
                </c:pt>
                <c:pt idx="10244" formatCode="0">
                  <c:v>0</c:v>
                </c:pt>
                <c:pt idx="10245" formatCode="0">
                  <c:v>24</c:v>
                </c:pt>
                <c:pt idx="10246" formatCode="0">
                  <c:v>0</c:v>
                </c:pt>
                <c:pt idx="10247" formatCode="0">
                  <c:v>0</c:v>
                </c:pt>
                <c:pt idx="10248" formatCode="0">
                  <c:v>48</c:v>
                </c:pt>
                <c:pt idx="10249" formatCode="0">
                  <c:v>264</c:v>
                </c:pt>
                <c:pt idx="10250" formatCode="0">
                  <c:v>0</c:v>
                </c:pt>
                <c:pt idx="10251" formatCode="0">
                  <c:v>48</c:v>
                </c:pt>
                <c:pt idx="10252" formatCode="0">
                  <c:v>0</c:v>
                </c:pt>
                <c:pt idx="10253" formatCode="0">
                  <c:v>0</c:v>
                </c:pt>
                <c:pt idx="10254" formatCode="0">
                  <c:v>0</c:v>
                </c:pt>
                <c:pt idx="10256" formatCode="0">
                  <c:v>48</c:v>
                </c:pt>
                <c:pt idx="10257" formatCode="0">
                  <c:v>24</c:v>
                </c:pt>
                <c:pt idx="10258" formatCode="0">
                  <c:v>312</c:v>
                </c:pt>
                <c:pt idx="10259" formatCode="0">
                  <c:v>0</c:v>
                </c:pt>
                <c:pt idx="10260" formatCode="0">
                  <c:v>480</c:v>
                </c:pt>
                <c:pt idx="10261" formatCode="0">
                  <c:v>24</c:v>
                </c:pt>
                <c:pt idx="10262" formatCode="0">
                  <c:v>0</c:v>
                </c:pt>
                <c:pt idx="10263" formatCode="0">
                  <c:v>48</c:v>
                </c:pt>
                <c:pt idx="10264" formatCode="0">
                  <c:v>24</c:v>
                </c:pt>
                <c:pt idx="10265" formatCode="0">
                  <c:v>0</c:v>
                </c:pt>
                <c:pt idx="10266" formatCode="0">
                  <c:v>0</c:v>
                </c:pt>
                <c:pt idx="10267" formatCode="0">
                  <c:v>0</c:v>
                </c:pt>
                <c:pt idx="10268" formatCode="0">
                  <c:v>240</c:v>
                </c:pt>
                <c:pt idx="10269" formatCode="0">
                  <c:v>0</c:v>
                </c:pt>
                <c:pt idx="10270" formatCode="0">
                  <c:v>48</c:v>
                </c:pt>
                <c:pt idx="10272" formatCode="0">
                  <c:v>48</c:v>
                </c:pt>
                <c:pt idx="10273" formatCode="0">
                  <c:v>24</c:v>
                </c:pt>
                <c:pt idx="10274" formatCode="0">
                  <c:v>48</c:v>
                </c:pt>
                <c:pt idx="10275" formatCode="0">
                  <c:v>0</c:v>
                </c:pt>
                <c:pt idx="10276" formatCode="0">
                  <c:v>24</c:v>
                </c:pt>
                <c:pt idx="10277" formatCode="0">
                  <c:v>0</c:v>
                </c:pt>
                <c:pt idx="10278" formatCode="0">
                  <c:v>24</c:v>
                </c:pt>
                <c:pt idx="10279" formatCode="0">
                  <c:v>0</c:v>
                </c:pt>
                <c:pt idx="10280" formatCode="0">
                  <c:v>0</c:v>
                </c:pt>
                <c:pt idx="10281" formatCode="0">
                  <c:v>0</c:v>
                </c:pt>
                <c:pt idx="10282" formatCode="0">
                  <c:v>0</c:v>
                </c:pt>
                <c:pt idx="10283" formatCode="0">
                  <c:v>72</c:v>
                </c:pt>
                <c:pt idx="10285" formatCode="0">
                  <c:v>48</c:v>
                </c:pt>
                <c:pt idx="10286" formatCode="0">
                  <c:v>0</c:v>
                </c:pt>
                <c:pt idx="10287" formatCode="0">
                  <c:v>0</c:v>
                </c:pt>
                <c:pt idx="10288" formatCode="0">
                  <c:v>72</c:v>
                </c:pt>
                <c:pt idx="10289" formatCode="0">
                  <c:v>480</c:v>
                </c:pt>
                <c:pt idx="10290" formatCode="0">
                  <c:v>0</c:v>
                </c:pt>
                <c:pt idx="10292" formatCode="0">
                  <c:v>72</c:v>
                </c:pt>
                <c:pt idx="10293" formatCode="0">
                  <c:v>72</c:v>
                </c:pt>
                <c:pt idx="10294" formatCode="0">
                  <c:v>48</c:v>
                </c:pt>
                <c:pt idx="10295" formatCode="0">
                  <c:v>0</c:v>
                </c:pt>
                <c:pt idx="10296" formatCode="0">
                  <c:v>0</c:v>
                </c:pt>
                <c:pt idx="10297" formatCode="0">
                  <c:v>72</c:v>
                </c:pt>
                <c:pt idx="10298" formatCode="0">
                  <c:v>0</c:v>
                </c:pt>
                <c:pt idx="10299" formatCode="0">
                  <c:v>0</c:v>
                </c:pt>
                <c:pt idx="10300" formatCode="0">
                  <c:v>144</c:v>
                </c:pt>
                <c:pt idx="10301" formatCode="0">
                  <c:v>72</c:v>
                </c:pt>
                <c:pt idx="10302" formatCode="0">
                  <c:v>48</c:v>
                </c:pt>
                <c:pt idx="10303" formatCode="0">
                  <c:v>120</c:v>
                </c:pt>
                <c:pt idx="10304" formatCode="0">
                  <c:v>0</c:v>
                </c:pt>
                <c:pt idx="10305" formatCode="0">
                  <c:v>0</c:v>
                </c:pt>
                <c:pt idx="10306" formatCode="0">
                  <c:v>96</c:v>
                </c:pt>
                <c:pt idx="10307" formatCode="0">
                  <c:v>720</c:v>
                </c:pt>
                <c:pt idx="10309" formatCode="0">
                  <c:v>72</c:v>
                </c:pt>
                <c:pt idx="10310" formatCode="0">
                  <c:v>72</c:v>
                </c:pt>
                <c:pt idx="10312" formatCode="0">
                  <c:v>48</c:v>
                </c:pt>
                <c:pt idx="10313" formatCode="0">
                  <c:v>48</c:v>
                </c:pt>
                <c:pt idx="10314" formatCode="0">
                  <c:v>0</c:v>
                </c:pt>
                <c:pt idx="10315" formatCode="0">
                  <c:v>0</c:v>
                </c:pt>
                <c:pt idx="10316" formatCode="0">
                  <c:v>24</c:v>
                </c:pt>
                <c:pt idx="10317" formatCode="0">
                  <c:v>0</c:v>
                </c:pt>
                <c:pt idx="10318" formatCode="0">
                  <c:v>0</c:v>
                </c:pt>
                <c:pt idx="10319" formatCode="0">
                  <c:v>0</c:v>
                </c:pt>
                <c:pt idx="10320" formatCode="0">
                  <c:v>0</c:v>
                </c:pt>
                <c:pt idx="10321" formatCode="0">
                  <c:v>0</c:v>
                </c:pt>
                <c:pt idx="10322" formatCode="0">
                  <c:v>0</c:v>
                </c:pt>
                <c:pt idx="10323" formatCode="0">
                  <c:v>0</c:v>
                </c:pt>
                <c:pt idx="10324" formatCode="0">
                  <c:v>0</c:v>
                </c:pt>
                <c:pt idx="10325" formatCode="0">
                  <c:v>0</c:v>
                </c:pt>
                <c:pt idx="10326" formatCode="0">
                  <c:v>0</c:v>
                </c:pt>
                <c:pt idx="10327" formatCode="0">
                  <c:v>0</c:v>
                </c:pt>
                <c:pt idx="10328" formatCode="0">
                  <c:v>0</c:v>
                </c:pt>
                <c:pt idx="10329" formatCode="0">
                  <c:v>0</c:v>
                </c:pt>
                <c:pt idx="10330" formatCode="0">
                  <c:v>0</c:v>
                </c:pt>
                <c:pt idx="10331" formatCode="0">
                  <c:v>0</c:v>
                </c:pt>
                <c:pt idx="10332" formatCode="0">
                  <c:v>0</c:v>
                </c:pt>
                <c:pt idx="10333" formatCode="0">
                  <c:v>0</c:v>
                </c:pt>
                <c:pt idx="10334" formatCode="0">
                  <c:v>0</c:v>
                </c:pt>
                <c:pt idx="10335" formatCode="0">
                  <c:v>0</c:v>
                </c:pt>
                <c:pt idx="10336" formatCode="0">
                  <c:v>0</c:v>
                </c:pt>
                <c:pt idx="10337" formatCode="0">
                  <c:v>0</c:v>
                </c:pt>
                <c:pt idx="10338" formatCode="0">
                  <c:v>0</c:v>
                </c:pt>
                <c:pt idx="10339" formatCode="0">
                  <c:v>1920</c:v>
                </c:pt>
                <c:pt idx="10340" formatCode="0">
                  <c:v>120</c:v>
                </c:pt>
                <c:pt idx="10341" formatCode="0">
                  <c:v>0</c:v>
                </c:pt>
                <c:pt idx="10342" formatCode="0">
                  <c:v>0</c:v>
                </c:pt>
                <c:pt idx="10343" formatCode="0">
                  <c:v>96</c:v>
                </c:pt>
                <c:pt idx="10344" formatCode="0">
                  <c:v>240</c:v>
                </c:pt>
                <c:pt idx="10345" formatCode="0">
                  <c:v>48</c:v>
                </c:pt>
                <c:pt idx="10346" formatCode="0">
                  <c:v>96</c:v>
                </c:pt>
                <c:pt idx="10347" formatCode="0">
                  <c:v>144</c:v>
                </c:pt>
                <c:pt idx="10348" formatCode="0">
                  <c:v>158</c:v>
                </c:pt>
                <c:pt idx="10349" formatCode="0">
                  <c:v>0</c:v>
                </c:pt>
                <c:pt idx="10350" formatCode="0">
                  <c:v>96</c:v>
                </c:pt>
                <c:pt idx="10351" formatCode="0">
                  <c:v>0</c:v>
                </c:pt>
                <c:pt idx="10352" formatCode="0">
                  <c:v>480</c:v>
                </c:pt>
                <c:pt idx="10353" formatCode="0">
                  <c:v>0</c:v>
                </c:pt>
                <c:pt idx="10354" formatCode="0">
                  <c:v>0</c:v>
                </c:pt>
                <c:pt idx="10355" formatCode="0">
                  <c:v>48</c:v>
                </c:pt>
                <c:pt idx="10356" formatCode="0">
                  <c:v>0</c:v>
                </c:pt>
                <c:pt idx="10357" formatCode="0">
                  <c:v>0</c:v>
                </c:pt>
                <c:pt idx="10358" formatCode="0">
                  <c:v>0</c:v>
                </c:pt>
                <c:pt idx="10359" formatCode="0">
                  <c:v>0</c:v>
                </c:pt>
                <c:pt idx="10361" formatCode="0">
                  <c:v>0</c:v>
                </c:pt>
                <c:pt idx="10362" formatCode="0">
                  <c:v>0</c:v>
                </c:pt>
                <c:pt idx="10363" formatCode="0">
                  <c:v>24</c:v>
                </c:pt>
                <c:pt idx="10364" formatCode="0">
                  <c:v>0</c:v>
                </c:pt>
                <c:pt idx="10365" formatCode="0">
                  <c:v>0</c:v>
                </c:pt>
                <c:pt idx="10366" formatCode="0">
                  <c:v>0</c:v>
                </c:pt>
                <c:pt idx="10367" formatCode="0">
                  <c:v>0</c:v>
                </c:pt>
                <c:pt idx="10368" formatCode="0">
                  <c:v>624</c:v>
                </c:pt>
                <c:pt idx="10369" formatCode="0">
                  <c:v>0</c:v>
                </c:pt>
                <c:pt idx="10370" formatCode="0">
                  <c:v>0</c:v>
                </c:pt>
                <c:pt idx="10371" formatCode="0">
                  <c:v>0</c:v>
                </c:pt>
                <c:pt idx="10372" formatCode="0">
                  <c:v>72</c:v>
                </c:pt>
                <c:pt idx="10373" formatCode="0">
                  <c:v>96</c:v>
                </c:pt>
                <c:pt idx="10374" formatCode="0">
                  <c:v>120</c:v>
                </c:pt>
                <c:pt idx="10375" formatCode="0">
                  <c:v>408</c:v>
                </c:pt>
                <c:pt idx="10376" formatCode="0">
                  <c:v>0</c:v>
                </c:pt>
                <c:pt idx="10377" formatCode="0">
                  <c:v>24</c:v>
                </c:pt>
                <c:pt idx="10378" formatCode="0">
                  <c:v>48</c:v>
                </c:pt>
                <c:pt idx="10379" formatCode="0">
                  <c:v>0</c:v>
                </c:pt>
                <c:pt idx="10380" formatCode="0">
                  <c:v>48</c:v>
                </c:pt>
                <c:pt idx="10382" formatCode="0">
                  <c:v>0</c:v>
                </c:pt>
                <c:pt idx="10383" formatCode="0">
                  <c:v>120</c:v>
                </c:pt>
                <c:pt idx="10384" formatCode="0">
                  <c:v>0</c:v>
                </c:pt>
                <c:pt idx="10385" formatCode="0">
                  <c:v>0</c:v>
                </c:pt>
                <c:pt idx="10386" formatCode="0">
                  <c:v>0</c:v>
                </c:pt>
                <c:pt idx="10387" formatCode="0">
                  <c:v>0</c:v>
                </c:pt>
                <c:pt idx="10388" formatCode="0">
                  <c:v>48</c:v>
                </c:pt>
                <c:pt idx="10389" formatCode="0">
                  <c:v>72</c:v>
                </c:pt>
                <c:pt idx="10390" formatCode="0">
                  <c:v>0</c:v>
                </c:pt>
                <c:pt idx="10391" formatCode="0">
                  <c:v>240</c:v>
                </c:pt>
                <c:pt idx="10392" formatCode="0">
                  <c:v>0</c:v>
                </c:pt>
                <c:pt idx="10393" formatCode="0">
                  <c:v>24</c:v>
                </c:pt>
                <c:pt idx="10394" formatCode="0">
                  <c:v>0</c:v>
                </c:pt>
                <c:pt idx="10395" formatCode="0">
                  <c:v>0</c:v>
                </c:pt>
                <c:pt idx="10396" formatCode="0">
                  <c:v>2400</c:v>
                </c:pt>
                <c:pt idx="10397" formatCode="0">
                  <c:v>2880</c:v>
                </c:pt>
                <c:pt idx="10398" formatCode="0">
                  <c:v>0</c:v>
                </c:pt>
                <c:pt idx="10399" formatCode="0">
                  <c:v>0</c:v>
                </c:pt>
                <c:pt idx="10400" formatCode="0">
                  <c:v>0</c:v>
                </c:pt>
                <c:pt idx="10401" formatCode="0">
                  <c:v>72</c:v>
                </c:pt>
                <c:pt idx="10402" formatCode="0">
                  <c:v>24</c:v>
                </c:pt>
                <c:pt idx="10403" formatCode="0">
                  <c:v>0</c:v>
                </c:pt>
                <c:pt idx="10404" formatCode="0">
                  <c:v>24</c:v>
                </c:pt>
                <c:pt idx="10405" formatCode="0">
                  <c:v>0</c:v>
                </c:pt>
                <c:pt idx="10406" formatCode="0">
                  <c:v>24</c:v>
                </c:pt>
                <c:pt idx="10407" formatCode="0">
                  <c:v>0</c:v>
                </c:pt>
                <c:pt idx="10408" formatCode="0">
                  <c:v>336</c:v>
                </c:pt>
                <c:pt idx="10409" formatCode="0">
                  <c:v>0</c:v>
                </c:pt>
                <c:pt idx="10410" formatCode="0">
                  <c:v>0</c:v>
                </c:pt>
                <c:pt idx="10411" formatCode="0">
                  <c:v>936</c:v>
                </c:pt>
                <c:pt idx="10412" formatCode="0">
                  <c:v>0</c:v>
                </c:pt>
                <c:pt idx="10413" formatCode="0">
                  <c:v>96</c:v>
                </c:pt>
                <c:pt idx="10414" formatCode="0">
                  <c:v>24</c:v>
                </c:pt>
                <c:pt idx="10415" formatCode="0">
                  <c:v>24</c:v>
                </c:pt>
                <c:pt idx="10416" formatCode="0">
                  <c:v>192</c:v>
                </c:pt>
                <c:pt idx="10417" formatCode="0">
                  <c:v>288</c:v>
                </c:pt>
                <c:pt idx="10418" formatCode="0">
                  <c:v>144</c:v>
                </c:pt>
                <c:pt idx="10419" formatCode="0">
                  <c:v>0</c:v>
                </c:pt>
                <c:pt idx="10420" formatCode="0">
                  <c:v>288</c:v>
                </c:pt>
                <c:pt idx="10421" formatCode="0">
                  <c:v>96</c:v>
                </c:pt>
                <c:pt idx="10422" formatCode="0">
                  <c:v>0</c:v>
                </c:pt>
                <c:pt idx="10423" formatCode="0">
                  <c:v>216</c:v>
                </c:pt>
                <c:pt idx="10424" formatCode="0">
                  <c:v>288</c:v>
                </c:pt>
                <c:pt idx="10425" formatCode="0">
                  <c:v>0</c:v>
                </c:pt>
                <c:pt idx="10426" formatCode="0">
                  <c:v>48</c:v>
                </c:pt>
                <c:pt idx="10427" formatCode="0">
                  <c:v>0</c:v>
                </c:pt>
                <c:pt idx="10428" formatCode="0">
                  <c:v>0</c:v>
                </c:pt>
                <c:pt idx="10429" formatCode="0">
                  <c:v>96</c:v>
                </c:pt>
                <c:pt idx="10430" formatCode="0">
                  <c:v>0</c:v>
                </c:pt>
                <c:pt idx="10431" formatCode="0">
                  <c:v>0</c:v>
                </c:pt>
                <c:pt idx="10432" formatCode="0">
                  <c:v>0</c:v>
                </c:pt>
                <c:pt idx="10433" formatCode="0">
                  <c:v>72</c:v>
                </c:pt>
                <c:pt idx="10434" formatCode="0">
                  <c:v>0</c:v>
                </c:pt>
                <c:pt idx="10435" formatCode="0">
                  <c:v>0</c:v>
                </c:pt>
                <c:pt idx="10436" formatCode="0">
                  <c:v>912</c:v>
                </c:pt>
                <c:pt idx="10437" formatCode="0">
                  <c:v>0</c:v>
                </c:pt>
                <c:pt idx="10438" formatCode="0">
                  <c:v>120</c:v>
                </c:pt>
                <c:pt idx="10439" formatCode="0">
                  <c:v>576</c:v>
                </c:pt>
                <c:pt idx="10440" formatCode="0">
                  <c:v>48</c:v>
                </c:pt>
                <c:pt idx="10441" formatCode="0">
                  <c:v>528</c:v>
                </c:pt>
                <c:pt idx="10442" formatCode="0">
                  <c:v>72</c:v>
                </c:pt>
                <c:pt idx="10443" formatCode="0">
                  <c:v>72</c:v>
                </c:pt>
                <c:pt idx="10444" formatCode="0">
                  <c:v>24</c:v>
                </c:pt>
                <c:pt idx="10445" formatCode="0">
                  <c:v>168</c:v>
                </c:pt>
                <c:pt idx="10446" formatCode="0">
                  <c:v>48</c:v>
                </c:pt>
                <c:pt idx="10447" formatCode="0">
                  <c:v>0</c:v>
                </c:pt>
                <c:pt idx="10448" formatCode="0">
                  <c:v>48</c:v>
                </c:pt>
                <c:pt idx="10449" formatCode="0">
                  <c:v>72</c:v>
                </c:pt>
                <c:pt idx="10450" formatCode="0">
                  <c:v>120</c:v>
                </c:pt>
                <c:pt idx="10451" formatCode="0">
                  <c:v>1272</c:v>
                </c:pt>
                <c:pt idx="10452" formatCode="0">
                  <c:v>0</c:v>
                </c:pt>
                <c:pt idx="10453" formatCode="0">
                  <c:v>0</c:v>
                </c:pt>
                <c:pt idx="10454" formatCode="0">
                  <c:v>48</c:v>
                </c:pt>
                <c:pt idx="10455" formatCode="0">
                  <c:v>0</c:v>
                </c:pt>
                <c:pt idx="10456" formatCode="0">
                  <c:v>0</c:v>
                </c:pt>
                <c:pt idx="10457" formatCode="0">
                  <c:v>48</c:v>
                </c:pt>
                <c:pt idx="10458" formatCode="0">
                  <c:v>168</c:v>
                </c:pt>
                <c:pt idx="10459" formatCode="0">
                  <c:v>0</c:v>
                </c:pt>
                <c:pt idx="10460" formatCode="0">
                  <c:v>120</c:v>
                </c:pt>
                <c:pt idx="10461" formatCode="0">
                  <c:v>48</c:v>
                </c:pt>
                <c:pt idx="10462" formatCode="0">
                  <c:v>192</c:v>
                </c:pt>
                <c:pt idx="10463" formatCode="0">
                  <c:v>96</c:v>
                </c:pt>
                <c:pt idx="10464" formatCode="0">
                  <c:v>24</c:v>
                </c:pt>
                <c:pt idx="10465" formatCode="0">
                  <c:v>0</c:v>
                </c:pt>
                <c:pt idx="10466" formatCode="0">
                  <c:v>120</c:v>
                </c:pt>
                <c:pt idx="10467" formatCode="0">
                  <c:v>48</c:v>
                </c:pt>
                <c:pt idx="10468" formatCode="0">
                  <c:v>0</c:v>
                </c:pt>
                <c:pt idx="10469" formatCode="0">
                  <c:v>24</c:v>
                </c:pt>
                <c:pt idx="10470" formatCode="0">
                  <c:v>0</c:v>
                </c:pt>
                <c:pt idx="10471" formatCode="0">
                  <c:v>24</c:v>
                </c:pt>
                <c:pt idx="10472" formatCode="0">
                  <c:v>0</c:v>
                </c:pt>
                <c:pt idx="10473" formatCode="0">
                  <c:v>48</c:v>
                </c:pt>
                <c:pt idx="10474" formatCode="0">
                  <c:v>0</c:v>
                </c:pt>
                <c:pt idx="10475" formatCode="0">
                  <c:v>72</c:v>
                </c:pt>
                <c:pt idx="10476" formatCode="0">
                  <c:v>0</c:v>
                </c:pt>
                <c:pt idx="10477" formatCode="0">
                  <c:v>0</c:v>
                </c:pt>
                <c:pt idx="10478" formatCode="0">
                  <c:v>0</c:v>
                </c:pt>
                <c:pt idx="10479" formatCode="0">
                  <c:v>384</c:v>
                </c:pt>
                <c:pt idx="10480" formatCode="0">
                  <c:v>24</c:v>
                </c:pt>
                <c:pt idx="10481" formatCode="0">
                  <c:v>0</c:v>
                </c:pt>
                <c:pt idx="10482" formatCode="0">
                  <c:v>2496</c:v>
                </c:pt>
                <c:pt idx="10483" formatCode="0">
                  <c:v>48</c:v>
                </c:pt>
                <c:pt idx="10484" formatCode="0">
                  <c:v>408</c:v>
                </c:pt>
                <c:pt idx="10485" formatCode="0">
                  <c:v>264</c:v>
                </c:pt>
                <c:pt idx="10486" formatCode="0">
                  <c:v>144</c:v>
                </c:pt>
                <c:pt idx="10487" formatCode="0">
                  <c:v>1464</c:v>
                </c:pt>
                <c:pt idx="10488" formatCode="0">
                  <c:v>0</c:v>
                </c:pt>
                <c:pt idx="10489" formatCode="0">
                  <c:v>216</c:v>
                </c:pt>
                <c:pt idx="10490" formatCode="0">
                  <c:v>120</c:v>
                </c:pt>
                <c:pt idx="10491" formatCode="0">
                  <c:v>888</c:v>
                </c:pt>
                <c:pt idx="10492" formatCode="0">
                  <c:v>696</c:v>
                </c:pt>
                <c:pt idx="10493" formatCode="0">
                  <c:v>1104</c:v>
                </c:pt>
                <c:pt idx="10494" formatCode="0">
                  <c:v>696</c:v>
                </c:pt>
                <c:pt idx="10495" formatCode="0">
                  <c:v>120</c:v>
                </c:pt>
                <c:pt idx="10496" formatCode="0">
                  <c:v>336</c:v>
                </c:pt>
                <c:pt idx="10497" formatCode="0">
                  <c:v>0</c:v>
                </c:pt>
                <c:pt idx="10498" formatCode="0">
                  <c:v>72</c:v>
                </c:pt>
                <c:pt idx="10499" formatCode="0">
                  <c:v>4800</c:v>
                </c:pt>
                <c:pt idx="10500" formatCode="0">
                  <c:v>168</c:v>
                </c:pt>
                <c:pt idx="10501" formatCode="0">
                  <c:v>96</c:v>
                </c:pt>
                <c:pt idx="10502" formatCode="0">
                  <c:v>0</c:v>
                </c:pt>
                <c:pt idx="10503" formatCode="0">
                  <c:v>816</c:v>
                </c:pt>
                <c:pt idx="10505" formatCode="0">
                  <c:v>0</c:v>
                </c:pt>
                <c:pt idx="10506" formatCode="0">
                  <c:v>72</c:v>
                </c:pt>
                <c:pt idx="10507" formatCode="0">
                  <c:v>0</c:v>
                </c:pt>
                <c:pt idx="10508" formatCode="0">
                  <c:v>432</c:v>
                </c:pt>
                <c:pt idx="10509" formatCode="0">
                  <c:v>0</c:v>
                </c:pt>
                <c:pt idx="10510" formatCode="0">
                  <c:v>144</c:v>
                </c:pt>
                <c:pt idx="10511" formatCode="0">
                  <c:v>0</c:v>
                </c:pt>
                <c:pt idx="10512" formatCode="0">
                  <c:v>0</c:v>
                </c:pt>
                <c:pt idx="10513" formatCode="0">
                  <c:v>120</c:v>
                </c:pt>
                <c:pt idx="10514" formatCode="0">
                  <c:v>0</c:v>
                </c:pt>
                <c:pt idx="10515" formatCode="0">
                  <c:v>0</c:v>
                </c:pt>
                <c:pt idx="10516" formatCode="0">
                  <c:v>0</c:v>
                </c:pt>
                <c:pt idx="10517" formatCode="0">
                  <c:v>144</c:v>
                </c:pt>
                <c:pt idx="10518" formatCode="0">
                  <c:v>72</c:v>
                </c:pt>
                <c:pt idx="10519" formatCode="0">
                  <c:v>0</c:v>
                </c:pt>
                <c:pt idx="10520" formatCode="0">
                  <c:v>0</c:v>
                </c:pt>
                <c:pt idx="10521" formatCode="0">
                  <c:v>24</c:v>
                </c:pt>
                <c:pt idx="10522" formatCode="0">
                  <c:v>240</c:v>
                </c:pt>
                <c:pt idx="10523" formatCode="0">
                  <c:v>0</c:v>
                </c:pt>
                <c:pt idx="10524" formatCode="0">
                  <c:v>48</c:v>
                </c:pt>
                <c:pt idx="10525" formatCode="0">
                  <c:v>0</c:v>
                </c:pt>
                <c:pt idx="10526" formatCode="0">
                  <c:v>0</c:v>
                </c:pt>
                <c:pt idx="10527" formatCode="0">
                  <c:v>0</c:v>
                </c:pt>
                <c:pt idx="10528" formatCode="0">
                  <c:v>0</c:v>
                </c:pt>
                <c:pt idx="10529" formatCode="0">
                  <c:v>0</c:v>
                </c:pt>
                <c:pt idx="10530" formatCode="0">
                  <c:v>144</c:v>
                </c:pt>
                <c:pt idx="10531" formatCode="0">
                  <c:v>48</c:v>
                </c:pt>
                <c:pt idx="10532" formatCode="0">
                  <c:v>24</c:v>
                </c:pt>
                <c:pt idx="10533" formatCode="0">
                  <c:v>0</c:v>
                </c:pt>
                <c:pt idx="10534" formatCode="0">
                  <c:v>0</c:v>
                </c:pt>
                <c:pt idx="10535" formatCode="0">
                  <c:v>0</c:v>
                </c:pt>
                <c:pt idx="10536" formatCode="0">
                  <c:v>456</c:v>
                </c:pt>
                <c:pt idx="10537" formatCode="0">
                  <c:v>0</c:v>
                </c:pt>
                <c:pt idx="10538" formatCode="0">
                  <c:v>0</c:v>
                </c:pt>
                <c:pt idx="10539" formatCode="0">
                  <c:v>0</c:v>
                </c:pt>
                <c:pt idx="10540" formatCode="0">
                  <c:v>240</c:v>
                </c:pt>
                <c:pt idx="10541" formatCode="0">
                  <c:v>240</c:v>
                </c:pt>
                <c:pt idx="10542" formatCode="0">
                  <c:v>0</c:v>
                </c:pt>
                <c:pt idx="10543" formatCode="0">
                  <c:v>48</c:v>
                </c:pt>
                <c:pt idx="10545" formatCode="0">
                  <c:v>96</c:v>
                </c:pt>
                <c:pt idx="10547" formatCode="0">
                  <c:v>0</c:v>
                </c:pt>
                <c:pt idx="10548" formatCode="0">
                  <c:v>48</c:v>
                </c:pt>
                <c:pt idx="10550" formatCode="0">
                  <c:v>120</c:v>
                </c:pt>
                <c:pt idx="10551" formatCode="0">
                  <c:v>216</c:v>
                </c:pt>
                <c:pt idx="10552" formatCode="0">
                  <c:v>0</c:v>
                </c:pt>
                <c:pt idx="10553" formatCode="0">
                  <c:v>432</c:v>
                </c:pt>
                <c:pt idx="10554" formatCode="0">
                  <c:v>144</c:v>
                </c:pt>
                <c:pt idx="10555" formatCode="0">
                  <c:v>0</c:v>
                </c:pt>
                <c:pt idx="10556" formatCode="0">
                  <c:v>48</c:v>
                </c:pt>
                <c:pt idx="10557" formatCode="0">
                  <c:v>312</c:v>
                </c:pt>
                <c:pt idx="10558" formatCode="0">
                  <c:v>264</c:v>
                </c:pt>
                <c:pt idx="10559" formatCode="0">
                  <c:v>192</c:v>
                </c:pt>
                <c:pt idx="10560" formatCode="0">
                  <c:v>0</c:v>
                </c:pt>
                <c:pt idx="10561" formatCode="0">
                  <c:v>0</c:v>
                </c:pt>
                <c:pt idx="10562" formatCode="0">
                  <c:v>48</c:v>
                </c:pt>
                <c:pt idx="10563" formatCode="0">
                  <c:v>48</c:v>
                </c:pt>
                <c:pt idx="10565" formatCode="0">
                  <c:v>0</c:v>
                </c:pt>
                <c:pt idx="10566" formatCode="0">
                  <c:v>72</c:v>
                </c:pt>
                <c:pt idx="10568" formatCode="0">
                  <c:v>168</c:v>
                </c:pt>
                <c:pt idx="10569" formatCode="0">
                  <c:v>24</c:v>
                </c:pt>
                <c:pt idx="10570" formatCode="0">
                  <c:v>576</c:v>
                </c:pt>
                <c:pt idx="10571" formatCode="0">
                  <c:v>0</c:v>
                </c:pt>
                <c:pt idx="10572" formatCode="0">
                  <c:v>0</c:v>
                </c:pt>
                <c:pt idx="10573" formatCode="0">
                  <c:v>0</c:v>
                </c:pt>
                <c:pt idx="10574" formatCode="0">
                  <c:v>48</c:v>
                </c:pt>
                <c:pt idx="10575" formatCode="0">
                  <c:v>48</c:v>
                </c:pt>
                <c:pt idx="10576" formatCode="0">
                  <c:v>48</c:v>
                </c:pt>
                <c:pt idx="10577" formatCode="0">
                  <c:v>288</c:v>
                </c:pt>
                <c:pt idx="10578" formatCode="0">
                  <c:v>0</c:v>
                </c:pt>
                <c:pt idx="10579" formatCode="0">
                  <c:v>72</c:v>
                </c:pt>
                <c:pt idx="10580" formatCode="0">
                  <c:v>0</c:v>
                </c:pt>
                <c:pt idx="10581" formatCode="0">
                  <c:v>144</c:v>
                </c:pt>
                <c:pt idx="10582" formatCode="0">
                  <c:v>0</c:v>
                </c:pt>
                <c:pt idx="10583" formatCode="0">
                  <c:v>24</c:v>
                </c:pt>
                <c:pt idx="10584" formatCode="0">
                  <c:v>192</c:v>
                </c:pt>
                <c:pt idx="10585" formatCode="0">
                  <c:v>72</c:v>
                </c:pt>
                <c:pt idx="10586" formatCode="0">
                  <c:v>240</c:v>
                </c:pt>
                <c:pt idx="10587" formatCode="0">
                  <c:v>0</c:v>
                </c:pt>
                <c:pt idx="10588" formatCode="0">
                  <c:v>144</c:v>
                </c:pt>
                <c:pt idx="10589" formatCode="0">
                  <c:v>0</c:v>
                </c:pt>
                <c:pt idx="10590" formatCode="0">
                  <c:v>0</c:v>
                </c:pt>
                <c:pt idx="10591" formatCode="0">
                  <c:v>360</c:v>
                </c:pt>
                <c:pt idx="10592" formatCode="0">
                  <c:v>24</c:v>
                </c:pt>
                <c:pt idx="10593" formatCode="0">
                  <c:v>24</c:v>
                </c:pt>
                <c:pt idx="10594" formatCode="0">
                  <c:v>48</c:v>
                </c:pt>
                <c:pt idx="10595" formatCode="0">
                  <c:v>0</c:v>
                </c:pt>
                <c:pt idx="10596" formatCode="0">
                  <c:v>0</c:v>
                </c:pt>
                <c:pt idx="10597" formatCode="0">
                  <c:v>0</c:v>
                </c:pt>
                <c:pt idx="10598" formatCode="0">
                  <c:v>0</c:v>
                </c:pt>
                <c:pt idx="10599" formatCode="0">
                  <c:v>0</c:v>
                </c:pt>
                <c:pt idx="10600" formatCode="0">
                  <c:v>48</c:v>
                </c:pt>
                <c:pt idx="10601" formatCode="0">
                  <c:v>48</c:v>
                </c:pt>
                <c:pt idx="10602" formatCode="0">
                  <c:v>24</c:v>
                </c:pt>
                <c:pt idx="10603" formatCode="0">
                  <c:v>48</c:v>
                </c:pt>
                <c:pt idx="10604" formatCode="0">
                  <c:v>0</c:v>
                </c:pt>
                <c:pt idx="10605" formatCode="0">
                  <c:v>0</c:v>
                </c:pt>
                <c:pt idx="10606" formatCode="0">
                  <c:v>0</c:v>
                </c:pt>
                <c:pt idx="10607" formatCode="0">
                  <c:v>0</c:v>
                </c:pt>
                <c:pt idx="10608" formatCode="0">
                  <c:v>120</c:v>
                </c:pt>
                <c:pt idx="10609" formatCode="0">
                  <c:v>0</c:v>
                </c:pt>
                <c:pt idx="10610" formatCode="0">
                  <c:v>0</c:v>
                </c:pt>
                <c:pt idx="10611" formatCode="0">
                  <c:v>0</c:v>
                </c:pt>
                <c:pt idx="10612" formatCode="0">
                  <c:v>24</c:v>
                </c:pt>
                <c:pt idx="10613" formatCode="0">
                  <c:v>48</c:v>
                </c:pt>
                <c:pt idx="10614" formatCode="0">
                  <c:v>24</c:v>
                </c:pt>
                <c:pt idx="10615" formatCode="0">
                  <c:v>0</c:v>
                </c:pt>
                <c:pt idx="10616" formatCode="0">
                  <c:v>0</c:v>
                </c:pt>
                <c:pt idx="10617" formatCode="0">
                  <c:v>96</c:v>
                </c:pt>
                <c:pt idx="10618" formatCode="0">
                  <c:v>0</c:v>
                </c:pt>
                <c:pt idx="10619" formatCode="0">
                  <c:v>48</c:v>
                </c:pt>
                <c:pt idx="10620" formatCode="0">
                  <c:v>336</c:v>
                </c:pt>
                <c:pt idx="10621" formatCode="0">
                  <c:v>48</c:v>
                </c:pt>
                <c:pt idx="10622" formatCode="0">
                  <c:v>48</c:v>
                </c:pt>
                <c:pt idx="10623" formatCode="0">
                  <c:v>120</c:v>
                </c:pt>
                <c:pt idx="10624" formatCode="0">
                  <c:v>24</c:v>
                </c:pt>
                <c:pt idx="10625" formatCode="0">
                  <c:v>0</c:v>
                </c:pt>
                <c:pt idx="10626" formatCode="0">
                  <c:v>24</c:v>
                </c:pt>
                <c:pt idx="10627" formatCode="0">
                  <c:v>0</c:v>
                </c:pt>
                <c:pt idx="10628" formatCode="0">
                  <c:v>120</c:v>
                </c:pt>
                <c:pt idx="10629" formatCode="0">
                  <c:v>72</c:v>
                </c:pt>
                <c:pt idx="10630" formatCode="0">
                  <c:v>48</c:v>
                </c:pt>
                <c:pt idx="10631" formatCode="0">
                  <c:v>24</c:v>
                </c:pt>
                <c:pt idx="10632" formatCode="0">
                  <c:v>120</c:v>
                </c:pt>
                <c:pt idx="10633" formatCode="0">
                  <c:v>72</c:v>
                </c:pt>
                <c:pt idx="10634" formatCode="0">
                  <c:v>0</c:v>
                </c:pt>
                <c:pt idx="10635" formatCode="0">
                  <c:v>0</c:v>
                </c:pt>
                <c:pt idx="10636" formatCode="0">
                  <c:v>48</c:v>
                </c:pt>
                <c:pt idx="10637" formatCode="0">
                  <c:v>96</c:v>
                </c:pt>
                <c:pt idx="10638" formatCode="0">
                  <c:v>24</c:v>
                </c:pt>
                <c:pt idx="10639" formatCode="0">
                  <c:v>24</c:v>
                </c:pt>
                <c:pt idx="10640" formatCode="0">
                  <c:v>48</c:v>
                </c:pt>
                <c:pt idx="10641" formatCode="0">
                  <c:v>72</c:v>
                </c:pt>
                <c:pt idx="10642" formatCode="0">
                  <c:v>24</c:v>
                </c:pt>
                <c:pt idx="10643" formatCode="0">
                  <c:v>144</c:v>
                </c:pt>
                <c:pt idx="10644" formatCode="0">
                  <c:v>0</c:v>
                </c:pt>
                <c:pt idx="10645" formatCode="0">
                  <c:v>0</c:v>
                </c:pt>
                <c:pt idx="10646" formatCode="0">
                  <c:v>72</c:v>
                </c:pt>
                <c:pt idx="10647" formatCode="0">
                  <c:v>24</c:v>
                </c:pt>
                <c:pt idx="10648" formatCode="0">
                  <c:v>0</c:v>
                </c:pt>
                <c:pt idx="10649" formatCode="0">
                  <c:v>24</c:v>
                </c:pt>
                <c:pt idx="10650" formatCode="0">
                  <c:v>120</c:v>
                </c:pt>
                <c:pt idx="10651" formatCode="0">
                  <c:v>24</c:v>
                </c:pt>
                <c:pt idx="10652" formatCode="0">
                  <c:v>0</c:v>
                </c:pt>
                <c:pt idx="10653" formatCode="0">
                  <c:v>0</c:v>
                </c:pt>
                <c:pt idx="10654" formatCode="0">
                  <c:v>264</c:v>
                </c:pt>
                <c:pt idx="10655" formatCode="0">
                  <c:v>24</c:v>
                </c:pt>
                <c:pt idx="10656" formatCode="0">
                  <c:v>24</c:v>
                </c:pt>
                <c:pt idx="10657" formatCode="0">
                  <c:v>24</c:v>
                </c:pt>
                <c:pt idx="10658" formatCode="0">
                  <c:v>48</c:v>
                </c:pt>
                <c:pt idx="10659" formatCode="0">
                  <c:v>24</c:v>
                </c:pt>
                <c:pt idx="10660" formatCode="0">
                  <c:v>24</c:v>
                </c:pt>
                <c:pt idx="10661" formatCode="0">
                  <c:v>48</c:v>
                </c:pt>
                <c:pt idx="10662" formatCode="0">
                  <c:v>0</c:v>
                </c:pt>
                <c:pt idx="10664" formatCode="0">
                  <c:v>48</c:v>
                </c:pt>
                <c:pt idx="10665" formatCode="0">
                  <c:v>0</c:v>
                </c:pt>
                <c:pt idx="10666" formatCode="0">
                  <c:v>48</c:v>
                </c:pt>
                <c:pt idx="10667" formatCode="0">
                  <c:v>96</c:v>
                </c:pt>
                <c:pt idx="10669" formatCode="0">
                  <c:v>384</c:v>
                </c:pt>
                <c:pt idx="10670" formatCode="0">
                  <c:v>48</c:v>
                </c:pt>
                <c:pt idx="10671" formatCode="0">
                  <c:v>72</c:v>
                </c:pt>
                <c:pt idx="10672" formatCode="0">
                  <c:v>0</c:v>
                </c:pt>
                <c:pt idx="10673" formatCode="0">
                  <c:v>144</c:v>
                </c:pt>
                <c:pt idx="10674" formatCode="0">
                  <c:v>48</c:v>
                </c:pt>
                <c:pt idx="10675" formatCode="0">
                  <c:v>48</c:v>
                </c:pt>
                <c:pt idx="10676" formatCode="0">
                  <c:v>338</c:v>
                </c:pt>
                <c:pt idx="10677" formatCode="0">
                  <c:v>24</c:v>
                </c:pt>
                <c:pt idx="10678" formatCode="0">
                  <c:v>24</c:v>
                </c:pt>
                <c:pt idx="10679" formatCode="0">
                  <c:v>72</c:v>
                </c:pt>
                <c:pt idx="10680" formatCode="0">
                  <c:v>2040</c:v>
                </c:pt>
                <c:pt idx="10681" formatCode="0">
                  <c:v>48</c:v>
                </c:pt>
                <c:pt idx="10682" formatCode="0">
                  <c:v>0</c:v>
                </c:pt>
                <c:pt idx="10683" formatCode="0">
                  <c:v>0</c:v>
                </c:pt>
                <c:pt idx="10684" formatCode="0">
                  <c:v>168</c:v>
                </c:pt>
                <c:pt idx="10685" formatCode="0">
                  <c:v>0</c:v>
                </c:pt>
                <c:pt idx="10686" formatCode="0">
                  <c:v>0</c:v>
                </c:pt>
                <c:pt idx="10687" formatCode="0">
                  <c:v>0</c:v>
                </c:pt>
                <c:pt idx="10688" formatCode="0">
                  <c:v>288</c:v>
                </c:pt>
                <c:pt idx="10689" formatCode="0">
                  <c:v>1320</c:v>
                </c:pt>
                <c:pt idx="10690" formatCode="0">
                  <c:v>0</c:v>
                </c:pt>
                <c:pt idx="10691" formatCode="0">
                  <c:v>0</c:v>
                </c:pt>
                <c:pt idx="10692" formatCode="0">
                  <c:v>0</c:v>
                </c:pt>
                <c:pt idx="10693" formatCode="0">
                  <c:v>72</c:v>
                </c:pt>
                <c:pt idx="10694" formatCode="0">
                  <c:v>0</c:v>
                </c:pt>
                <c:pt idx="10695" formatCode="0">
                  <c:v>0</c:v>
                </c:pt>
                <c:pt idx="10696" formatCode="0">
                  <c:v>24</c:v>
                </c:pt>
                <c:pt idx="10697" formatCode="0">
                  <c:v>0</c:v>
                </c:pt>
                <c:pt idx="10698" formatCode="0">
                  <c:v>0</c:v>
                </c:pt>
                <c:pt idx="10699" formatCode="0">
                  <c:v>96</c:v>
                </c:pt>
                <c:pt idx="10700" formatCode="0">
                  <c:v>48</c:v>
                </c:pt>
                <c:pt idx="10701" formatCode="0">
                  <c:v>24</c:v>
                </c:pt>
                <c:pt idx="10702" formatCode="0">
                  <c:v>120</c:v>
                </c:pt>
                <c:pt idx="10703" formatCode="0">
                  <c:v>336</c:v>
                </c:pt>
                <c:pt idx="10704" formatCode="0">
                  <c:v>0</c:v>
                </c:pt>
                <c:pt idx="10705" formatCode="0">
                  <c:v>120</c:v>
                </c:pt>
                <c:pt idx="10706" formatCode="0">
                  <c:v>24</c:v>
                </c:pt>
                <c:pt idx="10707" formatCode="0">
                  <c:v>24</c:v>
                </c:pt>
                <c:pt idx="10708" formatCode="0">
                  <c:v>0</c:v>
                </c:pt>
                <c:pt idx="10709" formatCode="0">
                  <c:v>96</c:v>
                </c:pt>
                <c:pt idx="10710" formatCode="0">
                  <c:v>48</c:v>
                </c:pt>
                <c:pt idx="10711" formatCode="0">
                  <c:v>0</c:v>
                </c:pt>
                <c:pt idx="10712" formatCode="0">
                  <c:v>0</c:v>
                </c:pt>
                <c:pt idx="10713" formatCode="0">
                  <c:v>336</c:v>
                </c:pt>
                <c:pt idx="10714" formatCode="0">
                  <c:v>0</c:v>
                </c:pt>
                <c:pt idx="10715" formatCode="0">
                  <c:v>0</c:v>
                </c:pt>
                <c:pt idx="10716" formatCode="0">
                  <c:v>0</c:v>
                </c:pt>
                <c:pt idx="10717" formatCode="0">
                  <c:v>0</c:v>
                </c:pt>
                <c:pt idx="10718" formatCode="0">
                  <c:v>0</c:v>
                </c:pt>
                <c:pt idx="10719" formatCode="0">
                  <c:v>24</c:v>
                </c:pt>
                <c:pt idx="10720" formatCode="0">
                  <c:v>0</c:v>
                </c:pt>
                <c:pt idx="10721" formatCode="0">
                  <c:v>48</c:v>
                </c:pt>
                <c:pt idx="10722" formatCode="0">
                  <c:v>0</c:v>
                </c:pt>
                <c:pt idx="10723" formatCode="0">
                  <c:v>336</c:v>
                </c:pt>
                <c:pt idx="10724" formatCode="0">
                  <c:v>72</c:v>
                </c:pt>
                <c:pt idx="10725" formatCode="0">
                  <c:v>240</c:v>
                </c:pt>
                <c:pt idx="10726" formatCode="0">
                  <c:v>24</c:v>
                </c:pt>
                <c:pt idx="10727" formatCode="0">
                  <c:v>0</c:v>
                </c:pt>
                <c:pt idx="10728" formatCode="0">
                  <c:v>0</c:v>
                </c:pt>
                <c:pt idx="10729" formatCode="0">
                  <c:v>96</c:v>
                </c:pt>
                <c:pt idx="10730" formatCode="0">
                  <c:v>1920</c:v>
                </c:pt>
                <c:pt idx="10731" formatCode="0">
                  <c:v>0</c:v>
                </c:pt>
                <c:pt idx="10732" formatCode="0">
                  <c:v>216</c:v>
                </c:pt>
                <c:pt idx="10733" formatCode="0">
                  <c:v>0</c:v>
                </c:pt>
                <c:pt idx="10734" formatCode="0">
                  <c:v>0</c:v>
                </c:pt>
                <c:pt idx="10735" formatCode="0">
                  <c:v>0</c:v>
                </c:pt>
                <c:pt idx="10736" formatCode="0">
                  <c:v>0</c:v>
                </c:pt>
                <c:pt idx="10737" formatCode="0">
                  <c:v>0</c:v>
                </c:pt>
                <c:pt idx="10738" formatCode="0">
                  <c:v>0</c:v>
                </c:pt>
                <c:pt idx="10740" formatCode="0">
                  <c:v>0</c:v>
                </c:pt>
                <c:pt idx="10742" formatCode="0">
                  <c:v>48</c:v>
                </c:pt>
                <c:pt idx="10743" formatCode="0">
                  <c:v>48</c:v>
                </c:pt>
                <c:pt idx="10744" formatCode="0">
                  <c:v>72</c:v>
                </c:pt>
                <c:pt idx="10745" formatCode="0">
                  <c:v>0</c:v>
                </c:pt>
                <c:pt idx="10746" formatCode="0">
                  <c:v>96</c:v>
                </c:pt>
                <c:pt idx="10747" formatCode="0">
                  <c:v>48</c:v>
                </c:pt>
                <c:pt idx="10748" formatCode="0">
                  <c:v>816</c:v>
                </c:pt>
                <c:pt idx="10749" formatCode="0">
                  <c:v>48</c:v>
                </c:pt>
                <c:pt idx="10750" formatCode="0">
                  <c:v>72</c:v>
                </c:pt>
                <c:pt idx="10751" formatCode="0">
                  <c:v>240</c:v>
                </c:pt>
                <c:pt idx="10752" formatCode="0">
                  <c:v>0</c:v>
                </c:pt>
                <c:pt idx="10753" formatCode="0">
                  <c:v>48</c:v>
                </c:pt>
                <c:pt idx="10754" formatCode="0">
                  <c:v>336</c:v>
                </c:pt>
                <c:pt idx="10755" formatCode="0">
                  <c:v>0</c:v>
                </c:pt>
                <c:pt idx="10756" formatCode="0">
                  <c:v>48</c:v>
                </c:pt>
                <c:pt idx="10757" formatCode="0">
                  <c:v>24</c:v>
                </c:pt>
                <c:pt idx="10758" formatCode="0">
                  <c:v>24</c:v>
                </c:pt>
                <c:pt idx="10759" formatCode="0">
                  <c:v>0</c:v>
                </c:pt>
                <c:pt idx="10760" formatCode="0">
                  <c:v>0</c:v>
                </c:pt>
                <c:pt idx="10761" formatCode="0">
                  <c:v>0</c:v>
                </c:pt>
                <c:pt idx="10762" formatCode="0">
                  <c:v>72</c:v>
                </c:pt>
                <c:pt idx="10763" formatCode="0">
                  <c:v>48</c:v>
                </c:pt>
                <c:pt idx="10764" formatCode="0">
                  <c:v>120</c:v>
                </c:pt>
                <c:pt idx="10765" formatCode="0">
                  <c:v>72</c:v>
                </c:pt>
                <c:pt idx="10766" formatCode="0">
                  <c:v>96</c:v>
                </c:pt>
                <c:pt idx="10767" formatCode="0">
                  <c:v>72</c:v>
                </c:pt>
                <c:pt idx="10768" formatCode="0">
                  <c:v>48</c:v>
                </c:pt>
                <c:pt idx="10769" formatCode="0">
                  <c:v>0</c:v>
                </c:pt>
                <c:pt idx="10770" formatCode="0">
                  <c:v>336</c:v>
                </c:pt>
                <c:pt idx="10771" formatCode="0">
                  <c:v>48</c:v>
                </c:pt>
                <c:pt idx="10772" formatCode="0">
                  <c:v>96</c:v>
                </c:pt>
                <c:pt idx="10773" formatCode="0">
                  <c:v>0</c:v>
                </c:pt>
                <c:pt idx="10774" formatCode="0">
                  <c:v>72</c:v>
                </c:pt>
                <c:pt idx="10775" formatCode="0">
                  <c:v>0</c:v>
                </c:pt>
                <c:pt idx="10776" formatCode="0">
                  <c:v>0</c:v>
                </c:pt>
                <c:pt idx="10777" formatCode="0">
                  <c:v>624</c:v>
                </c:pt>
                <c:pt idx="10778" formatCode="0">
                  <c:v>0</c:v>
                </c:pt>
                <c:pt idx="10779" formatCode="0">
                  <c:v>0</c:v>
                </c:pt>
                <c:pt idx="10780" formatCode="0">
                  <c:v>0</c:v>
                </c:pt>
                <c:pt idx="10781" formatCode="0">
                  <c:v>0</c:v>
                </c:pt>
                <c:pt idx="10782" formatCode="0">
                  <c:v>24</c:v>
                </c:pt>
                <c:pt idx="10783" formatCode="0">
                  <c:v>264</c:v>
                </c:pt>
                <c:pt idx="10784" formatCode="0">
                  <c:v>216</c:v>
                </c:pt>
                <c:pt idx="10785" formatCode="0">
                  <c:v>0</c:v>
                </c:pt>
                <c:pt idx="10786" formatCode="0">
                  <c:v>240</c:v>
                </c:pt>
                <c:pt idx="10787" formatCode="0">
                  <c:v>0</c:v>
                </c:pt>
                <c:pt idx="10788" formatCode="0">
                  <c:v>0</c:v>
                </c:pt>
                <c:pt idx="10789" formatCode="0">
                  <c:v>72</c:v>
                </c:pt>
                <c:pt idx="10790" formatCode="0">
                  <c:v>0</c:v>
                </c:pt>
                <c:pt idx="10791" formatCode="0">
                  <c:v>120</c:v>
                </c:pt>
                <c:pt idx="10792" formatCode="0">
                  <c:v>0</c:v>
                </c:pt>
                <c:pt idx="10793" formatCode="0">
                  <c:v>24</c:v>
                </c:pt>
                <c:pt idx="10794" formatCode="0">
                  <c:v>24</c:v>
                </c:pt>
                <c:pt idx="10795" formatCode="0">
                  <c:v>0</c:v>
                </c:pt>
                <c:pt idx="10796" formatCode="0">
                  <c:v>0</c:v>
                </c:pt>
                <c:pt idx="10797" formatCode="0">
                  <c:v>0</c:v>
                </c:pt>
                <c:pt idx="10798" formatCode="0">
                  <c:v>0</c:v>
                </c:pt>
                <c:pt idx="10799" formatCode="0">
                  <c:v>240</c:v>
                </c:pt>
                <c:pt idx="10800" formatCode="0">
                  <c:v>144</c:v>
                </c:pt>
                <c:pt idx="10801" formatCode="0">
                  <c:v>72</c:v>
                </c:pt>
                <c:pt idx="10802" formatCode="0">
                  <c:v>0</c:v>
                </c:pt>
                <c:pt idx="10803" formatCode="0">
                  <c:v>0</c:v>
                </c:pt>
                <c:pt idx="10804" formatCode="0">
                  <c:v>0</c:v>
                </c:pt>
                <c:pt idx="10805" formatCode="0">
                  <c:v>0</c:v>
                </c:pt>
                <c:pt idx="10806" formatCode="0">
                  <c:v>0</c:v>
                </c:pt>
                <c:pt idx="10807" formatCode="0">
                  <c:v>0</c:v>
                </c:pt>
                <c:pt idx="10808" formatCode="0">
                  <c:v>0</c:v>
                </c:pt>
                <c:pt idx="10809" formatCode="0">
                  <c:v>0</c:v>
                </c:pt>
                <c:pt idx="10810" formatCode="0">
                  <c:v>240</c:v>
                </c:pt>
                <c:pt idx="10811" formatCode="0">
                  <c:v>288</c:v>
                </c:pt>
                <c:pt idx="10813" formatCode="0">
                  <c:v>0</c:v>
                </c:pt>
                <c:pt idx="10814" formatCode="0">
                  <c:v>72</c:v>
                </c:pt>
                <c:pt idx="10815" formatCode="0">
                  <c:v>0</c:v>
                </c:pt>
                <c:pt idx="10816" formatCode="0">
                  <c:v>0</c:v>
                </c:pt>
                <c:pt idx="10817" formatCode="0">
                  <c:v>0</c:v>
                </c:pt>
                <c:pt idx="10818" formatCode="0">
                  <c:v>696</c:v>
                </c:pt>
                <c:pt idx="10819" formatCode="0">
                  <c:v>192</c:v>
                </c:pt>
                <c:pt idx="10820" formatCode="0">
                  <c:v>216</c:v>
                </c:pt>
                <c:pt idx="10821" formatCode="0">
                  <c:v>0</c:v>
                </c:pt>
                <c:pt idx="10822" formatCode="0">
                  <c:v>2160</c:v>
                </c:pt>
                <c:pt idx="10823" formatCode="0">
                  <c:v>120</c:v>
                </c:pt>
                <c:pt idx="10824" formatCode="0">
                  <c:v>96</c:v>
                </c:pt>
                <c:pt idx="10825" formatCode="0">
                  <c:v>792</c:v>
                </c:pt>
                <c:pt idx="10826" formatCode="0">
                  <c:v>0</c:v>
                </c:pt>
                <c:pt idx="10827" formatCode="0">
                  <c:v>192</c:v>
                </c:pt>
                <c:pt idx="10828" formatCode="0">
                  <c:v>96</c:v>
                </c:pt>
                <c:pt idx="10829" formatCode="0">
                  <c:v>96</c:v>
                </c:pt>
                <c:pt idx="10830" formatCode="0">
                  <c:v>120</c:v>
                </c:pt>
                <c:pt idx="10831" formatCode="0">
                  <c:v>24</c:v>
                </c:pt>
                <c:pt idx="10832" formatCode="0">
                  <c:v>1224</c:v>
                </c:pt>
                <c:pt idx="10833" formatCode="0">
                  <c:v>48</c:v>
                </c:pt>
                <c:pt idx="10834" formatCode="0">
                  <c:v>0</c:v>
                </c:pt>
                <c:pt idx="10835" formatCode="0">
                  <c:v>0</c:v>
                </c:pt>
                <c:pt idx="10836" formatCode="0">
                  <c:v>0</c:v>
                </c:pt>
                <c:pt idx="10837" formatCode="0">
                  <c:v>48</c:v>
                </c:pt>
                <c:pt idx="10839" formatCode="0">
                  <c:v>0</c:v>
                </c:pt>
                <c:pt idx="10840" formatCode="0">
                  <c:v>0</c:v>
                </c:pt>
                <c:pt idx="10841" formatCode="0">
                  <c:v>0</c:v>
                </c:pt>
                <c:pt idx="10842" formatCode="0">
                  <c:v>0</c:v>
                </c:pt>
                <c:pt idx="10843" formatCode="0">
                  <c:v>0</c:v>
                </c:pt>
                <c:pt idx="10844" formatCode="0">
                  <c:v>24</c:v>
                </c:pt>
                <c:pt idx="10845" formatCode="0">
                  <c:v>120</c:v>
                </c:pt>
                <c:pt idx="10846" formatCode="0">
                  <c:v>24</c:v>
                </c:pt>
                <c:pt idx="10847" formatCode="0">
                  <c:v>48</c:v>
                </c:pt>
                <c:pt idx="10848" formatCode="0">
                  <c:v>48</c:v>
                </c:pt>
                <c:pt idx="10849" formatCode="0">
                  <c:v>72</c:v>
                </c:pt>
                <c:pt idx="10850" formatCode="0">
                  <c:v>0</c:v>
                </c:pt>
                <c:pt idx="10851" formatCode="0">
                  <c:v>24</c:v>
                </c:pt>
                <c:pt idx="10852" formatCode="0">
                  <c:v>0</c:v>
                </c:pt>
                <c:pt idx="10853" formatCode="0">
                  <c:v>0</c:v>
                </c:pt>
                <c:pt idx="10854" formatCode="0">
                  <c:v>72</c:v>
                </c:pt>
                <c:pt idx="10855" formatCode="0">
                  <c:v>0</c:v>
                </c:pt>
                <c:pt idx="10856" formatCode="0">
                  <c:v>0</c:v>
                </c:pt>
                <c:pt idx="10857" formatCode="0">
                  <c:v>0</c:v>
                </c:pt>
                <c:pt idx="10858" formatCode="0">
                  <c:v>72</c:v>
                </c:pt>
                <c:pt idx="10860" formatCode="0">
                  <c:v>72</c:v>
                </c:pt>
                <c:pt idx="10861" formatCode="0">
                  <c:v>0</c:v>
                </c:pt>
                <c:pt idx="10862" formatCode="0">
                  <c:v>0</c:v>
                </c:pt>
                <c:pt idx="10863" formatCode="0">
                  <c:v>48</c:v>
                </c:pt>
                <c:pt idx="10864" formatCode="0">
                  <c:v>0</c:v>
                </c:pt>
                <c:pt idx="10865">
                  <c:v>96</c:v>
                </c:pt>
                <c:pt idx="10866">
                  <c:v>0</c:v>
                </c:pt>
                <c:pt idx="10867">
                  <c:v>48</c:v>
                </c:pt>
                <c:pt idx="10868">
                  <c:v>48</c:v>
                </c:pt>
                <c:pt idx="10869">
                  <c:v>0</c:v>
                </c:pt>
                <c:pt idx="10870">
                  <c:v>48</c:v>
                </c:pt>
                <c:pt idx="10871">
                  <c:v>0</c:v>
                </c:pt>
                <c:pt idx="10872">
                  <c:v>144</c:v>
                </c:pt>
                <c:pt idx="10873">
                  <c:v>528</c:v>
                </c:pt>
                <c:pt idx="10874">
                  <c:v>576</c:v>
                </c:pt>
                <c:pt idx="10875">
                  <c:v>96</c:v>
                </c:pt>
                <c:pt idx="10876">
                  <c:v>168</c:v>
                </c:pt>
                <c:pt idx="10877">
                  <c:v>720</c:v>
                </c:pt>
                <c:pt idx="10878">
                  <c:v>7512</c:v>
                </c:pt>
                <c:pt idx="10879">
                  <c:v>0</c:v>
                </c:pt>
                <c:pt idx="10880">
                  <c:v>0</c:v>
                </c:pt>
                <c:pt idx="10881">
                  <c:v>1488</c:v>
                </c:pt>
                <c:pt idx="10882">
                  <c:v>216</c:v>
                </c:pt>
                <c:pt idx="10883">
                  <c:v>0</c:v>
                </c:pt>
                <c:pt idx="10884">
                  <c:v>0</c:v>
                </c:pt>
                <c:pt idx="10885">
                  <c:v>216</c:v>
                </c:pt>
                <c:pt idx="10886">
                  <c:v>48</c:v>
                </c:pt>
                <c:pt idx="10887">
                  <c:v>0</c:v>
                </c:pt>
                <c:pt idx="10888">
                  <c:v>144</c:v>
                </c:pt>
                <c:pt idx="10889">
                  <c:v>96</c:v>
                </c:pt>
                <c:pt idx="10890">
                  <c:v>0</c:v>
                </c:pt>
                <c:pt idx="10891">
                  <c:v>864</c:v>
                </c:pt>
                <c:pt idx="10892">
                  <c:v>120</c:v>
                </c:pt>
                <c:pt idx="10893">
                  <c:v>24</c:v>
                </c:pt>
                <c:pt idx="10894">
                  <c:v>816</c:v>
                </c:pt>
                <c:pt idx="10895">
                  <c:v>48</c:v>
                </c:pt>
                <c:pt idx="10896">
                  <c:v>528</c:v>
                </c:pt>
                <c:pt idx="10897">
                  <c:v>48</c:v>
                </c:pt>
                <c:pt idx="10898">
                  <c:v>264</c:v>
                </c:pt>
                <c:pt idx="10899">
                  <c:v>120</c:v>
                </c:pt>
                <c:pt idx="10900">
                  <c:v>168</c:v>
                </c:pt>
                <c:pt idx="10901">
                  <c:v>0</c:v>
                </c:pt>
                <c:pt idx="10902">
                  <c:v>0</c:v>
                </c:pt>
                <c:pt idx="10903">
                  <c:v>1632</c:v>
                </c:pt>
                <c:pt idx="10904">
                  <c:v>120</c:v>
                </c:pt>
                <c:pt idx="10905">
                  <c:v>240</c:v>
                </c:pt>
                <c:pt idx="10906">
                  <c:v>264</c:v>
                </c:pt>
                <c:pt idx="10907">
                  <c:v>72</c:v>
                </c:pt>
                <c:pt idx="10908">
                  <c:v>48</c:v>
                </c:pt>
                <c:pt idx="10909">
                  <c:v>1176</c:v>
                </c:pt>
                <c:pt idx="10910">
                  <c:v>528</c:v>
                </c:pt>
                <c:pt idx="10911">
                  <c:v>24</c:v>
                </c:pt>
                <c:pt idx="10912">
                  <c:v>528</c:v>
                </c:pt>
                <c:pt idx="10913">
                  <c:v>0</c:v>
                </c:pt>
                <c:pt idx="10914">
                  <c:v>120</c:v>
                </c:pt>
                <c:pt idx="10915">
                  <c:v>48</c:v>
                </c:pt>
                <c:pt idx="10916">
                  <c:v>0</c:v>
                </c:pt>
                <c:pt idx="10917">
                  <c:v>0</c:v>
                </c:pt>
                <c:pt idx="10918">
                  <c:v>0</c:v>
                </c:pt>
                <c:pt idx="10919">
                  <c:v>24</c:v>
                </c:pt>
                <c:pt idx="10920">
                  <c:v>0</c:v>
                </c:pt>
                <c:pt idx="10921">
                  <c:v>24</c:v>
                </c:pt>
                <c:pt idx="10922">
                  <c:v>48</c:v>
                </c:pt>
                <c:pt idx="10923">
                  <c:v>96</c:v>
                </c:pt>
                <c:pt idx="10924">
                  <c:v>0</c:v>
                </c:pt>
                <c:pt idx="10925">
                  <c:v>0</c:v>
                </c:pt>
                <c:pt idx="10926">
                  <c:v>216</c:v>
                </c:pt>
                <c:pt idx="10927">
                  <c:v>0</c:v>
                </c:pt>
                <c:pt idx="10928">
                  <c:v>0</c:v>
                </c:pt>
                <c:pt idx="10929">
                  <c:v>264</c:v>
                </c:pt>
                <c:pt idx="10930">
                  <c:v>168</c:v>
                </c:pt>
                <c:pt idx="10931">
                  <c:v>720</c:v>
                </c:pt>
                <c:pt idx="10932">
                  <c:v>24</c:v>
                </c:pt>
                <c:pt idx="10933">
                  <c:v>0</c:v>
                </c:pt>
                <c:pt idx="10934">
                  <c:v>0</c:v>
                </c:pt>
                <c:pt idx="10935">
                  <c:v>0</c:v>
                </c:pt>
                <c:pt idx="10936">
                  <c:v>0</c:v>
                </c:pt>
                <c:pt idx="10937">
                  <c:v>0</c:v>
                </c:pt>
                <c:pt idx="10938">
                  <c:v>96</c:v>
                </c:pt>
                <c:pt idx="10939">
                  <c:v>0</c:v>
                </c:pt>
                <c:pt idx="10940">
                  <c:v>0</c:v>
                </c:pt>
                <c:pt idx="10941">
                  <c:v>0</c:v>
                </c:pt>
                <c:pt idx="10942">
                  <c:v>0</c:v>
                </c:pt>
                <c:pt idx="10943">
                  <c:v>24</c:v>
                </c:pt>
                <c:pt idx="10944">
                  <c:v>168</c:v>
                </c:pt>
                <c:pt idx="10945">
                  <c:v>72</c:v>
                </c:pt>
                <c:pt idx="10946">
                  <c:v>0</c:v>
                </c:pt>
                <c:pt idx="10947">
                  <c:v>0</c:v>
                </c:pt>
                <c:pt idx="10949">
                  <c:v>24</c:v>
                </c:pt>
                <c:pt idx="10950">
                  <c:v>0</c:v>
                </c:pt>
                <c:pt idx="10951">
                  <c:v>0</c:v>
                </c:pt>
                <c:pt idx="10952">
                  <c:v>24</c:v>
                </c:pt>
                <c:pt idx="10953">
                  <c:v>456</c:v>
                </c:pt>
                <c:pt idx="10954">
                  <c:v>120</c:v>
                </c:pt>
                <c:pt idx="10955">
                  <c:v>0</c:v>
                </c:pt>
                <c:pt idx="10956">
                  <c:v>0</c:v>
                </c:pt>
                <c:pt idx="10957">
                  <c:v>0</c:v>
                </c:pt>
                <c:pt idx="10958">
                  <c:v>0</c:v>
                </c:pt>
                <c:pt idx="10959">
                  <c:v>48</c:v>
                </c:pt>
                <c:pt idx="10960">
                  <c:v>0</c:v>
                </c:pt>
                <c:pt idx="10962">
                  <c:v>0</c:v>
                </c:pt>
                <c:pt idx="10963">
                  <c:v>0</c:v>
                </c:pt>
                <c:pt idx="10964">
                  <c:v>24</c:v>
                </c:pt>
                <c:pt idx="10965">
                  <c:v>192</c:v>
                </c:pt>
                <c:pt idx="10966">
                  <c:v>0</c:v>
                </c:pt>
                <c:pt idx="10967">
                  <c:v>0</c:v>
                </c:pt>
                <c:pt idx="10968">
                  <c:v>72</c:v>
                </c:pt>
                <c:pt idx="10969">
                  <c:v>96</c:v>
                </c:pt>
                <c:pt idx="10970">
                  <c:v>120</c:v>
                </c:pt>
                <c:pt idx="10971">
                  <c:v>0</c:v>
                </c:pt>
                <c:pt idx="10972">
                  <c:v>288</c:v>
                </c:pt>
                <c:pt idx="10973">
                  <c:v>0</c:v>
                </c:pt>
                <c:pt idx="10974">
                  <c:v>0</c:v>
                </c:pt>
                <c:pt idx="10975">
                  <c:v>48</c:v>
                </c:pt>
                <c:pt idx="10976">
                  <c:v>24</c:v>
                </c:pt>
                <c:pt idx="10977">
                  <c:v>0</c:v>
                </c:pt>
                <c:pt idx="10978">
                  <c:v>0</c:v>
                </c:pt>
                <c:pt idx="10979">
                  <c:v>0</c:v>
                </c:pt>
                <c:pt idx="10980">
                  <c:v>72</c:v>
                </c:pt>
                <c:pt idx="10981">
                  <c:v>48</c:v>
                </c:pt>
                <c:pt idx="10982">
                  <c:v>0</c:v>
                </c:pt>
                <c:pt idx="10983">
                  <c:v>0</c:v>
                </c:pt>
                <c:pt idx="10984">
                  <c:v>0</c:v>
                </c:pt>
                <c:pt idx="10985">
                  <c:v>72</c:v>
                </c:pt>
                <c:pt idx="10986">
                  <c:v>24</c:v>
                </c:pt>
                <c:pt idx="10987">
                  <c:v>0</c:v>
                </c:pt>
                <c:pt idx="10988">
                  <c:v>0</c:v>
                </c:pt>
                <c:pt idx="10989">
                  <c:v>0</c:v>
                </c:pt>
                <c:pt idx="10990">
                  <c:v>0</c:v>
                </c:pt>
                <c:pt idx="10991">
                  <c:v>24</c:v>
                </c:pt>
                <c:pt idx="10992">
                  <c:v>0</c:v>
                </c:pt>
                <c:pt idx="10994">
                  <c:v>0</c:v>
                </c:pt>
                <c:pt idx="10995">
                  <c:v>0</c:v>
                </c:pt>
                <c:pt idx="10996">
                  <c:v>240</c:v>
                </c:pt>
                <c:pt idx="10997">
                  <c:v>0</c:v>
                </c:pt>
                <c:pt idx="10998">
                  <c:v>0</c:v>
                </c:pt>
                <c:pt idx="10999">
                  <c:v>0</c:v>
                </c:pt>
                <c:pt idx="11000">
                  <c:v>0</c:v>
                </c:pt>
                <c:pt idx="11001">
                  <c:v>72</c:v>
                </c:pt>
                <c:pt idx="11002">
                  <c:v>0</c:v>
                </c:pt>
                <c:pt idx="11003">
                  <c:v>120</c:v>
                </c:pt>
                <c:pt idx="11004">
                  <c:v>72</c:v>
                </c:pt>
                <c:pt idx="11005">
                  <c:v>0</c:v>
                </c:pt>
                <c:pt idx="11006">
                  <c:v>0</c:v>
                </c:pt>
                <c:pt idx="11007">
                  <c:v>0</c:v>
                </c:pt>
                <c:pt idx="11008">
                  <c:v>0</c:v>
                </c:pt>
                <c:pt idx="11009">
                  <c:v>0</c:v>
                </c:pt>
                <c:pt idx="11010">
                  <c:v>0</c:v>
                </c:pt>
                <c:pt idx="11011">
                  <c:v>0</c:v>
                </c:pt>
                <c:pt idx="11012">
                  <c:v>0</c:v>
                </c:pt>
                <c:pt idx="11013">
                  <c:v>0</c:v>
                </c:pt>
                <c:pt idx="11014">
                  <c:v>24</c:v>
                </c:pt>
                <c:pt idx="11015">
                  <c:v>0</c:v>
                </c:pt>
                <c:pt idx="11016">
                  <c:v>0</c:v>
                </c:pt>
                <c:pt idx="11017">
                  <c:v>0</c:v>
                </c:pt>
                <c:pt idx="11018">
                  <c:v>0</c:v>
                </c:pt>
                <c:pt idx="11019">
                  <c:v>24</c:v>
                </c:pt>
                <c:pt idx="11020">
                  <c:v>216</c:v>
                </c:pt>
                <c:pt idx="11021">
                  <c:v>0</c:v>
                </c:pt>
                <c:pt idx="11022">
                  <c:v>0</c:v>
                </c:pt>
                <c:pt idx="11023">
                  <c:v>144</c:v>
                </c:pt>
                <c:pt idx="11024">
                  <c:v>0</c:v>
                </c:pt>
                <c:pt idx="11025">
                  <c:v>696</c:v>
                </c:pt>
                <c:pt idx="11026">
                  <c:v>72</c:v>
                </c:pt>
                <c:pt idx="11027">
                  <c:v>360</c:v>
                </c:pt>
                <c:pt idx="11028">
                  <c:v>24</c:v>
                </c:pt>
                <c:pt idx="11029">
                  <c:v>0</c:v>
                </c:pt>
                <c:pt idx="11030">
                  <c:v>0</c:v>
                </c:pt>
                <c:pt idx="11031">
                  <c:v>72</c:v>
                </c:pt>
                <c:pt idx="11032">
                  <c:v>72</c:v>
                </c:pt>
                <c:pt idx="11033">
                  <c:v>144</c:v>
                </c:pt>
                <c:pt idx="11034">
                  <c:v>48</c:v>
                </c:pt>
                <c:pt idx="11035">
                  <c:v>48</c:v>
                </c:pt>
                <c:pt idx="11036">
                  <c:v>408</c:v>
                </c:pt>
                <c:pt idx="11037">
                  <c:v>0</c:v>
                </c:pt>
                <c:pt idx="11038">
                  <c:v>0</c:v>
                </c:pt>
                <c:pt idx="11039">
                  <c:v>24</c:v>
                </c:pt>
                <c:pt idx="11040">
                  <c:v>0</c:v>
                </c:pt>
                <c:pt idx="11041">
                  <c:v>144</c:v>
                </c:pt>
                <c:pt idx="11042">
                  <c:v>144</c:v>
                </c:pt>
                <c:pt idx="11043">
                  <c:v>144</c:v>
                </c:pt>
                <c:pt idx="11044">
                  <c:v>144</c:v>
                </c:pt>
                <c:pt idx="11045">
                  <c:v>96</c:v>
                </c:pt>
                <c:pt idx="11046">
                  <c:v>72</c:v>
                </c:pt>
                <c:pt idx="11047">
                  <c:v>0</c:v>
                </c:pt>
                <c:pt idx="11048">
                  <c:v>0</c:v>
                </c:pt>
                <c:pt idx="11049">
                  <c:v>336</c:v>
                </c:pt>
                <c:pt idx="11050">
                  <c:v>48</c:v>
                </c:pt>
                <c:pt idx="11051">
                  <c:v>0</c:v>
                </c:pt>
                <c:pt idx="11052">
                  <c:v>72</c:v>
                </c:pt>
                <c:pt idx="11053">
                  <c:v>168</c:v>
                </c:pt>
                <c:pt idx="11054">
                  <c:v>96</c:v>
                </c:pt>
                <c:pt idx="11055">
                  <c:v>48</c:v>
                </c:pt>
                <c:pt idx="11056">
                  <c:v>72</c:v>
                </c:pt>
                <c:pt idx="11057">
                  <c:v>0</c:v>
                </c:pt>
                <c:pt idx="11058">
                  <c:v>24</c:v>
                </c:pt>
                <c:pt idx="11059">
                  <c:v>216</c:v>
                </c:pt>
                <c:pt idx="11060">
                  <c:v>48</c:v>
                </c:pt>
                <c:pt idx="11061">
                  <c:v>24</c:v>
                </c:pt>
                <c:pt idx="11062">
                  <c:v>312</c:v>
                </c:pt>
                <c:pt idx="11063">
                  <c:v>240</c:v>
                </c:pt>
                <c:pt idx="11064">
                  <c:v>1152</c:v>
                </c:pt>
                <c:pt idx="11065">
                  <c:v>0</c:v>
                </c:pt>
                <c:pt idx="11066">
                  <c:v>0</c:v>
                </c:pt>
                <c:pt idx="11067">
                  <c:v>0</c:v>
                </c:pt>
                <c:pt idx="11068">
                  <c:v>528</c:v>
                </c:pt>
                <c:pt idx="11069">
                  <c:v>1320</c:v>
                </c:pt>
                <c:pt idx="11070">
                  <c:v>0</c:v>
                </c:pt>
                <c:pt idx="11071">
                  <c:v>384</c:v>
                </c:pt>
                <c:pt idx="11072">
                  <c:v>432</c:v>
                </c:pt>
                <c:pt idx="11073">
                  <c:v>0</c:v>
                </c:pt>
                <c:pt idx="11074">
                  <c:v>48</c:v>
                </c:pt>
                <c:pt idx="11075">
                  <c:v>48</c:v>
                </c:pt>
                <c:pt idx="11076">
                  <c:v>0</c:v>
                </c:pt>
                <c:pt idx="11077">
                  <c:v>24</c:v>
                </c:pt>
                <c:pt idx="11078">
                  <c:v>168</c:v>
                </c:pt>
                <c:pt idx="11079">
                  <c:v>48</c:v>
                </c:pt>
                <c:pt idx="11080">
                  <c:v>120</c:v>
                </c:pt>
                <c:pt idx="11081">
                  <c:v>0</c:v>
                </c:pt>
                <c:pt idx="11082">
                  <c:v>384</c:v>
                </c:pt>
                <c:pt idx="11083">
                  <c:v>384</c:v>
                </c:pt>
                <c:pt idx="11084">
                  <c:v>48</c:v>
                </c:pt>
                <c:pt idx="11085">
                  <c:v>384</c:v>
                </c:pt>
                <c:pt idx="11086">
                  <c:v>1440</c:v>
                </c:pt>
                <c:pt idx="11087">
                  <c:v>0</c:v>
                </c:pt>
                <c:pt idx="11088">
                  <c:v>0</c:v>
                </c:pt>
                <c:pt idx="11089">
                  <c:v>0</c:v>
                </c:pt>
                <c:pt idx="11090">
                  <c:v>312</c:v>
                </c:pt>
                <c:pt idx="11091">
                  <c:v>0</c:v>
                </c:pt>
                <c:pt idx="11092">
                  <c:v>0</c:v>
                </c:pt>
                <c:pt idx="11093">
                  <c:v>432</c:v>
                </c:pt>
                <c:pt idx="11094">
                  <c:v>456</c:v>
                </c:pt>
                <c:pt idx="11095">
                  <c:v>360</c:v>
                </c:pt>
                <c:pt idx="11096">
                  <c:v>264</c:v>
                </c:pt>
                <c:pt idx="11097">
                  <c:v>0</c:v>
                </c:pt>
                <c:pt idx="11098">
                  <c:v>48</c:v>
                </c:pt>
                <c:pt idx="11099">
                  <c:v>0</c:v>
                </c:pt>
                <c:pt idx="11100">
                  <c:v>24</c:v>
                </c:pt>
                <c:pt idx="11101">
                  <c:v>0</c:v>
                </c:pt>
                <c:pt idx="11102">
                  <c:v>192</c:v>
                </c:pt>
                <c:pt idx="11103">
                  <c:v>168</c:v>
                </c:pt>
                <c:pt idx="11104">
                  <c:v>48</c:v>
                </c:pt>
                <c:pt idx="11105">
                  <c:v>0</c:v>
                </c:pt>
                <c:pt idx="11106">
                  <c:v>0</c:v>
                </c:pt>
                <c:pt idx="11107">
                  <c:v>168</c:v>
                </c:pt>
                <c:pt idx="11108">
                  <c:v>0</c:v>
                </c:pt>
                <c:pt idx="11109">
                  <c:v>0</c:v>
                </c:pt>
                <c:pt idx="11110">
                  <c:v>144</c:v>
                </c:pt>
                <c:pt idx="11111">
                  <c:v>1224</c:v>
                </c:pt>
                <c:pt idx="11112">
                  <c:v>96</c:v>
                </c:pt>
                <c:pt idx="11113">
                  <c:v>72</c:v>
                </c:pt>
                <c:pt idx="11114">
                  <c:v>48</c:v>
                </c:pt>
                <c:pt idx="11115">
                  <c:v>0</c:v>
                </c:pt>
                <c:pt idx="11116">
                  <c:v>0</c:v>
                </c:pt>
                <c:pt idx="11117">
                  <c:v>504</c:v>
                </c:pt>
                <c:pt idx="11118">
                  <c:v>216</c:v>
                </c:pt>
                <c:pt idx="11119">
                  <c:v>0</c:v>
                </c:pt>
                <c:pt idx="11120">
                  <c:v>120</c:v>
                </c:pt>
                <c:pt idx="11121">
                  <c:v>0</c:v>
                </c:pt>
                <c:pt idx="11122">
                  <c:v>48</c:v>
                </c:pt>
                <c:pt idx="11123">
                  <c:v>144</c:v>
                </c:pt>
                <c:pt idx="11124">
                  <c:v>0</c:v>
                </c:pt>
                <c:pt idx="11125">
                  <c:v>0</c:v>
                </c:pt>
                <c:pt idx="11126">
                  <c:v>0</c:v>
                </c:pt>
                <c:pt idx="11127">
                  <c:v>0</c:v>
                </c:pt>
                <c:pt idx="11130">
                  <c:v>0</c:v>
                </c:pt>
                <c:pt idx="11131">
                  <c:v>0</c:v>
                </c:pt>
                <c:pt idx="11132">
                  <c:v>144</c:v>
                </c:pt>
                <c:pt idx="11133">
                  <c:v>672</c:v>
                </c:pt>
                <c:pt idx="11134">
                  <c:v>0</c:v>
                </c:pt>
                <c:pt idx="11135">
                  <c:v>216</c:v>
                </c:pt>
                <c:pt idx="11136">
                  <c:v>192</c:v>
                </c:pt>
                <c:pt idx="11137">
                  <c:v>192</c:v>
                </c:pt>
                <c:pt idx="11138">
                  <c:v>2496</c:v>
                </c:pt>
                <c:pt idx="11139">
                  <c:v>1128</c:v>
                </c:pt>
                <c:pt idx="11140">
                  <c:v>48</c:v>
                </c:pt>
                <c:pt idx="11141">
                  <c:v>24</c:v>
                </c:pt>
                <c:pt idx="11142">
                  <c:v>0</c:v>
                </c:pt>
                <c:pt idx="11143">
                  <c:v>72</c:v>
                </c:pt>
                <c:pt idx="11144">
                  <c:v>1344</c:v>
                </c:pt>
                <c:pt idx="11145">
                  <c:v>96</c:v>
                </c:pt>
                <c:pt idx="11146">
                  <c:v>0</c:v>
                </c:pt>
                <c:pt idx="11147">
                  <c:v>24</c:v>
                </c:pt>
                <c:pt idx="11148">
                  <c:v>0</c:v>
                </c:pt>
                <c:pt idx="11149">
                  <c:v>0</c:v>
                </c:pt>
                <c:pt idx="11150">
                  <c:v>0</c:v>
                </c:pt>
                <c:pt idx="11151">
                  <c:v>144</c:v>
                </c:pt>
                <c:pt idx="11152">
                  <c:v>672</c:v>
                </c:pt>
                <c:pt idx="11153">
                  <c:v>96</c:v>
                </c:pt>
                <c:pt idx="11154">
                  <c:v>5880</c:v>
                </c:pt>
                <c:pt idx="11155">
                  <c:v>0</c:v>
                </c:pt>
                <c:pt idx="11156">
                  <c:v>0</c:v>
                </c:pt>
                <c:pt idx="11157">
                  <c:v>696</c:v>
                </c:pt>
                <c:pt idx="11158">
                  <c:v>0</c:v>
                </c:pt>
                <c:pt idx="11159">
                  <c:v>96</c:v>
                </c:pt>
                <c:pt idx="11160">
                  <c:v>2352</c:v>
                </c:pt>
                <c:pt idx="11162">
                  <c:v>0</c:v>
                </c:pt>
                <c:pt idx="11163">
                  <c:v>0</c:v>
                </c:pt>
                <c:pt idx="11164">
                  <c:v>0</c:v>
                </c:pt>
                <c:pt idx="11166">
                  <c:v>24</c:v>
                </c:pt>
                <c:pt idx="11167">
                  <c:v>0</c:v>
                </c:pt>
                <c:pt idx="11168">
                  <c:v>96</c:v>
                </c:pt>
                <c:pt idx="11169">
                  <c:v>0</c:v>
                </c:pt>
                <c:pt idx="11170">
                  <c:v>0</c:v>
                </c:pt>
                <c:pt idx="11172">
                  <c:v>0</c:v>
                </c:pt>
                <c:pt idx="11173">
                  <c:v>0</c:v>
                </c:pt>
                <c:pt idx="11174">
                  <c:v>72</c:v>
                </c:pt>
                <c:pt idx="11176">
                  <c:v>0</c:v>
                </c:pt>
                <c:pt idx="11177">
                  <c:v>0</c:v>
                </c:pt>
                <c:pt idx="11178">
                  <c:v>0</c:v>
                </c:pt>
                <c:pt idx="11180">
                  <c:v>0</c:v>
                </c:pt>
                <c:pt idx="11181">
                  <c:v>96</c:v>
                </c:pt>
                <c:pt idx="11182">
                  <c:v>240</c:v>
                </c:pt>
                <c:pt idx="11184">
                  <c:v>0</c:v>
                </c:pt>
                <c:pt idx="11185">
                  <c:v>0</c:v>
                </c:pt>
                <c:pt idx="11186">
                  <c:v>0</c:v>
                </c:pt>
                <c:pt idx="11188">
                  <c:v>0</c:v>
                </c:pt>
                <c:pt idx="11189">
                  <c:v>48</c:v>
                </c:pt>
                <c:pt idx="11190">
                  <c:v>144</c:v>
                </c:pt>
                <c:pt idx="11191">
                  <c:v>144</c:v>
                </c:pt>
                <c:pt idx="11192">
                  <c:v>0</c:v>
                </c:pt>
                <c:pt idx="11195">
                  <c:v>192</c:v>
                </c:pt>
                <c:pt idx="11196">
                  <c:v>24</c:v>
                </c:pt>
                <c:pt idx="11197">
                  <c:v>336</c:v>
                </c:pt>
                <c:pt idx="11198">
                  <c:v>144</c:v>
                </c:pt>
                <c:pt idx="11199">
                  <c:v>0</c:v>
                </c:pt>
                <c:pt idx="11200">
                  <c:v>336</c:v>
                </c:pt>
                <c:pt idx="11202">
                  <c:v>0</c:v>
                </c:pt>
                <c:pt idx="11203">
                  <c:v>48</c:v>
                </c:pt>
                <c:pt idx="11204">
                  <c:v>648</c:v>
                </c:pt>
                <c:pt idx="11205">
                  <c:v>96</c:v>
                </c:pt>
                <c:pt idx="11206">
                  <c:v>0</c:v>
                </c:pt>
                <c:pt idx="11207">
                  <c:v>0</c:v>
                </c:pt>
                <c:pt idx="11208">
                  <c:v>0</c:v>
                </c:pt>
                <c:pt idx="11209">
                  <c:v>0</c:v>
                </c:pt>
                <c:pt idx="11210">
                  <c:v>120</c:v>
                </c:pt>
                <c:pt idx="11211">
                  <c:v>216</c:v>
                </c:pt>
                <c:pt idx="11212">
                  <c:v>0</c:v>
                </c:pt>
                <c:pt idx="11213">
                  <c:v>5112</c:v>
                </c:pt>
                <c:pt idx="11214">
                  <c:v>72</c:v>
                </c:pt>
                <c:pt idx="11215">
                  <c:v>144</c:v>
                </c:pt>
                <c:pt idx="11216">
                  <c:v>96</c:v>
                </c:pt>
                <c:pt idx="11217">
                  <c:v>0</c:v>
                </c:pt>
                <c:pt idx="11218">
                  <c:v>0</c:v>
                </c:pt>
                <c:pt idx="11219">
                  <c:v>24</c:v>
                </c:pt>
                <c:pt idx="11220">
                  <c:v>0</c:v>
                </c:pt>
                <c:pt idx="11221">
                  <c:v>0</c:v>
                </c:pt>
                <c:pt idx="11222">
                  <c:v>96</c:v>
                </c:pt>
                <c:pt idx="11223">
                  <c:v>144</c:v>
                </c:pt>
                <c:pt idx="11224">
                  <c:v>0</c:v>
                </c:pt>
                <c:pt idx="11225">
                  <c:v>264</c:v>
                </c:pt>
                <c:pt idx="11226">
                  <c:v>96</c:v>
                </c:pt>
                <c:pt idx="11227">
                  <c:v>0</c:v>
                </c:pt>
                <c:pt idx="11228">
                  <c:v>0</c:v>
                </c:pt>
                <c:pt idx="11229">
                  <c:v>120</c:v>
                </c:pt>
                <c:pt idx="11230">
                  <c:v>48</c:v>
                </c:pt>
                <c:pt idx="11231">
                  <c:v>408</c:v>
                </c:pt>
                <c:pt idx="11232">
                  <c:v>48</c:v>
                </c:pt>
                <c:pt idx="11233">
                  <c:v>0</c:v>
                </c:pt>
                <c:pt idx="11234">
                  <c:v>0</c:v>
                </c:pt>
                <c:pt idx="11235">
                  <c:v>0</c:v>
                </c:pt>
                <c:pt idx="11236">
                  <c:v>24</c:v>
                </c:pt>
                <c:pt idx="11237">
                  <c:v>72</c:v>
                </c:pt>
                <c:pt idx="11238">
                  <c:v>24</c:v>
                </c:pt>
                <c:pt idx="11239">
                  <c:v>96</c:v>
                </c:pt>
                <c:pt idx="11240">
                  <c:v>96</c:v>
                </c:pt>
                <c:pt idx="11241">
                  <c:v>48</c:v>
                </c:pt>
                <c:pt idx="11242">
                  <c:v>0</c:v>
                </c:pt>
                <c:pt idx="11243">
                  <c:v>0</c:v>
                </c:pt>
                <c:pt idx="11244">
                  <c:v>72</c:v>
                </c:pt>
                <c:pt idx="11245">
                  <c:v>0</c:v>
                </c:pt>
                <c:pt idx="11246">
                  <c:v>48</c:v>
                </c:pt>
                <c:pt idx="11247">
                  <c:v>0</c:v>
                </c:pt>
                <c:pt idx="11248">
                  <c:v>0</c:v>
                </c:pt>
                <c:pt idx="11249">
                  <c:v>144</c:v>
                </c:pt>
                <c:pt idx="11250">
                  <c:v>600</c:v>
                </c:pt>
                <c:pt idx="11251">
                  <c:v>24</c:v>
                </c:pt>
                <c:pt idx="11252">
                  <c:v>432</c:v>
                </c:pt>
                <c:pt idx="11253">
                  <c:v>0</c:v>
                </c:pt>
                <c:pt idx="11254">
                  <c:v>0</c:v>
                </c:pt>
                <c:pt idx="11255">
                  <c:v>48</c:v>
                </c:pt>
                <c:pt idx="11256">
                  <c:v>288</c:v>
                </c:pt>
                <c:pt idx="11257">
                  <c:v>432</c:v>
                </c:pt>
                <c:pt idx="11258">
                  <c:v>168</c:v>
                </c:pt>
                <c:pt idx="11259">
                  <c:v>0</c:v>
                </c:pt>
                <c:pt idx="11260">
                  <c:v>0</c:v>
                </c:pt>
                <c:pt idx="11261">
                  <c:v>0</c:v>
                </c:pt>
                <c:pt idx="11262">
                  <c:v>288</c:v>
                </c:pt>
                <c:pt idx="11263">
                  <c:v>216</c:v>
                </c:pt>
                <c:pt idx="11264">
                  <c:v>48</c:v>
                </c:pt>
                <c:pt idx="11265">
                  <c:v>96</c:v>
                </c:pt>
                <c:pt idx="11266">
                  <c:v>96</c:v>
                </c:pt>
                <c:pt idx="11267">
                  <c:v>0</c:v>
                </c:pt>
                <c:pt idx="11268">
                  <c:v>0</c:v>
                </c:pt>
                <c:pt idx="11269">
                  <c:v>96</c:v>
                </c:pt>
                <c:pt idx="11270">
                  <c:v>0</c:v>
                </c:pt>
                <c:pt idx="11271">
                  <c:v>0</c:v>
                </c:pt>
                <c:pt idx="11272">
                  <c:v>2184</c:v>
                </c:pt>
                <c:pt idx="11273">
                  <c:v>24</c:v>
                </c:pt>
                <c:pt idx="11274">
                  <c:v>0</c:v>
                </c:pt>
                <c:pt idx="11275">
                  <c:v>0</c:v>
                </c:pt>
                <c:pt idx="11276">
                  <c:v>0</c:v>
                </c:pt>
                <c:pt idx="11277">
                  <c:v>144</c:v>
                </c:pt>
                <c:pt idx="11278">
                  <c:v>312</c:v>
                </c:pt>
                <c:pt idx="11279">
                  <c:v>0</c:v>
                </c:pt>
                <c:pt idx="11280">
                  <c:v>24</c:v>
                </c:pt>
                <c:pt idx="11281">
                  <c:v>48</c:v>
                </c:pt>
                <c:pt idx="11282">
                  <c:v>96</c:v>
                </c:pt>
                <c:pt idx="11283">
                  <c:v>48</c:v>
                </c:pt>
                <c:pt idx="11284">
                  <c:v>384</c:v>
                </c:pt>
                <c:pt idx="11285">
                  <c:v>48</c:v>
                </c:pt>
                <c:pt idx="11286">
                  <c:v>24</c:v>
                </c:pt>
                <c:pt idx="11287">
                  <c:v>24</c:v>
                </c:pt>
                <c:pt idx="11288">
                  <c:v>0</c:v>
                </c:pt>
                <c:pt idx="11289">
                  <c:v>72</c:v>
                </c:pt>
                <c:pt idx="11290">
                  <c:v>144</c:v>
                </c:pt>
                <c:pt idx="11291">
                  <c:v>648</c:v>
                </c:pt>
                <c:pt idx="11292">
                  <c:v>0</c:v>
                </c:pt>
                <c:pt idx="11293">
                  <c:v>360</c:v>
                </c:pt>
                <c:pt idx="11294">
                  <c:v>768</c:v>
                </c:pt>
                <c:pt idx="11295">
                  <c:v>0</c:v>
                </c:pt>
                <c:pt idx="11296">
                  <c:v>24</c:v>
                </c:pt>
                <c:pt idx="11297">
                  <c:v>72</c:v>
                </c:pt>
                <c:pt idx="11298">
                  <c:v>0</c:v>
                </c:pt>
                <c:pt idx="11300">
                  <c:v>360</c:v>
                </c:pt>
                <c:pt idx="11301">
                  <c:v>48</c:v>
                </c:pt>
                <c:pt idx="11302">
                  <c:v>48</c:v>
                </c:pt>
                <c:pt idx="11303">
                  <c:v>120</c:v>
                </c:pt>
                <c:pt idx="11304">
                  <c:v>0</c:v>
                </c:pt>
                <c:pt idx="11305">
                  <c:v>72</c:v>
                </c:pt>
                <c:pt idx="11306">
                  <c:v>192</c:v>
                </c:pt>
                <c:pt idx="11307">
                  <c:v>384</c:v>
                </c:pt>
                <c:pt idx="11308">
                  <c:v>408</c:v>
                </c:pt>
                <c:pt idx="11309">
                  <c:v>72</c:v>
                </c:pt>
                <c:pt idx="11310">
                  <c:v>48</c:v>
                </c:pt>
                <c:pt idx="11311">
                  <c:v>48</c:v>
                </c:pt>
                <c:pt idx="11312">
                  <c:v>720</c:v>
                </c:pt>
                <c:pt idx="11313">
                  <c:v>0</c:v>
                </c:pt>
                <c:pt idx="11315">
                  <c:v>48</c:v>
                </c:pt>
                <c:pt idx="11316">
                  <c:v>576</c:v>
                </c:pt>
                <c:pt idx="11317">
                  <c:v>24</c:v>
                </c:pt>
                <c:pt idx="11318">
                  <c:v>96</c:v>
                </c:pt>
                <c:pt idx="11319">
                  <c:v>96</c:v>
                </c:pt>
                <c:pt idx="11320">
                  <c:v>120</c:v>
                </c:pt>
                <c:pt idx="11321">
                  <c:v>0</c:v>
                </c:pt>
                <c:pt idx="11322">
                  <c:v>0</c:v>
                </c:pt>
                <c:pt idx="11323">
                  <c:v>216</c:v>
                </c:pt>
                <c:pt idx="11325">
                  <c:v>0</c:v>
                </c:pt>
                <c:pt idx="11326">
                  <c:v>72</c:v>
                </c:pt>
                <c:pt idx="11327">
                  <c:v>72</c:v>
                </c:pt>
                <c:pt idx="11328">
                  <c:v>24</c:v>
                </c:pt>
                <c:pt idx="11329">
                  <c:v>0</c:v>
                </c:pt>
                <c:pt idx="11330">
                  <c:v>0</c:v>
                </c:pt>
                <c:pt idx="11331">
                  <c:v>0</c:v>
                </c:pt>
                <c:pt idx="11332">
                  <c:v>0</c:v>
                </c:pt>
                <c:pt idx="11333">
                  <c:v>0</c:v>
                </c:pt>
                <c:pt idx="11335">
                  <c:v>0</c:v>
                </c:pt>
                <c:pt idx="11336">
                  <c:v>0</c:v>
                </c:pt>
                <c:pt idx="11337">
                  <c:v>0</c:v>
                </c:pt>
                <c:pt idx="11338">
                  <c:v>720</c:v>
                </c:pt>
                <c:pt idx="11339">
                  <c:v>600</c:v>
                </c:pt>
                <c:pt idx="11340">
                  <c:v>0</c:v>
                </c:pt>
                <c:pt idx="11341">
                  <c:v>528</c:v>
                </c:pt>
                <c:pt idx="11342">
                  <c:v>72</c:v>
                </c:pt>
                <c:pt idx="11343">
                  <c:v>336</c:v>
                </c:pt>
                <c:pt idx="11344">
                  <c:v>0</c:v>
                </c:pt>
                <c:pt idx="11346">
                  <c:v>192</c:v>
                </c:pt>
                <c:pt idx="11347">
                  <c:v>0</c:v>
                </c:pt>
                <c:pt idx="11348">
                  <c:v>0</c:v>
                </c:pt>
                <c:pt idx="11349">
                  <c:v>0</c:v>
                </c:pt>
                <c:pt idx="11350">
                  <c:v>144</c:v>
                </c:pt>
                <c:pt idx="11351">
                  <c:v>0</c:v>
                </c:pt>
                <c:pt idx="11352">
                  <c:v>48</c:v>
                </c:pt>
                <c:pt idx="11353">
                  <c:v>480</c:v>
                </c:pt>
                <c:pt idx="11354">
                  <c:v>384</c:v>
                </c:pt>
                <c:pt idx="11356">
                  <c:v>0</c:v>
                </c:pt>
                <c:pt idx="11358">
                  <c:v>0</c:v>
                </c:pt>
                <c:pt idx="11359">
                  <c:v>0</c:v>
                </c:pt>
                <c:pt idx="11360">
                  <c:v>0</c:v>
                </c:pt>
                <c:pt idx="11361">
                  <c:v>0</c:v>
                </c:pt>
                <c:pt idx="11362">
                  <c:v>72</c:v>
                </c:pt>
                <c:pt idx="11363">
                  <c:v>1920</c:v>
                </c:pt>
                <c:pt idx="11364">
                  <c:v>912</c:v>
                </c:pt>
                <c:pt idx="11365">
                  <c:v>0</c:v>
                </c:pt>
                <c:pt idx="11366">
                  <c:v>0</c:v>
                </c:pt>
                <c:pt idx="11367">
                  <c:v>1488</c:v>
                </c:pt>
                <c:pt idx="11368">
                  <c:v>0</c:v>
                </c:pt>
                <c:pt idx="11369">
                  <c:v>72</c:v>
                </c:pt>
                <c:pt idx="11370">
                  <c:v>0</c:v>
                </c:pt>
                <c:pt idx="11371">
                  <c:v>0</c:v>
                </c:pt>
                <c:pt idx="11372">
                  <c:v>0</c:v>
                </c:pt>
                <c:pt idx="11373">
                  <c:v>48</c:v>
                </c:pt>
                <c:pt idx="11374">
                  <c:v>0</c:v>
                </c:pt>
                <c:pt idx="11375">
                  <c:v>0</c:v>
                </c:pt>
                <c:pt idx="11376">
                  <c:v>72</c:v>
                </c:pt>
                <c:pt idx="11377">
                  <c:v>72</c:v>
                </c:pt>
                <c:pt idx="11381">
                  <c:v>0</c:v>
                </c:pt>
                <c:pt idx="11382">
                  <c:v>0</c:v>
                </c:pt>
                <c:pt idx="11383">
                  <c:v>0</c:v>
                </c:pt>
                <c:pt idx="11384">
                  <c:v>0</c:v>
                </c:pt>
                <c:pt idx="11385">
                  <c:v>24</c:v>
                </c:pt>
                <c:pt idx="11386">
                  <c:v>0</c:v>
                </c:pt>
                <c:pt idx="11387">
                  <c:v>72</c:v>
                </c:pt>
                <c:pt idx="11388">
                  <c:v>240</c:v>
                </c:pt>
                <c:pt idx="11389">
                  <c:v>0</c:v>
                </c:pt>
                <c:pt idx="11390">
                  <c:v>0</c:v>
                </c:pt>
                <c:pt idx="11391">
                  <c:v>192</c:v>
                </c:pt>
                <c:pt idx="11392">
                  <c:v>216</c:v>
                </c:pt>
                <c:pt idx="11393">
                  <c:v>24</c:v>
                </c:pt>
                <c:pt idx="11394">
                  <c:v>48</c:v>
                </c:pt>
                <c:pt idx="11395">
                  <c:v>48</c:v>
                </c:pt>
                <c:pt idx="11396">
                  <c:v>0</c:v>
                </c:pt>
                <c:pt idx="11398">
                  <c:v>264</c:v>
                </c:pt>
                <c:pt idx="11399">
                  <c:v>0</c:v>
                </c:pt>
                <c:pt idx="11400">
                  <c:v>48</c:v>
                </c:pt>
                <c:pt idx="11401">
                  <c:v>48</c:v>
                </c:pt>
                <c:pt idx="11402">
                  <c:v>0</c:v>
                </c:pt>
                <c:pt idx="11403">
                  <c:v>48</c:v>
                </c:pt>
                <c:pt idx="11405">
                  <c:v>0</c:v>
                </c:pt>
                <c:pt idx="11406">
                  <c:v>0</c:v>
                </c:pt>
                <c:pt idx="11407">
                  <c:v>96</c:v>
                </c:pt>
                <c:pt idx="11408">
                  <c:v>192</c:v>
                </c:pt>
                <c:pt idx="11409">
                  <c:v>2616</c:v>
                </c:pt>
                <c:pt idx="11410">
                  <c:v>192</c:v>
                </c:pt>
                <c:pt idx="11411">
                  <c:v>24</c:v>
                </c:pt>
                <c:pt idx="11412">
                  <c:v>96</c:v>
                </c:pt>
                <c:pt idx="11414">
                  <c:v>48</c:v>
                </c:pt>
                <c:pt idx="11415">
                  <c:v>24</c:v>
                </c:pt>
                <c:pt idx="11416">
                  <c:v>168</c:v>
                </c:pt>
                <c:pt idx="11417">
                  <c:v>0</c:v>
                </c:pt>
                <c:pt idx="11418">
                  <c:v>120</c:v>
                </c:pt>
                <c:pt idx="11419">
                  <c:v>0</c:v>
                </c:pt>
                <c:pt idx="11420">
                  <c:v>0</c:v>
                </c:pt>
                <c:pt idx="11421">
                  <c:v>3000</c:v>
                </c:pt>
                <c:pt idx="11423">
                  <c:v>216</c:v>
                </c:pt>
                <c:pt idx="11424">
                  <c:v>0</c:v>
                </c:pt>
                <c:pt idx="11425">
                  <c:v>168</c:v>
                </c:pt>
                <c:pt idx="11427">
                  <c:v>0</c:v>
                </c:pt>
                <c:pt idx="11428">
                  <c:v>0</c:v>
                </c:pt>
                <c:pt idx="11430">
                  <c:v>312</c:v>
                </c:pt>
                <c:pt idx="11431">
                  <c:v>192</c:v>
                </c:pt>
                <c:pt idx="11432">
                  <c:v>912</c:v>
                </c:pt>
                <c:pt idx="11433">
                  <c:v>0</c:v>
                </c:pt>
                <c:pt idx="11434">
                  <c:v>288</c:v>
                </c:pt>
                <c:pt idx="11435">
                  <c:v>0</c:v>
                </c:pt>
                <c:pt idx="11437">
                  <c:v>384</c:v>
                </c:pt>
                <c:pt idx="11438">
                  <c:v>216</c:v>
                </c:pt>
                <c:pt idx="11439">
                  <c:v>0</c:v>
                </c:pt>
                <c:pt idx="11440">
                  <c:v>168</c:v>
                </c:pt>
                <c:pt idx="11441">
                  <c:v>0</c:v>
                </c:pt>
                <c:pt idx="11443">
                  <c:v>192</c:v>
                </c:pt>
                <c:pt idx="11444">
                  <c:v>0</c:v>
                </c:pt>
                <c:pt idx="11445">
                  <c:v>1920</c:v>
                </c:pt>
                <c:pt idx="11446">
                  <c:v>192</c:v>
                </c:pt>
                <c:pt idx="11447">
                  <c:v>0</c:v>
                </c:pt>
                <c:pt idx="11448">
                  <c:v>1440</c:v>
                </c:pt>
                <c:pt idx="11449">
                  <c:v>264</c:v>
                </c:pt>
                <c:pt idx="11450">
                  <c:v>0</c:v>
                </c:pt>
                <c:pt idx="11451">
                  <c:v>0</c:v>
                </c:pt>
                <c:pt idx="11452">
                  <c:v>0</c:v>
                </c:pt>
                <c:pt idx="11453">
                  <c:v>3024</c:v>
                </c:pt>
                <c:pt idx="11454">
                  <c:v>0</c:v>
                </c:pt>
                <c:pt idx="11455">
                  <c:v>0</c:v>
                </c:pt>
                <c:pt idx="11456">
                  <c:v>0</c:v>
                </c:pt>
                <c:pt idx="11457">
                  <c:v>0</c:v>
                </c:pt>
                <c:pt idx="11458">
                  <c:v>0</c:v>
                </c:pt>
                <c:pt idx="11459">
                  <c:v>0</c:v>
                </c:pt>
                <c:pt idx="11460">
                  <c:v>0</c:v>
                </c:pt>
                <c:pt idx="11461">
                  <c:v>0</c:v>
                </c:pt>
                <c:pt idx="11462">
                  <c:v>0</c:v>
                </c:pt>
                <c:pt idx="11463">
                  <c:v>0</c:v>
                </c:pt>
                <c:pt idx="11464">
                  <c:v>0</c:v>
                </c:pt>
                <c:pt idx="11465">
                  <c:v>0</c:v>
                </c:pt>
                <c:pt idx="11466">
                  <c:v>0</c:v>
                </c:pt>
                <c:pt idx="11467">
                  <c:v>0</c:v>
                </c:pt>
                <c:pt idx="11468">
                  <c:v>0</c:v>
                </c:pt>
                <c:pt idx="11469">
                  <c:v>0</c:v>
                </c:pt>
                <c:pt idx="11470">
                  <c:v>0</c:v>
                </c:pt>
                <c:pt idx="11471">
                  <c:v>0</c:v>
                </c:pt>
                <c:pt idx="11472">
                  <c:v>0</c:v>
                </c:pt>
                <c:pt idx="11473">
                  <c:v>0</c:v>
                </c:pt>
                <c:pt idx="11474">
                  <c:v>0</c:v>
                </c:pt>
                <c:pt idx="11475">
                  <c:v>0</c:v>
                </c:pt>
                <c:pt idx="11476">
                  <c:v>0</c:v>
                </c:pt>
                <c:pt idx="11477">
                  <c:v>0</c:v>
                </c:pt>
                <c:pt idx="11478">
                  <c:v>0</c:v>
                </c:pt>
                <c:pt idx="11479">
                  <c:v>0</c:v>
                </c:pt>
                <c:pt idx="11480">
                  <c:v>0</c:v>
                </c:pt>
                <c:pt idx="11481">
                  <c:v>0</c:v>
                </c:pt>
                <c:pt idx="11482">
                  <c:v>0</c:v>
                </c:pt>
                <c:pt idx="11483">
                  <c:v>0</c:v>
                </c:pt>
                <c:pt idx="11484">
                  <c:v>0</c:v>
                </c:pt>
                <c:pt idx="11485">
                  <c:v>0</c:v>
                </c:pt>
                <c:pt idx="11486">
                  <c:v>0</c:v>
                </c:pt>
                <c:pt idx="11487">
                  <c:v>0</c:v>
                </c:pt>
                <c:pt idx="11489">
                  <c:v>0</c:v>
                </c:pt>
                <c:pt idx="11490">
                  <c:v>0</c:v>
                </c:pt>
                <c:pt idx="11491">
                  <c:v>0</c:v>
                </c:pt>
                <c:pt idx="11492">
                  <c:v>0</c:v>
                </c:pt>
                <c:pt idx="11493">
                  <c:v>0</c:v>
                </c:pt>
                <c:pt idx="11494">
                  <c:v>0</c:v>
                </c:pt>
                <c:pt idx="11495">
                  <c:v>0</c:v>
                </c:pt>
                <c:pt idx="11496">
                  <c:v>0</c:v>
                </c:pt>
                <c:pt idx="11497">
                  <c:v>0</c:v>
                </c:pt>
                <c:pt idx="11498">
                  <c:v>0</c:v>
                </c:pt>
                <c:pt idx="11499">
                  <c:v>0</c:v>
                </c:pt>
                <c:pt idx="11500">
                  <c:v>0</c:v>
                </c:pt>
                <c:pt idx="11501">
                  <c:v>0</c:v>
                </c:pt>
                <c:pt idx="11502">
                  <c:v>0</c:v>
                </c:pt>
                <c:pt idx="11503">
                  <c:v>0</c:v>
                </c:pt>
                <c:pt idx="11504">
                  <c:v>0</c:v>
                </c:pt>
                <c:pt idx="11505">
                  <c:v>0</c:v>
                </c:pt>
                <c:pt idx="11506">
                  <c:v>0</c:v>
                </c:pt>
                <c:pt idx="11507">
                  <c:v>0</c:v>
                </c:pt>
                <c:pt idx="11508">
                  <c:v>0</c:v>
                </c:pt>
                <c:pt idx="11509">
                  <c:v>0</c:v>
                </c:pt>
                <c:pt idx="11510">
                  <c:v>0</c:v>
                </c:pt>
                <c:pt idx="11511">
                  <c:v>0</c:v>
                </c:pt>
                <c:pt idx="11512">
                  <c:v>0</c:v>
                </c:pt>
                <c:pt idx="11513">
                  <c:v>0</c:v>
                </c:pt>
                <c:pt idx="11514">
                  <c:v>0</c:v>
                </c:pt>
                <c:pt idx="11515">
                  <c:v>0</c:v>
                </c:pt>
                <c:pt idx="11516">
                  <c:v>0</c:v>
                </c:pt>
                <c:pt idx="11517">
                  <c:v>0</c:v>
                </c:pt>
                <c:pt idx="11518">
                  <c:v>0</c:v>
                </c:pt>
                <c:pt idx="11519">
                  <c:v>0</c:v>
                </c:pt>
                <c:pt idx="11520">
                  <c:v>0</c:v>
                </c:pt>
                <c:pt idx="11521">
                  <c:v>0</c:v>
                </c:pt>
                <c:pt idx="11522">
                  <c:v>0</c:v>
                </c:pt>
                <c:pt idx="11523">
                  <c:v>0</c:v>
                </c:pt>
                <c:pt idx="11524">
                  <c:v>0</c:v>
                </c:pt>
                <c:pt idx="11525">
                  <c:v>0</c:v>
                </c:pt>
                <c:pt idx="11526">
                  <c:v>0</c:v>
                </c:pt>
                <c:pt idx="11527">
                  <c:v>0</c:v>
                </c:pt>
                <c:pt idx="11528">
                  <c:v>0</c:v>
                </c:pt>
                <c:pt idx="11529">
                  <c:v>0</c:v>
                </c:pt>
                <c:pt idx="11530">
                  <c:v>0</c:v>
                </c:pt>
                <c:pt idx="11531">
                  <c:v>0</c:v>
                </c:pt>
                <c:pt idx="11532">
                  <c:v>0</c:v>
                </c:pt>
                <c:pt idx="11533">
                  <c:v>0</c:v>
                </c:pt>
                <c:pt idx="11534">
                  <c:v>0</c:v>
                </c:pt>
                <c:pt idx="11535">
                  <c:v>0</c:v>
                </c:pt>
                <c:pt idx="11536">
                  <c:v>0</c:v>
                </c:pt>
                <c:pt idx="11537">
                  <c:v>0</c:v>
                </c:pt>
                <c:pt idx="11538">
                  <c:v>0</c:v>
                </c:pt>
                <c:pt idx="11539">
                  <c:v>0</c:v>
                </c:pt>
                <c:pt idx="11540">
                  <c:v>0</c:v>
                </c:pt>
                <c:pt idx="11541">
                  <c:v>0</c:v>
                </c:pt>
                <c:pt idx="11542">
                  <c:v>0</c:v>
                </c:pt>
                <c:pt idx="11543">
                  <c:v>0</c:v>
                </c:pt>
                <c:pt idx="11544">
                  <c:v>0</c:v>
                </c:pt>
                <c:pt idx="11545">
                  <c:v>0</c:v>
                </c:pt>
                <c:pt idx="11546">
                  <c:v>0</c:v>
                </c:pt>
                <c:pt idx="11547">
                  <c:v>0</c:v>
                </c:pt>
                <c:pt idx="11548">
                  <c:v>0</c:v>
                </c:pt>
                <c:pt idx="11549">
                  <c:v>0</c:v>
                </c:pt>
                <c:pt idx="11550">
                  <c:v>0</c:v>
                </c:pt>
                <c:pt idx="11551">
                  <c:v>0</c:v>
                </c:pt>
                <c:pt idx="11552">
                  <c:v>0</c:v>
                </c:pt>
                <c:pt idx="11553">
                  <c:v>0</c:v>
                </c:pt>
                <c:pt idx="11554">
                  <c:v>0</c:v>
                </c:pt>
                <c:pt idx="11555">
                  <c:v>0</c:v>
                </c:pt>
                <c:pt idx="11556">
                  <c:v>0</c:v>
                </c:pt>
                <c:pt idx="11557">
                  <c:v>0</c:v>
                </c:pt>
                <c:pt idx="11558">
                  <c:v>0</c:v>
                </c:pt>
                <c:pt idx="11559">
                  <c:v>0</c:v>
                </c:pt>
                <c:pt idx="11560">
                  <c:v>0</c:v>
                </c:pt>
                <c:pt idx="11561">
                  <c:v>0</c:v>
                </c:pt>
                <c:pt idx="11562">
                  <c:v>0</c:v>
                </c:pt>
                <c:pt idx="11563">
                  <c:v>0</c:v>
                </c:pt>
                <c:pt idx="11564">
                  <c:v>0</c:v>
                </c:pt>
                <c:pt idx="11565">
                  <c:v>0</c:v>
                </c:pt>
                <c:pt idx="11566">
                  <c:v>0</c:v>
                </c:pt>
                <c:pt idx="11567">
                  <c:v>0</c:v>
                </c:pt>
                <c:pt idx="11568">
                  <c:v>0</c:v>
                </c:pt>
                <c:pt idx="11569">
                  <c:v>0</c:v>
                </c:pt>
                <c:pt idx="11570">
                  <c:v>0</c:v>
                </c:pt>
                <c:pt idx="11571">
                  <c:v>0</c:v>
                </c:pt>
                <c:pt idx="11572">
                  <c:v>0</c:v>
                </c:pt>
                <c:pt idx="11573">
                  <c:v>0</c:v>
                </c:pt>
                <c:pt idx="11574">
                  <c:v>0</c:v>
                </c:pt>
                <c:pt idx="11575">
                  <c:v>0</c:v>
                </c:pt>
                <c:pt idx="11576">
                  <c:v>0</c:v>
                </c:pt>
                <c:pt idx="11577">
                  <c:v>0</c:v>
                </c:pt>
                <c:pt idx="11578">
                  <c:v>0</c:v>
                </c:pt>
                <c:pt idx="11579">
                  <c:v>0</c:v>
                </c:pt>
                <c:pt idx="11580">
                  <c:v>0</c:v>
                </c:pt>
                <c:pt idx="11581">
                  <c:v>0</c:v>
                </c:pt>
                <c:pt idx="11582">
                  <c:v>0</c:v>
                </c:pt>
                <c:pt idx="11583">
                  <c:v>0</c:v>
                </c:pt>
                <c:pt idx="11584">
                  <c:v>0</c:v>
                </c:pt>
                <c:pt idx="11585">
                  <c:v>0</c:v>
                </c:pt>
                <c:pt idx="11586">
                  <c:v>0</c:v>
                </c:pt>
                <c:pt idx="11587">
                  <c:v>0</c:v>
                </c:pt>
                <c:pt idx="11588">
                  <c:v>0</c:v>
                </c:pt>
                <c:pt idx="11589">
                  <c:v>0</c:v>
                </c:pt>
                <c:pt idx="11590">
                  <c:v>0</c:v>
                </c:pt>
                <c:pt idx="11591">
                  <c:v>0</c:v>
                </c:pt>
                <c:pt idx="11592">
                  <c:v>0</c:v>
                </c:pt>
                <c:pt idx="11593">
                  <c:v>0</c:v>
                </c:pt>
                <c:pt idx="11594">
                  <c:v>0</c:v>
                </c:pt>
                <c:pt idx="11595">
                  <c:v>0</c:v>
                </c:pt>
                <c:pt idx="11596">
                  <c:v>0</c:v>
                </c:pt>
                <c:pt idx="11597">
                  <c:v>0</c:v>
                </c:pt>
                <c:pt idx="11598">
                  <c:v>0</c:v>
                </c:pt>
                <c:pt idx="11599">
                  <c:v>0</c:v>
                </c:pt>
                <c:pt idx="11600">
                  <c:v>0</c:v>
                </c:pt>
                <c:pt idx="11601">
                  <c:v>0</c:v>
                </c:pt>
                <c:pt idx="11602">
                  <c:v>0</c:v>
                </c:pt>
                <c:pt idx="11603">
                  <c:v>0</c:v>
                </c:pt>
                <c:pt idx="11604">
                  <c:v>0</c:v>
                </c:pt>
                <c:pt idx="11605">
                  <c:v>0</c:v>
                </c:pt>
                <c:pt idx="11606">
                  <c:v>0</c:v>
                </c:pt>
                <c:pt idx="11607">
                  <c:v>0</c:v>
                </c:pt>
                <c:pt idx="11608">
                  <c:v>0</c:v>
                </c:pt>
                <c:pt idx="11609">
                  <c:v>0</c:v>
                </c:pt>
                <c:pt idx="11610">
                  <c:v>0</c:v>
                </c:pt>
                <c:pt idx="11611">
                  <c:v>0</c:v>
                </c:pt>
                <c:pt idx="11612">
                  <c:v>0</c:v>
                </c:pt>
                <c:pt idx="11613">
                  <c:v>0</c:v>
                </c:pt>
                <c:pt idx="11614">
                  <c:v>0</c:v>
                </c:pt>
                <c:pt idx="11615">
                  <c:v>0</c:v>
                </c:pt>
                <c:pt idx="11616">
                  <c:v>0</c:v>
                </c:pt>
                <c:pt idx="11617">
                  <c:v>0</c:v>
                </c:pt>
                <c:pt idx="11618">
                  <c:v>0</c:v>
                </c:pt>
                <c:pt idx="11619">
                  <c:v>0</c:v>
                </c:pt>
                <c:pt idx="11620">
                  <c:v>0</c:v>
                </c:pt>
                <c:pt idx="11621">
                  <c:v>0</c:v>
                </c:pt>
                <c:pt idx="11622">
                  <c:v>0</c:v>
                </c:pt>
                <c:pt idx="11623">
                  <c:v>0</c:v>
                </c:pt>
                <c:pt idx="11624">
                  <c:v>0</c:v>
                </c:pt>
                <c:pt idx="11625">
                  <c:v>0</c:v>
                </c:pt>
                <c:pt idx="11626">
                  <c:v>0</c:v>
                </c:pt>
                <c:pt idx="11627">
                  <c:v>0</c:v>
                </c:pt>
                <c:pt idx="11628">
                  <c:v>0</c:v>
                </c:pt>
                <c:pt idx="11629">
                  <c:v>0</c:v>
                </c:pt>
                <c:pt idx="11630">
                  <c:v>0</c:v>
                </c:pt>
                <c:pt idx="11631">
                  <c:v>0</c:v>
                </c:pt>
                <c:pt idx="11632">
                  <c:v>0</c:v>
                </c:pt>
                <c:pt idx="11633">
                  <c:v>0</c:v>
                </c:pt>
                <c:pt idx="11634">
                  <c:v>0</c:v>
                </c:pt>
                <c:pt idx="11635">
                  <c:v>0</c:v>
                </c:pt>
                <c:pt idx="11636">
                  <c:v>0</c:v>
                </c:pt>
                <c:pt idx="11637">
                  <c:v>0</c:v>
                </c:pt>
                <c:pt idx="11638">
                  <c:v>0</c:v>
                </c:pt>
                <c:pt idx="11639">
                  <c:v>0</c:v>
                </c:pt>
                <c:pt idx="11640">
                  <c:v>0</c:v>
                </c:pt>
                <c:pt idx="11641">
                  <c:v>0</c:v>
                </c:pt>
                <c:pt idx="11642">
                  <c:v>0</c:v>
                </c:pt>
                <c:pt idx="11643">
                  <c:v>0</c:v>
                </c:pt>
                <c:pt idx="11644">
                  <c:v>0</c:v>
                </c:pt>
                <c:pt idx="11645">
                  <c:v>0</c:v>
                </c:pt>
                <c:pt idx="11646">
                  <c:v>0</c:v>
                </c:pt>
                <c:pt idx="11647">
                  <c:v>0</c:v>
                </c:pt>
                <c:pt idx="11648">
                  <c:v>0</c:v>
                </c:pt>
                <c:pt idx="11649">
                  <c:v>0</c:v>
                </c:pt>
                <c:pt idx="11650">
                  <c:v>0</c:v>
                </c:pt>
                <c:pt idx="11651">
                  <c:v>0</c:v>
                </c:pt>
                <c:pt idx="11652">
                  <c:v>0</c:v>
                </c:pt>
                <c:pt idx="11653">
                  <c:v>0</c:v>
                </c:pt>
                <c:pt idx="11654">
                  <c:v>0</c:v>
                </c:pt>
                <c:pt idx="11655">
                  <c:v>0</c:v>
                </c:pt>
                <c:pt idx="11656">
                  <c:v>0</c:v>
                </c:pt>
                <c:pt idx="11657">
                  <c:v>0</c:v>
                </c:pt>
                <c:pt idx="11658">
                  <c:v>0</c:v>
                </c:pt>
                <c:pt idx="11659">
                  <c:v>0</c:v>
                </c:pt>
                <c:pt idx="11660">
                  <c:v>0</c:v>
                </c:pt>
                <c:pt idx="11661">
                  <c:v>0</c:v>
                </c:pt>
                <c:pt idx="11662">
                  <c:v>0</c:v>
                </c:pt>
                <c:pt idx="11663">
                  <c:v>0</c:v>
                </c:pt>
                <c:pt idx="11664">
                  <c:v>0</c:v>
                </c:pt>
                <c:pt idx="11665">
                  <c:v>0</c:v>
                </c:pt>
                <c:pt idx="11666">
                  <c:v>0</c:v>
                </c:pt>
                <c:pt idx="11667">
                  <c:v>0</c:v>
                </c:pt>
                <c:pt idx="11668">
                  <c:v>0</c:v>
                </c:pt>
                <c:pt idx="11669">
                  <c:v>0</c:v>
                </c:pt>
                <c:pt idx="11670">
                  <c:v>0</c:v>
                </c:pt>
                <c:pt idx="11671">
                  <c:v>0</c:v>
                </c:pt>
                <c:pt idx="11672">
                  <c:v>0</c:v>
                </c:pt>
                <c:pt idx="11673">
                  <c:v>0</c:v>
                </c:pt>
                <c:pt idx="11674">
                  <c:v>0</c:v>
                </c:pt>
                <c:pt idx="11675">
                  <c:v>0</c:v>
                </c:pt>
                <c:pt idx="11677">
                  <c:v>0</c:v>
                </c:pt>
                <c:pt idx="11678">
                  <c:v>0</c:v>
                </c:pt>
                <c:pt idx="11679">
                  <c:v>0</c:v>
                </c:pt>
                <c:pt idx="11680">
                  <c:v>0</c:v>
                </c:pt>
                <c:pt idx="11681">
                  <c:v>0</c:v>
                </c:pt>
                <c:pt idx="11682">
                  <c:v>0</c:v>
                </c:pt>
                <c:pt idx="11683">
                  <c:v>0</c:v>
                </c:pt>
                <c:pt idx="11684">
                  <c:v>0</c:v>
                </c:pt>
                <c:pt idx="11685">
                  <c:v>0</c:v>
                </c:pt>
                <c:pt idx="11686">
                  <c:v>0</c:v>
                </c:pt>
                <c:pt idx="11687">
                  <c:v>0</c:v>
                </c:pt>
                <c:pt idx="11688">
                  <c:v>0</c:v>
                </c:pt>
                <c:pt idx="11689">
                  <c:v>0</c:v>
                </c:pt>
                <c:pt idx="11690">
                  <c:v>0</c:v>
                </c:pt>
                <c:pt idx="11691">
                  <c:v>0</c:v>
                </c:pt>
                <c:pt idx="11692">
                  <c:v>0</c:v>
                </c:pt>
                <c:pt idx="11693">
                  <c:v>0</c:v>
                </c:pt>
                <c:pt idx="11694">
                  <c:v>0</c:v>
                </c:pt>
                <c:pt idx="11695">
                  <c:v>0</c:v>
                </c:pt>
                <c:pt idx="11696">
                  <c:v>0</c:v>
                </c:pt>
                <c:pt idx="11697">
                  <c:v>0</c:v>
                </c:pt>
                <c:pt idx="11698">
                  <c:v>0</c:v>
                </c:pt>
                <c:pt idx="11699">
                  <c:v>0</c:v>
                </c:pt>
                <c:pt idx="11700">
                  <c:v>0</c:v>
                </c:pt>
                <c:pt idx="11701">
                  <c:v>0</c:v>
                </c:pt>
                <c:pt idx="11702">
                  <c:v>0</c:v>
                </c:pt>
                <c:pt idx="11703">
                  <c:v>0</c:v>
                </c:pt>
                <c:pt idx="11704">
                  <c:v>0</c:v>
                </c:pt>
                <c:pt idx="11705">
                  <c:v>0</c:v>
                </c:pt>
                <c:pt idx="11706">
                  <c:v>0</c:v>
                </c:pt>
                <c:pt idx="11707">
                  <c:v>0</c:v>
                </c:pt>
                <c:pt idx="11708">
                  <c:v>0</c:v>
                </c:pt>
                <c:pt idx="11709">
                  <c:v>0</c:v>
                </c:pt>
                <c:pt idx="11710">
                  <c:v>0</c:v>
                </c:pt>
                <c:pt idx="11711">
                  <c:v>0</c:v>
                </c:pt>
                <c:pt idx="11712">
                  <c:v>0</c:v>
                </c:pt>
                <c:pt idx="11713">
                  <c:v>0</c:v>
                </c:pt>
                <c:pt idx="11714">
                  <c:v>0</c:v>
                </c:pt>
                <c:pt idx="11715">
                  <c:v>0</c:v>
                </c:pt>
                <c:pt idx="11716">
                  <c:v>0</c:v>
                </c:pt>
                <c:pt idx="11717">
                  <c:v>0</c:v>
                </c:pt>
                <c:pt idx="11718">
                  <c:v>0</c:v>
                </c:pt>
                <c:pt idx="11719">
                  <c:v>0</c:v>
                </c:pt>
                <c:pt idx="11720">
                  <c:v>0</c:v>
                </c:pt>
                <c:pt idx="11721">
                  <c:v>0</c:v>
                </c:pt>
                <c:pt idx="11722">
                  <c:v>0</c:v>
                </c:pt>
                <c:pt idx="11723">
                  <c:v>0</c:v>
                </c:pt>
                <c:pt idx="11724">
                  <c:v>0</c:v>
                </c:pt>
                <c:pt idx="11725">
                  <c:v>0</c:v>
                </c:pt>
                <c:pt idx="11726">
                  <c:v>0</c:v>
                </c:pt>
                <c:pt idx="11727">
                  <c:v>0</c:v>
                </c:pt>
                <c:pt idx="11728">
                  <c:v>0</c:v>
                </c:pt>
                <c:pt idx="11729">
                  <c:v>0</c:v>
                </c:pt>
                <c:pt idx="11730">
                  <c:v>0</c:v>
                </c:pt>
                <c:pt idx="11731">
                  <c:v>0</c:v>
                </c:pt>
                <c:pt idx="11732">
                  <c:v>0</c:v>
                </c:pt>
                <c:pt idx="11733">
                  <c:v>0</c:v>
                </c:pt>
                <c:pt idx="11734">
                  <c:v>0</c:v>
                </c:pt>
                <c:pt idx="11735">
                  <c:v>0</c:v>
                </c:pt>
                <c:pt idx="11736">
                  <c:v>0</c:v>
                </c:pt>
                <c:pt idx="11737">
                  <c:v>0</c:v>
                </c:pt>
                <c:pt idx="11738">
                  <c:v>0</c:v>
                </c:pt>
                <c:pt idx="11739">
                  <c:v>0</c:v>
                </c:pt>
                <c:pt idx="11740">
                  <c:v>0</c:v>
                </c:pt>
                <c:pt idx="11741">
                  <c:v>0</c:v>
                </c:pt>
                <c:pt idx="11742">
                  <c:v>0</c:v>
                </c:pt>
                <c:pt idx="11743">
                  <c:v>0</c:v>
                </c:pt>
                <c:pt idx="11744">
                  <c:v>0</c:v>
                </c:pt>
                <c:pt idx="11745">
                  <c:v>0</c:v>
                </c:pt>
                <c:pt idx="11746">
                  <c:v>0</c:v>
                </c:pt>
                <c:pt idx="11747">
                  <c:v>0</c:v>
                </c:pt>
                <c:pt idx="11748">
                  <c:v>0</c:v>
                </c:pt>
                <c:pt idx="11749">
                  <c:v>0</c:v>
                </c:pt>
                <c:pt idx="11750">
                  <c:v>0</c:v>
                </c:pt>
                <c:pt idx="11751">
                  <c:v>0</c:v>
                </c:pt>
                <c:pt idx="11752">
                  <c:v>0</c:v>
                </c:pt>
                <c:pt idx="11753">
                  <c:v>0</c:v>
                </c:pt>
                <c:pt idx="11754">
                  <c:v>0</c:v>
                </c:pt>
                <c:pt idx="11755">
                  <c:v>0</c:v>
                </c:pt>
                <c:pt idx="11756">
                  <c:v>0</c:v>
                </c:pt>
                <c:pt idx="11757">
                  <c:v>0</c:v>
                </c:pt>
                <c:pt idx="11758">
                  <c:v>0</c:v>
                </c:pt>
                <c:pt idx="11759">
                  <c:v>0</c:v>
                </c:pt>
                <c:pt idx="11760">
                  <c:v>0</c:v>
                </c:pt>
                <c:pt idx="11761">
                  <c:v>0</c:v>
                </c:pt>
                <c:pt idx="11762">
                  <c:v>0</c:v>
                </c:pt>
                <c:pt idx="11763">
                  <c:v>0</c:v>
                </c:pt>
                <c:pt idx="11764">
                  <c:v>0</c:v>
                </c:pt>
                <c:pt idx="11765">
                  <c:v>0</c:v>
                </c:pt>
                <c:pt idx="11766">
                  <c:v>0</c:v>
                </c:pt>
                <c:pt idx="11767">
                  <c:v>0</c:v>
                </c:pt>
                <c:pt idx="11768">
                  <c:v>0</c:v>
                </c:pt>
                <c:pt idx="11769">
                  <c:v>0</c:v>
                </c:pt>
                <c:pt idx="11770">
                  <c:v>0</c:v>
                </c:pt>
                <c:pt idx="11771">
                  <c:v>0</c:v>
                </c:pt>
                <c:pt idx="11772">
                  <c:v>0</c:v>
                </c:pt>
                <c:pt idx="11773">
                  <c:v>0</c:v>
                </c:pt>
                <c:pt idx="11774">
                  <c:v>0</c:v>
                </c:pt>
                <c:pt idx="11777">
                  <c:v>0</c:v>
                </c:pt>
                <c:pt idx="11778">
                  <c:v>0</c:v>
                </c:pt>
                <c:pt idx="11779">
                  <c:v>0</c:v>
                </c:pt>
                <c:pt idx="11780">
                  <c:v>0</c:v>
                </c:pt>
                <c:pt idx="11781">
                  <c:v>0</c:v>
                </c:pt>
                <c:pt idx="11782">
                  <c:v>0</c:v>
                </c:pt>
                <c:pt idx="11783">
                  <c:v>0</c:v>
                </c:pt>
                <c:pt idx="11784">
                  <c:v>0</c:v>
                </c:pt>
                <c:pt idx="11785">
                  <c:v>0</c:v>
                </c:pt>
                <c:pt idx="11786">
                  <c:v>0</c:v>
                </c:pt>
                <c:pt idx="11787">
                  <c:v>0</c:v>
                </c:pt>
                <c:pt idx="11788">
                  <c:v>0</c:v>
                </c:pt>
                <c:pt idx="11789">
                  <c:v>0</c:v>
                </c:pt>
                <c:pt idx="11790">
                  <c:v>0</c:v>
                </c:pt>
                <c:pt idx="11791">
                  <c:v>0</c:v>
                </c:pt>
                <c:pt idx="11792">
                  <c:v>0</c:v>
                </c:pt>
                <c:pt idx="11793">
                  <c:v>0</c:v>
                </c:pt>
                <c:pt idx="11794">
                  <c:v>0</c:v>
                </c:pt>
                <c:pt idx="11795">
                  <c:v>0</c:v>
                </c:pt>
                <c:pt idx="11796">
                  <c:v>0</c:v>
                </c:pt>
                <c:pt idx="11797">
                  <c:v>0</c:v>
                </c:pt>
                <c:pt idx="11798">
                  <c:v>0</c:v>
                </c:pt>
                <c:pt idx="11799">
                  <c:v>0</c:v>
                </c:pt>
                <c:pt idx="11800">
                  <c:v>0</c:v>
                </c:pt>
                <c:pt idx="11801">
                  <c:v>0</c:v>
                </c:pt>
                <c:pt idx="11802">
                  <c:v>0</c:v>
                </c:pt>
                <c:pt idx="11804">
                  <c:v>0</c:v>
                </c:pt>
                <c:pt idx="11805">
                  <c:v>552</c:v>
                </c:pt>
                <c:pt idx="11806">
                  <c:v>72</c:v>
                </c:pt>
                <c:pt idx="11807">
                  <c:v>96</c:v>
                </c:pt>
                <c:pt idx="11808">
                  <c:v>264</c:v>
                </c:pt>
                <c:pt idx="11809">
                  <c:v>0</c:v>
                </c:pt>
                <c:pt idx="11810">
                  <c:v>0</c:v>
                </c:pt>
                <c:pt idx="11811">
                  <c:v>648</c:v>
                </c:pt>
                <c:pt idx="11812">
                  <c:v>0</c:v>
                </c:pt>
                <c:pt idx="11813">
                  <c:v>96</c:v>
                </c:pt>
                <c:pt idx="11814">
                  <c:v>0</c:v>
                </c:pt>
                <c:pt idx="11815">
                  <c:v>24</c:v>
                </c:pt>
                <c:pt idx="11816">
                  <c:v>0</c:v>
                </c:pt>
                <c:pt idx="11817">
                  <c:v>0</c:v>
                </c:pt>
                <c:pt idx="11818">
                  <c:v>48</c:v>
                </c:pt>
                <c:pt idx="11819">
                  <c:v>0</c:v>
                </c:pt>
                <c:pt idx="11820">
                  <c:v>432</c:v>
                </c:pt>
                <c:pt idx="11821">
                  <c:v>120</c:v>
                </c:pt>
                <c:pt idx="11822">
                  <c:v>456</c:v>
                </c:pt>
                <c:pt idx="11823">
                  <c:v>0</c:v>
                </c:pt>
                <c:pt idx="11824">
                  <c:v>192</c:v>
                </c:pt>
                <c:pt idx="11825">
                  <c:v>120</c:v>
                </c:pt>
                <c:pt idx="11826">
                  <c:v>0</c:v>
                </c:pt>
                <c:pt idx="11827">
                  <c:v>528</c:v>
                </c:pt>
                <c:pt idx="11828">
                  <c:v>72</c:v>
                </c:pt>
                <c:pt idx="11829">
                  <c:v>72</c:v>
                </c:pt>
                <c:pt idx="11830">
                  <c:v>984</c:v>
                </c:pt>
                <c:pt idx="11831">
                  <c:v>0</c:v>
                </c:pt>
                <c:pt idx="11832">
                  <c:v>0</c:v>
                </c:pt>
                <c:pt idx="11833">
                  <c:v>48</c:v>
                </c:pt>
                <c:pt idx="11834">
                  <c:v>0</c:v>
                </c:pt>
                <c:pt idx="11835">
                  <c:v>120</c:v>
                </c:pt>
                <c:pt idx="11836">
                  <c:v>0</c:v>
                </c:pt>
                <c:pt idx="11918">
                  <c:v>24</c:v>
                </c:pt>
                <c:pt idx="11919">
                  <c:v>0</c:v>
                </c:pt>
                <c:pt idx="11920">
                  <c:v>0</c:v>
                </c:pt>
                <c:pt idx="11921">
                  <c:v>0</c:v>
                </c:pt>
                <c:pt idx="11922">
                  <c:v>24</c:v>
                </c:pt>
                <c:pt idx="11923">
                  <c:v>24</c:v>
                </c:pt>
                <c:pt idx="11924">
                  <c:v>0</c:v>
                </c:pt>
                <c:pt idx="11925">
                  <c:v>0</c:v>
                </c:pt>
                <c:pt idx="11926">
                  <c:v>0</c:v>
                </c:pt>
                <c:pt idx="11927">
                  <c:v>720</c:v>
                </c:pt>
                <c:pt idx="11928">
                  <c:v>168</c:v>
                </c:pt>
                <c:pt idx="11929">
                  <c:v>0</c:v>
                </c:pt>
                <c:pt idx="11930">
                  <c:v>192</c:v>
                </c:pt>
                <c:pt idx="11931">
                  <c:v>144</c:v>
                </c:pt>
                <c:pt idx="11932">
                  <c:v>168</c:v>
                </c:pt>
                <c:pt idx="11933">
                  <c:v>240</c:v>
                </c:pt>
                <c:pt idx="11934">
                  <c:v>24</c:v>
                </c:pt>
                <c:pt idx="11935">
                  <c:v>0</c:v>
                </c:pt>
                <c:pt idx="11936">
                  <c:v>408</c:v>
                </c:pt>
                <c:pt idx="11937">
                  <c:v>0</c:v>
                </c:pt>
                <c:pt idx="11938">
                  <c:v>720</c:v>
                </c:pt>
                <c:pt idx="11939">
                  <c:v>264</c:v>
                </c:pt>
                <c:pt idx="11940">
                  <c:v>0</c:v>
                </c:pt>
                <c:pt idx="11941">
                  <c:v>96</c:v>
                </c:pt>
                <c:pt idx="11942">
                  <c:v>0</c:v>
                </c:pt>
                <c:pt idx="11943">
                  <c:v>0</c:v>
                </c:pt>
                <c:pt idx="11977">
                  <c:v>3024</c:v>
                </c:pt>
                <c:pt idx="11978">
                  <c:v>360</c:v>
                </c:pt>
                <c:pt idx="11979">
                  <c:v>408</c:v>
                </c:pt>
                <c:pt idx="11980">
                  <c:v>0</c:v>
                </c:pt>
                <c:pt idx="11981">
                  <c:v>0</c:v>
                </c:pt>
                <c:pt idx="11982">
                  <c:v>24</c:v>
                </c:pt>
                <c:pt idx="11983">
                  <c:v>120</c:v>
                </c:pt>
                <c:pt idx="11984">
                  <c:v>0</c:v>
                </c:pt>
                <c:pt idx="11985">
                  <c:v>96</c:v>
                </c:pt>
                <c:pt idx="11986">
                  <c:v>144</c:v>
                </c:pt>
                <c:pt idx="11987">
                  <c:v>48</c:v>
                </c:pt>
                <c:pt idx="11988">
                  <c:v>0</c:v>
                </c:pt>
                <c:pt idx="11989">
                  <c:v>0</c:v>
                </c:pt>
                <c:pt idx="11990">
                  <c:v>0</c:v>
                </c:pt>
                <c:pt idx="11991">
                  <c:v>0</c:v>
                </c:pt>
                <c:pt idx="11992">
                  <c:v>0</c:v>
                </c:pt>
                <c:pt idx="11993">
                  <c:v>0</c:v>
                </c:pt>
                <c:pt idx="11994">
                  <c:v>360</c:v>
                </c:pt>
                <c:pt idx="11995">
                  <c:v>0</c:v>
                </c:pt>
                <c:pt idx="11996">
                  <c:v>0</c:v>
                </c:pt>
                <c:pt idx="11997">
                  <c:v>0</c:v>
                </c:pt>
                <c:pt idx="11998">
                  <c:v>408</c:v>
                </c:pt>
                <c:pt idx="11999">
                  <c:v>312</c:v>
                </c:pt>
                <c:pt idx="12000">
                  <c:v>0</c:v>
                </c:pt>
                <c:pt idx="12001">
                  <c:v>384</c:v>
                </c:pt>
                <c:pt idx="12002">
                  <c:v>240</c:v>
                </c:pt>
                <c:pt idx="12003">
                  <c:v>0</c:v>
                </c:pt>
                <c:pt idx="12004">
                  <c:v>96</c:v>
                </c:pt>
                <c:pt idx="12005">
                  <c:v>0</c:v>
                </c:pt>
                <c:pt idx="12006">
                  <c:v>0</c:v>
                </c:pt>
                <c:pt idx="12007">
                  <c:v>0</c:v>
                </c:pt>
                <c:pt idx="12008">
                  <c:v>48</c:v>
                </c:pt>
                <c:pt idx="12009">
                  <c:v>0</c:v>
                </c:pt>
                <c:pt idx="12010">
                  <c:v>0</c:v>
                </c:pt>
                <c:pt idx="12011">
                  <c:v>168</c:v>
                </c:pt>
                <c:pt idx="12012">
                  <c:v>0</c:v>
                </c:pt>
                <c:pt idx="12013">
                  <c:v>0</c:v>
                </c:pt>
                <c:pt idx="12014">
                  <c:v>48</c:v>
                </c:pt>
                <c:pt idx="12015">
                  <c:v>96</c:v>
                </c:pt>
                <c:pt idx="12016">
                  <c:v>72</c:v>
                </c:pt>
                <c:pt idx="12017">
                  <c:v>0</c:v>
                </c:pt>
                <c:pt idx="12018">
                  <c:v>48</c:v>
                </c:pt>
                <c:pt idx="12019">
                  <c:v>24</c:v>
                </c:pt>
                <c:pt idx="12020">
                  <c:v>0</c:v>
                </c:pt>
                <c:pt idx="12021">
                  <c:v>48</c:v>
                </c:pt>
                <c:pt idx="12022">
                  <c:v>168</c:v>
                </c:pt>
                <c:pt idx="12023">
                  <c:v>0</c:v>
                </c:pt>
                <c:pt idx="12024">
                  <c:v>72</c:v>
                </c:pt>
                <c:pt idx="12025">
                  <c:v>192</c:v>
                </c:pt>
                <c:pt idx="12026">
                  <c:v>72</c:v>
                </c:pt>
                <c:pt idx="12027">
                  <c:v>144</c:v>
                </c:pt>
                <c:pt idx="12028">
                  <c:v>0</c:v>
                </c:pt>
                <c:pt idx="12029">
                  <c:v>0</c:v>
                </c:pt>
                <c:pt idx="12030">
                  <c:v>0</c:v>
                </c:pt>
                <c:pt idx="12031">
                  <c:v>336</c:v>
                </c:pt>
                <c:pt idx="12032">
                  <c:v>0</c:v>
                </c:pt>
                <c:pt idx="12033">
                  <c:v>0</c:v>
                </c:pt>
                <c:pt idx="12034">
                  <c:v>0</c:v>
                </c:pt>
                <c:pt idx="12035">
                  <c:v>0</c:v>
                </c:pt>
                <c:pt idx="12036">
                  <c:v>912</c:v>
                </c:pt>
                <c:pt idx="12037">
                  <c:v>0</c:v>
                </c:pt>
                <c:pt idx="12038">
                  <c:v>48</c:v>
                </c:pt>
                <c:pt idx="12039">
                  <c:v>120</c:v>
                </c:pt>
                <c:pt idx="12040">
                  <c:v>72</c:v>
                </c:pt>
                <c:pt idx="12041">
                  <c:v>0</c:v>
                </c:pt>
                <c:pt idx="12042">
                  <c:v>168</c:v>
                </c:pt>
                <c:pt idx="12043">
                  <c:v>96</c:v>
                </c:pt>
                <c:pt idx="12044">
                  <c:v>0</c:v>
                </c:pt>
                <c:pt idx="12045">
                  <c:v>0</c:v>
                </c:pt>
                <c:pt idx="12046">
                  <c:v>72</c:v>
                </c:pt>
                <c:pt idx="12047">
                  <c:v>0</c:v>
                </c:pt>
                <c:pt idx="12048">
                  <c:v>0</c:v>
                </c:pt>
                <c:pt idx="12049">
                  <c:v>288</c:v>
                </c:pt>
                <c:pt idx="12050">
                  <c:v>0</c:v>
                </c:pt>
                <c:pt idx="12051">
                  <c:v>264</c:v>
                </c:pt>
                <c:pt idx="12052">
                  <c:v>0</c:v>
                </c:pt>
                <c:pt idx="12053">
                  <c:v>312</c:v>
                </c:pt>
                <c:pt idx="12054">
                  <c:v>72</c:v>
                </c:pt>
                <c:pt idx="12055">
                  <c:v>0</c:v>
                </c:pt>
                <c:pt idx="12056">
                  <c:v>0</c:v>
                </c:pt>
                <c:pt idx="12224">
                  <c:v>0</c:v>
                </c:pt>
                <c:pt idx="12225">
                  <c:v>360</c:v>
                </c:pt>
                <c:pt idx="12226">
                  <c:v>0</c:v>
                </c:pt>
                <c:pt idx="12227">
                  <c:v>240</c:v>
                </c:pt>
                <c:pt idx="12228">
                  <c:v>0</c:v>
                </c:pt>
                <c:pt idx="12229">
                  <c:v>0</c:v>
                </c:pt>
                <c:pt idx="12230">
                  <c:v>312</c:v>
                </c:pt>
                <c:pt idx="12231">
                  <c:v>312</c:v>
                </c:pt>
                <c:pt idx="12232">
                  <c:v>648</c:v>
                </c:pt>
                <c:pt idx="12233">
                  <c:v>3216</c:v>
                </c:pt>
                <c:pt idx="12234">
                  <c:v>0</c:v>
                </c:pt>
                <c:pt idx="12235">
                  <c:v>0</c:v>
                </c:pt>
                <c:pt idx="12236">
                  <c:v>0</c:v>
                </c:pt>
                <c:pt idx="12237">
                  <c:v>288</c:v>
                </c:pt>
                <c:pt idx="12238">
                  <c:v>0</c:v>
                </c:pt>
                <c:pt idx="12239">
                  <c:v>48</c:v>
                </c:pt>
                <c:pt idx="12240">
                  <c:v>0</c:v>
                </c:pt>
                <c:pt idx="12241">
                  <c:v>0</c:v>
                </c:pt>
                <c:pt idx="12242">
                  <c:v>0</c:v>
                </c:pt>
                <c:pt idx="12243">
                  <c:v>384</c:v>
                </c:pt>
                <c:pt idx="12244">
                  <c:v>0</c:v>
                </c:pt>
                <c:pt idx="12245">
                  <c:v>0</c:v>
                </c:pt>
                <c:pt idx="12246">
                  <c:v>96</c:v>
                </c:pt>
                <c:pt idx="12247">
                  <c:v>48</c:v>
                </c:pt>
                <c:pt idx="12248">
                  <c:v>0</c:v>
                </c:pt>
                <c:pt idx="12249">
                  <c:v>0</c:v>
                </c:pt>
                <c:pt idx="12250">
                  <c:v>0</c:v>
                </c:pt>
                <c:pt idx="12251">
                  <c:v>24</c:v>
                </c:pt>
                <c:pt idx="12252">
                  <c:v>96</c:v>
                </c:pt>
                <c:pt idx="12253">
                  <c:v>240</c:v>
                </c:pt>
                <c:pt idx="12254">
                  <c:v>240</c:v>
                </c:pt>
                <c:pt idx="12255">
                  <c:v>0</c:v>
                </c:pt>
                <c:pt idx="12256">
                  <c:v>0</c:v>
                </c:pt>
                <c:pt idx="12257">
                  <c:v>0</c:v>
                </c:pt>
                <c:pt idx="12258">
                  <c:v>0</c:v>
                </c:pt>
                <c:pt idx="12260">
                  <c:v>0</c:v>
                </c:pt>
                <c:pt idx="12261">
                  <c:v>0</c:v>
                </c:pt>
                <c:pt idx="12262">
                  <c:v>0</c:v>
                </c:pt>
                <c:pt idx="12263">
                  <c:v>48</c:v>
                </c:pt>
                <c:pt idx="12264">
                  <c:v>0</c:v>
                </c:pt>
                <c:pt idx="12265">
                  <c:v>0</c:v>
                </c:pt>
                <c:pt idx="12266">
                  <c:v>0</c:v>
                </c:pt>
                <c:pt idx="12267">
                  <c:v>456</c:v>
                </c:pt>
                <c:pt idx="12268">
                  <c:v>0</c:v>
                </c:pt>
                <c:pt idx="12269">
                  <c:v>72</c:v>
                </c:pt>
                <c:pt idx="12270">
                  <c:v>0</c:v>
                </c:pt>
                <c:pt idx="12271">
                  <c:v>0</c:v>
                </c:pt>
                <c:pt idx="12272">
                  <c:v>0</c:v>
                </c:pt>
                <c:pt idx="12273">
                  <c:v>0</c:v>
                </c:pt>
                <c:pt idx="12274">
                  <c:v>192</c:v>
                </c:pt>
                <c:pt idx="12439">
                  <c:v>72</c:v>
                </c:pt>
                <c:pt idx="12440">
                  <c:v>0</c:v>
                </c:pt>
                <c:pt idx="12441">
                  <c:v>240</c:v>
                </c:pt>
                <c:pt idx="12442">
                  <c:v>528</c:v>
                </c:pt>
                <c:pt idx="12443">
                  <c:v>48</c:v>
                </c:pt>
                <c:pt idx="12444">
                  <c:v>0</c:v>
                </c:pt>
                <c:pt idx="12445">
                  <c:v>96</c:v>
                </c:pt>
                <c:pt idx="12446">
                  <c:v>240</c:v>
                </c:pt>
                <c:pt idx="12447">
                  <c:v>0</c:v>
                </c:pt>
                <c:pt idx="12448">
                  <c:v>576</c:v>
                </c:pt>
                <c:pt idx="12449">
                  <c:v>0</c:v>
                </c:pt>
                <c:pt idx="12450">
                  <c:v>96</c:v>
                </c:pt>
                <c:pt idx="12451">
                  <c:v>0</c:v>
                </c:pt>
                <c:pt idx="12452">
                  <c:v>48</c:v>
                </c:pt>
                <c:pt idx="12453">
                  <c:v>120</c:v>
                </c:pt>
                <c:pt idx="12454">
                  <c:v>120</c:v>
                </c:pt>
                <c:pt idx="12455">
                  <c:v>48</c:v>
                </c:pt>
                <c:pt idx="12456">
                  <c:v>96</c:v>
                </c:pt>
                <c:pt idx="12457">
                  <c:v>0</c:v>
                </c:pt>
                <c:pt idx="12458">
                  <c:v>0</c:v>
                </c:pt>
                <c:pt idx="12459">
                  <c:v>0</c:v>
                </c:pt>
                <c:pt idx="12461">
                  <c:v>0</c:v>
                </c:pt>
                <c:pt idx="12462">
                  <c:v>0</c:v>
                </c:pt>
                <c:pt idx="12463">
                  <c:v>0</c:v>
                </c:pt>
                <c:pt idx="12464">
                  <c:v>384</c:v>
                </c:pt>
                <c:pt idx="12465">
                  <c:v>96</c:v>
                </c:pt>
                <c:pt idx="12466">
                  <c:v>264</c:v>
                </c:pt>
                <c:pt idx="12467">
                  <c:v>144</c:v>
                </c:pt>
                <c:pt idx="12468">
                  <c:v>0</c:v>
                </c:pt>
                <c:pt idx="12469">
                  <c:v>0</c:v>
                </c:pt>
                <c:pt idx="12470">
                  <c:v>72</c:v>
                </c:pt>
                <c:pt idx="12471">
                  <c:v>48</c:v>
                </c:pt>
                <c:pt idx="12472">
                  <c:v>240</c:v>
                </c:pt>
                <c:pt idx="12473">
                  <c:v>0</c:v>
                </c:pt>
                <c:pt idx="12474">
                  <c:v>120</c:v>
                </c:pt>
                <c:pt idx="12475">
                  <c:v>0</c:v>
                </c:pt>
                <c:pt idx="12476">
                  <c:v>0</c:v>
                </c:pt>
                <c:pt idx="12477">
                  <c:v>144</c:v>
                </c:pt>
                <c:pt idx="12478">
                  <c:v>48</c:v>
                </c:pt>
                <c:pt idx="12479">
                  <c:v>96</c:v>
                </c:pt>
                <c:pt idx="12480">
                  <c:v>0</c:v>
                </c:pt>
                <c:pt idx="12481">
                  <c:v>48</c:v>
                </c:pt>
                <c:pt idx="12482">
                  <c:v>0</c:v>
                </c:pt>
                <c:pt idx="12483">
                  <c:v>168</c:v>
                </c:pt>
                <c:pt idx="12484">
                  <c:v>48</c:v>
                </c:pt>
                <c:pt idx="12485">
                  <c:v>192</c:v>
                </c:pt>
                <c:pt idx="12578">
                  <c:v>168</c:v>
                </c:pt>
                <c:pt idx="12579">
                  <c:v>192</c:v>
                </c:pt>
                <c:pt idx="12580">
                  <c:v>0</c:v>
                </c:pt>
                <c:pt idx="12581">
                  <c:v>192</c:v>
                </c:pt>
                <c:pt idx="12582">
                  <c:v>1080</c:v>
                </c:pt>
                <c:pt idx="12583">
                  <c:v>0</c:v>
                </c:pt>
                <c:pt idx="12584">
                  <c:v>72</c:v>
                </c:pt>
                <c:pt idx="12585">
                  <c:v>48</c:v>
                </c:pt>
                <c:pt idx="12586">
                  <c:v>48</c:v>
                </c:pt>
                <c:pt idx="12587">
                  <c:v>24</c:v>
                </c:pt>
                <c:pt idx="12588">
                  <c:v>0</c:v>
                </c:pt>
                <c:pt idx="12589">
                  <c:v>0</c:v>
                </c:pt>
                <c:pt idx="12590">
                  <c:v>0</c:v>
                </c:pt>
                <c:pt idx="12591">
                  <c:v>192</c:v>
                </c:pt>
                <c:pt idx="12592">
                  <c:v>4632</c:v>
                </c:pt>
                <c:pt idx="12593">
                  <c:v>0</c:v>
                </c:pt>
                <c:pt idx="12594">
                  <c:v>888</c:v>
                </c:pt>
                <c:pt idx="12595">
                  <c:v>72</c:v>
                </c:pt>
                <c:pt idx="12596">
                  <c:v>2376</c:v>
                </c:pt>
                <c:pt idx="12597">
                  <c:v>504</c:v>
                </c:pt>
                <c:pt idx="12598">
                  <c:v>144</c:v>
                </c:pt>
                <c:pt idx="12599">
                  <c:v>144</c:v>
                </c:pt>
                <c:pt idx="12600">
                  <c:v>984</c:v>
                </c:pt>
                <c:pt idx="12601">
                  <c:v>144</c:v>
                </c:pt>
                <c:pt idx="12602">
                  <c:v>0</c:v>
                </c:pt>
                <c:pt idx="12603">
                  <c:v>6144</c:v>
                </c:pt>
                <c:pt idx="12604">
                  <c:v>4392</c:v>
                </c:pt>
                <c:pt idx="12605">
                  <c:v>240</c:v>
                </c:pt>
                <c:pt idx="12606">
                  <c:v>0</c:v>
                </c:pt>
                <c:pt idx="12607">
                  <c:v>0</c:v>
                </c:pt>
                <c:pt idx="12608">
                  <c:v>336</c:v>
                </c:pt>
                <c:pt idx="12609">
                  <c:v>0</c:v>
                </c:pt>
                <c:pt idx="12610">
                  <c:v>0</c:v>
                </c:pt>
                <c:pt idx="12611">
                  <c:v>0</c:v>
                </c:pt>
                <c:pt idx="12612">
                  <c:v>0</c:v>
                </c:pt>
                <c:pt idx="12613">
                  <c:v>0</c:v>
                </c:pt>
                <c:pt idx="12614">
                  <c:v>1488</c:v>
                </c:pt>
                <c:pt idx="12615">
                  <c:v>0</c:v>
                </c:pt>
                <c:pt idx="12616">
                  <c:v>0</c:v>
                </c:pt>
                <c:pt idx="12617">
                  <c:v>600</c:v>
                </c:pt>
                <c:pt idx="12637">
                  <c:v>1608</c:v>
                </c:pt>
                <c:pt idx="12638">
                  <c:v>336</c:v>
                </c:pt>
                <c:pt idx="12639">
                  <c:v>24</c:v>
                </c:pt>
                <c:pt idx="12640">
                  <c:v>96</c:v>
                </c:pt>
                <c:pt idx="12641">
                  <c:v>0</c:v>
                </c:pt>
                <c:pt idx="12642">
                  <c:v>24</c:v>
                </c:pt>
                <c:pt idx="12643">
                  <c:v>408</c:v>
                </c:pt>
                <c:pt idx="12644">
                  <c:v>696</c:v>
                </c:pt>
                <c:pt idx="12645">
                  <c:v>216</c:v>
                </c:pt>
                <c:pt idx="12646">
                  <c:v>264</c:v>
                </c:pt>
                <c:pt idx="12647">
                  <c:v>120</c:v>
                </c:pt>
                <c:pt idx="12648">
                  <c:v>0</c:v>
                </c:pt>
                <c:pt idx="12649">
                  <c:v>1584</c:v>
                </c:pt>
                <c:pt idx="12650">
                  <c:v>24</c:v>
                </c:pt>
                <c:pt idx="12651">
                  <c:v>48</c:v>
                </c:pt>
                <c:pt idx="12652">
                  <c:v>48</c:v>
                </c:pt>
                <c:pt idx="12653">
                  <c:v>216</c:v>
                </c:pt>
                <c:pt idx="12654">
                  <c:v>288</c:v>
                </c:pt>
                <c:pt idx="12655">
                  <c:v>408</c:v>
                </c:pt>
                <c:pt idx="12656">
                  <c:v>24</c:v>
                </c:pt>
                <c:pt idx="12657">
                  <c:v>48</c:v>
                </c:pt>
                <c:pt idx="12658">
                  <c:v>0</c:v>
                </c:pt>
                <c:pt idx="12659">
                  <c:v>240</c:v>
                </c:pt>
                <c:pt idx="12660">
                  <c:v>0</c:v>
                </c:pt>
                <c:pt idx="12661">
                  <c:v>0</c:v>
                </c:pt>
                <c:pt idx="12662">
                  <c:v>0</c:v>
                </c:pt>
                <c:pt idx="12663">
                  <c:v>552</c:v>
                </c:pt>
                <c:pt idx="12664">
                  <c:v>0</c:v>
                </c:pt>
                <c:pt idx="12665">
                  <c:v>48</c:v>
                </c:pt>
                <c:pt idx="12666">
                  <c:v>0</c:v>
                </c:pt>
                <c:pt idx="12667">
                  <c:v>0</c:v>
                </c:pt>
                <c:pt idx="12668">
                  <c:v>24</c:v>
                </c:pt>
                <c:pt idx="12669">
                  <c:v>24</c:v>
                </c:pt>
                <c:pt idx="12670">
                  <c:v>0</c:v>
                </c:pt>
                <c:pt idx="12671">
                  <c:v>0</c:v>
                </c:pt>
                <c:pt idx="12672">
                  <c:v>0</c:v>
                </c:pt>
                <c:pt idx="12673">
                  <c:v>0</c:v>
                </c:pt>
                <c:pt idx="12674">
                  <c:v>0</c:v>
                </c:pt>
                <c:pt idx="12675">
                  <c:v>0</c:v>
                </c:pt>
                <c:pt idx="12676">
                  <c:v>0</c:v>
                </c:pt>
                <c:pt idx="12677">
                  <c:v>0</c:v>
                </c:pt>
                <c:pt idx="12678">
                  <c:v>0</c:v>
                </c:pt>
                <c:pt idx="12679">
                  <c:v>1008</c:v>
                </c:pt>
                <c:pt idx="12680">
                  <c:v>24</c:v>
                </c:pt>
                <c:pt idx="12681">
                  <c:v>336</c:v>
                </c:pt>
                <c:pt idx="12682">
                  <c:v>240</c:v>
                </c:pt>
                <c:pt idx="12683">
                  <c:v>816</c:v>
                </c:pt>
                <c:pt idx="12684">
                  <c:v>1032</c:v>
                </c:pt>
                <c:pt idx="12685">
                  <c:v>48</c:v>
                </c:pt>
                <c:pt idx="12686">
                  <c:v>0</c:v>
                </c:pt>
                <c:pt idx="12687">
                  <c:v>72</c:v>
                </c:pt>
                <c:pt idx="12688">
                  <c:v>432</c:v>
                </c:pt>
                <c:pt idx="12689">
                  <c:v>48</c:v>
                </c:pt>
                <c:pt idx="12690">
                  <c:v>1056</c:v>
                </c:pt>
                <c:pt idx="12691">
                  <c:v>240</c:v>
                </c:pt>
                <c:pt idx="12692">
                  <c:v>0</c:v>
                </c:pt>
                <c:pt idx="12693">
                  <c:v>0</c:v>
                </c:pt>
                <c:pt idx="12694">
                  <c:v>24</c:v>
                </c:pt>
                <c:pt idx="12695">
                  <c:v>336</c:v>
                </c:pt>
                <c:pt idx="12696">
                  <c:v>48</c:v>
                </c:pt>
                <c:pt idx="12697">
                  <c:v>0</c:v>
                </c:pt>
                <c:pt idx="12698">
                  <c:v>0</c:v>
                </c:pt>
                <c:pt idx="12699">
                  <c:v>0</c:v>
                </c:pt>
                <c:pt idx="12700">
                  <c:v>432</c:v>
                </c:pt>
                <c:pt idx="12701">
                  <c:v>144</c:v>
                </c:pt>
                <c:pt idx="12702">
                  <c:v>0</c:v>
                </c:pt>
                <c:pt idx="12703">
                  <c:v>6288</c:v>
                </c:pt>
                <c:pt idx="12704">
                  <c:v>96</c:v>
                </c:pt>
                <c:pt idx="12705">
                  <c:v>24</c:v>
                </c:pt>
                <c:pt idx="12706">
                  <c:v>0</c:v>
                </c:pt>
                <c:pt idx="12707">
                  <c:v>1008</c:v>
                </c:pt>
                <c:pt idx="12708">
                  <c:v>0</c:v>
                </c:pt>
                <c:pt idx="12709">
                  <c:v>0</c:v>
                </c:pt>
                <c:pt idx="12710">
                  <c:v>96</c:v>
                </c:pt>
                <c:pt idx="12711">
                  <c:v>0</c:v>
                </c:pt>
                <c:pt idx="12712">
                  <c:v>72</c:v>
                </c:pt>
                <c:pt idx="12713">
                  <c:v>120</c:v>
                </c:pt>
                <c:pt idx="12714">
                  <c:v>0</c:v>
                </c:pt>
                <c:pt idx="12715">
                  <c:v>2592</c:v>
                </c:pt>
                <c:pt idx="12716">
                  <c:v>0</c:v>
                </c:pt>
                <c:pt idx="12717">
                  <c:v>0</c:v>
                </c:pt>
                <c:pt idx="12718">
                  <c:v>0</c:v>
                </c:pt>
                <c:pt idx="12719">
                  <c:v>0</c:v>
                </c:pt>
                <c:pt idx="12720">
                  <c:v>96</c:v>
                </c:pt>
                <c:pt idx="12721">
                  <c:v>0</c:v>
                </c:pt>
                <c:pt idx="12722">
                  <c:v>0</c:v>
                </c:pt>
                <c:pt idx="12723">
                  <c:v>0</c:v>
                </c:pt>
                <c:pt idx="12724">
                  <c:v>72</c:v>
                </c:pt>
                <c:pt idx="12725">
                  <c:v>72</c:v>
                </c:pt>
                <c:pt idx="12726">
                  <c:v>0</c:v>
                </c:pt>
                <c:pt idx="12727">
                  <c:v>336</c:v>
                </c:pt>
                <c:pt idx="12728">
                  <c:v>0</c:v>
                </c:pt>
                <c:pt idx="12729">
                  <c:v>0</c:v>
                </c:pt>
                <c:pt idx="12730">
                  <c:v>0</c:v>
                </c:pt>
                <c:pt idx="12731">
                  <c:v>0</c:v>
                </c:pt>
                <c:pt idx="12732">
                  <c:v>0</c:v>
                </c:pt>
                <c:pt idx="12733">
                  <c:v>96</c:v>
                </c:pt>
                <c:pt idx="12735">
                  <c:v>1032</c:v>
                </c:pt>
                <c:pt idx="12736">
                  <c:v>0</c:v>
                </c:pt>
                <c:pt idx="12737">
                  <c:v>456</c:v>
                </c:pt>
                <c:pt idx="12738">
                  <c:v>0</c:v>
                </c:pt>
                <c:pt idx="12739">
                  <c:v>48</c:v>
                </c:pt>
                <c:pt idx="12740">
                  <c:v>24</c:v>
                </c:pt>
                <c:pt idx="12741">
                  <c:v>96</c:v>
                </c:pt>
                <c:pt idx="12743">
                  <c:v>7440</c:v>
                </c:pt>
                <c:pt idx="12744">
                  <c:v>1536</c:v>
                </c:pt>
                <c:pt idx="12745">
                  <c:v>0</c:v>
                </c:pt>
                <c:pt idx="12746">
                  <c:v>48</c:v>
                </c:pt>
                <c:pt idx="12747">
                  <c:v>288</c:v>
                </c:pt>
                <c:pt idx="12748">
                  <c:v>312</c:v>
                </c:pt>
                <c:pt idx="12749">
                  <c:v>0</c:v>
                </c:pt>
                <c:pt idx="12750">
                  <c:v>240</c:v>
                </c:pt>
                <c:pt idx="12751">
                  <c:v>216</c:v>
                </c:pt>
                <c:pt idx="12752">
                  <c:v>3360</c:v>
                </c:pt>
                <c:pt idx="12753">
                  <c:v>72</c:v>
                </c:pt>
                <c:pt idx="12754">
                  <c:v>576</c:v>
                </c:pt>
                <c:pt idx="12755">
                  <c:v>0</c:v>
                </c:pt>
                <c:pt idx="12756">
                  <c:v>48</c:v>
                </c:pt>
                <c:pt idx="12757">
                  <c:v>312</c:v>
                </c:pt>
                <c:pt idx="12758">
                  <c:v>456</c:v>
                </c:pt>
                <c:pt idx="12759">
                  <c:v>912</c:v>
                </c:pt>
                <c:pt idx="12760">
                  <c:v>72</c:v>
                </c:pt>
                <c:pt idx="12761">
                  <c:v>0</c:v>
                </c:pt>
                <c:pt idx="12762">
                  <c:v>0</c:v>
                </c:pt>
                <c:pt idx="12763">
                  <c:v>336</c:v>
                </c:pt>
                <c:pt idx="12764">
                  <c:v>48</c:v>
                </c:pt>
                <c:pt idx="12765">
                  <c:v>72</c:v>
                </c:pt>
                <c:pt idx="12766">
                  <c:v>384</c:v>
                </c:pt>
                <c:pt idx="12767">
                  <c:v>0</c:v>
                </c:pt>
                <c:pt idx="12769">
                  <c:v>0</c:v>
                </c:pt>
                <c:pt idx="12770">
                  <c:v>48</c:v>
                </c:pt>
                <c:pt idx="12771">
                  <c:v>0</c:v>
                </c:pt>
                <c:pt idx="12772">
                  <c:v>0</c:v>
                </c:pt>
                <c:pt idx="12773">
                  <c:v>0</c:v>
                </c:pt>
                <c:pt idx="12774">
                  <c:v>0</c:v>
                </c:pt>
                <c:pt idx="12775">
                  <c:v>96</c:v>
                </c:pt>
                <c:pt idx="12777">
                  <c:v>168</c:v>
                </c:pt>
                <c:pt idx="12778">
                  <c:v>0</c:v>
                </c:pt>
                <c:pt idx="12779">
                  <c:v>0</c:v>
                </c:pt>
                <c:pt idx="12780">
                  <c:v>0</c:v>
                </c:pt>
                <c:pt idx="12781">
                  <c:v>72</c:v>
                </c:pt>
                <c:pt idx="12782">
                  <c:v>48</c:v>
                </c:pt>
                <c:pt idx="12783">
                  <c:v>0</c:v>
                </c:pt>
                <c:pt idx="12784">
                  <c:v>0</c:v>
                </c:pt>
                <c:pt idx="12785">
                  <c:v>0</c:v>
                </c:pt>
                <c:pt idx="12786">
                  <c:v>0</c:v>
                </c:pt>
                <c:pt idx="12787">
                  <c:v>0</c:v>
                </c:pt>
                <c:pt idx="12788">
                  <c:v>0</c:v>
                </c:pt>
                <c:pt idx="12789">
                  <c:v>0</c:v>
                </c:pt>
                <c:pt idx="12790">
                  <c:v>144</c:v>
                </c:pt>
                <c:pt idx="12791">
                  <c:v>96</c:v>
                </c:pt>
                <c:pt idx="12792">
                  <c:v>0</c:v>
                </c:pt>
                <c:pt idx="12793">
                  <c:v>3600</c:v>
                </c:pt>
                <c:pt idx="12794">
                  <c:v>0</c:v>
                </c:pt>
                <c:pt idx="12795">
                  <c:v>120</c:v>
                </c:pt>
                <c:pt idx="12796">
                  <c:v>0</c:v>
                </c:pt>
                <c:pt idx="12797">
                  <c:v>96</c:v>
                </c:pt>
                <c:pt idx="12798">
                  <c:v>0</c:v>
                </c:pt>
                <c:pt idx="12799">
                  <c:v>240</c:v>
                </c:pt>
                <c:pt idx="12800">
                  <c:v>0</c:v>
                </c:pt>
                <c:pt idx="12801">
                  <c:v>792</c:v>
                </c:pt>
                <c:pt idx="12802">
                  <c:v>0</c:v>
                </c:pt>
                <c:pt idx="12803">
                  <c:v>0</c:v>
                </c:pt>
                <c:pt idx="12804">
                  <c:v>216</c:v>
                </c:pt>
                <c:pt idx="12805">
                  <c:v>0</c:v>
                </c:pt>
                <c:pt idx="12806">
                  <c:v>240</c:v>
                </c:pt>
                <c:pt idx="12807">
                  <c:v>0</c:v>
                </c:pt>
                <c:pt idx="12808">
                  <c:v>240</c:v>
                </c:pt>
                <c:pt idx="12809">
                  <c:v>0</c:v>
                </c:pt>
                <c:pt idx="12810">
                  <c:v>0</c:v>
                </c:pt>
                <c:pt idx="12811">
                  <c:v>0</c:v>
                </c:pt>
                <c:pt idx="12812">
                  <c:v>0</c:v>
                </c:pt>
                <c:pt idx="12813">
                  <c:v>24</c:v>
                </c:pt>
                <c:pt idx="12814">
                  <c:v>0</c:v>
                </c:pt>
                <c:pt idx="12815">
                  <c:v>0</c:v>
                </c:pt>
                <c:pt idx="12816">
                  <c:v>0</c:v>
                </c:pt>
                <c:pt idx="12817">
                  <c:v>48</c:v>
                </c:pt>
                <c:pt idx="12818">
                  <c:v>456</c:v>
                </c:pt>
                <c:pt idx="12819">
                  <c:v>0</c:v>
                </c:pt>
                <c:pt idx="12820">
                  <c:v>24</c:v>
                </c:pt>
                <c:pt idx="12821">
                  <c:v>120</c:v>
                </c:pt>
                <c:pt idx="12822">
                  <c:v>72</c:v>
                </c:pt>
                <c:pt idx="12823">
                  <c:v>168</c:v>
                </c:pt>
                <c:pt idx="12824">
                  <c:v>0</c:v>
                </c:pt>
                <c:pt idx="12825">
                  <c:v>0</c:v>
                </c:pt>
                <c:pt idx="12826">
                  <c:v>0</c:v>
                </c:pt>
                <c:pt idx="12827">
                  <c:v>0</c:v>
                </c:pt>
                <c:pt idx="12828">
                  <c:v>0</c:v>
                </c:pt>
                <c:pt idx="12829">
                  <c:v>48</c:v>
                </c:pt>
                <c:pt idx="12830">
                  <c:v>120</c:v>
                </c:pt>
                <c:pt idx="12831">
                  <c:v>0</c:v>
                </c:pt>
                <c:pt idx="12832">
                  <c:v>0</c:v>
                </c:pt>
                <c:pt idx="12833">
                  <c:v>0</c:v>
                </c:pt>
                <c:pt idx="12976">
                  <c:v>48</c:v>
                </c:pt>
                <c:pt idx="12977">
                  <c:v>0</c:v>
                </c:pt>
                <c:pt idx="12978">
                  <c:v>48</c:v>
                </c:pt>
                <c:pt idx="12979">
                  <c:v>0</c:v>
                </c:pt>
                <c:pt idx="12980">
                  <c:v>120</c:v>
                </c:pt>
                <c:pt idx="12981">
                  <c:v>0</c:v>
                </c:pt>
                <c:pt idx="12982">
                  <c:v>96</c:v>
                </c:pt>
                <c:pt idx="12983">
                  <c:v>48</c:v>
                </c:pt>
                <c:pt idx="12984">
                  <c:v>0</c:v>
                </c:pt>
                <c:pt idx="12985">
                  <c:v>48</c:v>
                </c:pt>
                <c:pt idx="12986">
                  <c:v>24</c:v>
                </c:pt>
                <c:pt idx="12987">
                  <c:v>0</c:v>
                </c:pt>
                <c:pt idx="12988">
                  <c:v>0</c:v>
                </c:pt>
                <c:pt idx="12989">
                  <c:v>168</c:v>
                </c:pt>
                <c:pt idx="12990">
                  <c:v>576</c:v>
                </c:pt>
                <c:pt idx="12991">
                  <c:v>96</c:v>
                </c:pt>
                <c:pt idx="12992">
                  <c:v>144</c:v>
                </c:pt>
                <c:pt idx="12993">
                  <c:v>0</c:v>
                </c:pt>
                <c:pt idx="12994">
                  <c:v>0</c:v>
                </c:pt>
                <c:pt idx="12995">
                  <c:v>0</c:v>
                </c:pt>
                <c:pt idx="12996">
                  <c:v>0</c:v>
                </c:pt>
                <c:pt idx="12997">
                  <c:v>0</c:v>
                </c:pt>
                <c:pt idx="12998">
                  <c:v>72</c:v>
                </c:pt>
                <c:pt idx="12999">
                  <c:v>4440</c:v>
                </c:pt>
                <c:pt idx="13000">
                  <c:v>120</c:v>
                </c:pt>
                <c:pt idx="13001">
                  <c:v>0</c:v>
                </c:pt>
                <c:pt idx="13002">
                  <c:v>0</c:v>
                </c:pt>
                <c:pt idx="13003">
                  <c:v>0</c:v>
                </c:pt>
                <c:pt idx="13004">
                  <c:v>120</c:v>
                </c:pt>
                <c:pt idx="13005">
                  <c:v>0</c:v>
                </c:pt>
                <c:pt idx="13006">
                  <c:v>0</c:v>
                </c:pt>
                <c:pt idx="13007">
                  <c:v>1272</c:v>
                </c:pt>
                <c:pt idx="13008">
                  <c:v>0</c:v>
                </c:pt>
                <c:pt idx="13009">
                  <c:v>72</c:v>
                </c:pt>
                <c:pt idx="13010">
                  <c:v>0</c:v>
                </c:pt>
                <c:pt idx="13011">
                  <c:v>0</c:v>
                </c:pt>
                <c:pt idx="13012">
                  <c:v>0</c:v>
                </c:pt>
                <c:pt idx="13013">
                  <c:v>24</c:v>
                </c:pt>
                <c:pt idx="13014">
                  <c:v>48</c:v>
                </c:pt>
                <c:pt idx="13015">
                  <c:v>0</c:v>
                </c:pt>
                <c:pt idx="13145">
                  <c:v>0</c:v>
                </c:pt>
                <c:pt idx="13146">
                  <c:v>2808</c:v>
                </c:pt>
                <c:pt idx="13147">
                  <c:v>48</c:v>
                </c:pt>
                <c:pt idx="13148">
                  <c:v>96</c:v>
                </c:pt>
                <c:pt idx="13149">
                  <c:v>0</c:v>
                </c:pt>
                <c:pt idx="13150">
                  <c:v>0</c:v>
                </c:pt>
                <c:pt idx="13151">
                  <c:v>240</c:v>
                </c:pt>
                <c:pt idx="13152">
                  <c:v>168</c:v>
                </c:pt>
                <c:pt idx="13153">
                  <c:v>1128</c:v>
                </c:pt>
                <c:pt idx="13154">
                  <c:v>16248</c:v>
                </c:pt>
                <c:pt idx="13155">
                  <c:v>0</c:v>
                </c:pt>
                <c:pt idx="13156">
                  <c:v>48</c:v>
                </c:pt>
                <c:pt idx="13157">
                  <c:v>24</c:v>
                </c:pt>
                <c:pt idx="13158">
                  <c:v>0</c:v>
                </c:pt>
                <c:pt idx="13159">
                  <c:v>0</c:v>
                </c:pt>
                <c:pt idx="13160">
                  <c:v>0</c:v>
                </c:pt>
                <c:pt idx="13161">
                  <c:v>0</c:v>
                </c:pt>
                <c:pt idx="13162">
                  <c:v>0</c:v>
                </c:pt>
                <c:pt idx="13163">
                  <c:v>0</c:v>
                </c:pt>
                <c:pt idx="13164">
                  <c:v>0</c:v>
                </c:pt>
                <c:pt idx="13165">
                  <c:v>192</c:v>
                </c:pt>
                <c:pt idx="13166">
                  <c:v>24</c:v>
                </c:pt>
                <c:pt idx="13167">
                  <c:v>0</c:v>
                </c:pt>
                <c:pt idx="13168">
                  <c:v>24</c:v>
                </c:pt>
                <c:pt idx="13169">
                  <c:v>288</c:v>
                </c:pt>
                <c:pt idx="13170">
                  <c:v>0</c:v>
                </c:pt>
                <c:pt idx="13171">
                  <c:v>0</c:v>
                </c:pt>
                <c:pt idx="13172">
                  <c:v>24</c:v>
                </c:pt>
                <c:pt idx="13173">
                  <c:v>0</c:v>
                </c:pt>
                <c:pt idx="13174">
                  <c:v>0</c:v>
                </c:pt>
                <c:pt idx="13175">
                  <c:v>1392</c:v>
                </c:pt>
                <c:pt idx="13176">
                  <c:v>24</c:v>
                </c:pt>
                <c:pt idx="13177">
                  <c:v>0</c:v>
                </c:pt>
                <c:pt idx="13178">
                  <c:v>0</c:v>
                </c:pt>
                <c:pt idx="13179">
                  <c:v>432</c:v>
                </c:pt>
                <c:pt idx="13180">
                  <c:v>0</c:v>
                </c:pt>
                <c:pt idx="13181">
                  <c:v>0</c:v>
                </c:pt>
                <c:pt idx="13182">
                  <c:v>0</c:v>
                </c:pt>
                <c:pt idx="13183">
                  <c:v>0</c:v>
                </c:pt>
                <c:pt idx="13184">
                  <c:v>0</c:v>
                </c:pt>
                <c:pt idx="13185">
                  <c:v>1344</c:v>
                </c:pt>
                <c:pt idx="13186">
                  <c:v>672</c:v>
                </c:pt>
                <c:pt idx="13187">
                  <c:v>96</c:v>
                </c:pt>
                <c:pt idx="13328">
                  <c:v>0</c:v>
                </c:pt>
                <c:pt idx="13329">
                  <c:v>1008</c:v>
                </c:pt>
                <c:pt idx="13330">
                  <c:v>8976</c:v>
                </c:pt>
                <c:pt idx="13331">
                  <c:v>0</c:v>
                </c:pt>
                <c:pt idx="13332">
                  <c:v>0</c:v>
                </c:pt>
                <c:pt idx="13333">
                  <c:v>0</c:v>
                </c:pt>
                <c:pt idx="13334">
                  <c:v>0</c:v>
                </c:pt>
                <c:pt idx="13335">
                  <c:v>0</c:v>
                </c:pt>
                <c:pt idx="13336">
                  <c:v>48</c:v>
                </c:pt>
                <c:pt idx="13337">
                  <c:v>0</c:v>
                </c:pt>
                <c:pt idx="13338">
                  <c:v>120</c:v>
                </c:pt>
                <c:pt idx="13339">
                  <c:v>168</c:v>
                </c:pt>
                <c:pt idx="13340">
                  <c:v>456</c:v>
                </c:pt>
                <c:pt idx="13341">
                  <c:v>96</c:v>
                </c:pt>
                <c:pt idx="13342">
                  <c:v>48</c:v>
                </c:pt>
                <c:pt idx="13343">
                  <c:v>0</c:v>
                </c:pt>
                <c:pt idx="13344">
                  <c:v>216</c:v>
                </c:pt>
                <c:pt idx="13345">
                  <c:v>0</c:v>
                </c:pt>
                <c:pt idx="13346">
                  <c:v>216</c:v>
                </c:pt>
                <c:pt idx="13347">
                  <c:v>96</c:v>
                </c:pt>
                <c:pt idx="13348">
                  <c:v>144</c:v>
                </c:pt>
                <c:pt idx="13349">
                  <c:v>432</c:v>
                </c:pt>
                <c:pt idx="13350">
                  <c:v>120</c:v>
                </c:pt>
                <c:pt idx="13351">
                  <c:v>0</c:v>
                </c:pt>
                <c:pt idx="13352">
                  <c:v>288</c:v>
                </c:pt>
                <c:pt idx="13353">
                  <c:v>6384</c:v>
                </c:pt>
                <c:pt idx="13354">
                  <c:v>0</c:v>
                </c:pt>
                <c:pt idx="13355">
                  <c:v>504</c:v>
                </c:pt>
                <c:pt idx="13356">
                  <c:v>0</c:v>
                </c:pt>
                <c:pt idx="13477">
                  <c:v>0</c:v>
                </c:pt>
                <c:pt idx="13478">
                  <c:v>0</c:v>
                </c:pt>
                <c:pt idx="13479">
                  <c:v>0</c:v>
                </c:pt>
                <c:pt idx="13480">
                  <c:v>0</c:v>
                </c:pt>
                <c:pt idx="13481">
                  <c:v>0</c:v>
                </c:pt>
                <c:pt idx="13482">
                  <c:v>0</c:v>
                </c:pt>
                <c:pt idx="13483">
                  <c:v>480</c:v>
                </c:pt>
                <c:pt idx="13484">
                  <c:v>144</c:v>
                </c:pt>
                <c:pt idx="13485">
                  <c:v>120</c:v>
                </c:pt>
                <c:pt idx="13486">
                  <c:v>168</c:v>
                </c:pt>
                <c:pt idx="13487">
                  <c:v>408</c:v>
                </c:pt>
                <c:pt idx="13488">
                  <c:v>72</c:v>
                </c:pt>
                <c:pt idx="13489">
                  <c:v>312</c:v>
                </c:pt>
                <c:pt idx="13490">
                  <c:v>0</c:v>
                </c:pt>
                <c:pt idx="13491">
                  <c:v>96</c:v>
                </c:pt>
                <c:pt idx="13492">
                  <c:v>0</c:v>
                </c:pt>
                <c:pt idx="13493">
                  <c:v>576</c:v>
                </c:pt>
                <c:pt idx="13494">
                  <c:v>0</c:v>
                </c:pt>
                <c:pt idx="13495">
                  <c:v>0</c:v>
                </c:pt>
                <c:pt idx="13496">
                  <c:v>0</c:v>
                </c:pt>
                <c:pt idx="13497">
                  <c:v>912</c:v>
                </c:pt>
                <c:pt idx="13498">
                  <c:v>0</c:v>
                </c:pt>
                <c:pt idx="13499">
                  <c:v>0</c:v>
                </c:pt>
                <c:pt idx="13500">
                  <c:v>96</c:v>
                </c:pt>
                <c:pt idx="13501">
                  <c:v>696</c:v>
                </c:pt>
                <c:pt idx="13502">
                  <c:v>1728</c:v>
                </c:pt>
                <c:pt idx="13503">
                  <c:v>96</c:v>
                </c:pt>
                <c:pt idx="13504">
                  <c:v>144</c:v>
                </c:pt>
                <c:pt idx="13505">
                  <c:v>24</c:v>
                </c:pt>
                <c:pt idx="13506">
                  <c:v>24</c:v>
                </c:pt>
                <c:pt idx="13507">
                  <c:v>120</c:v>
                </c:pt>
                <c:pt idx="13508">
                  <c:v>0</c:v>
                </c:pt>
                <c:pt idx="13509">
                  <c:v>0</c:v>
                </c:pt>
                <c:pt idx="13510">
                  <c:v>288</c:v>
                </c:pt>
                <c:pt idx="13511">
                  <c:v>0</c:v>
                </c:pt>
                <c:pt idx="13512">
                  <c:v>216</c:v>
                </c:pt>
                <c:pt idx="13513">
                  <c:v>48</c:v>
                </c:pt>
                <c:pt idx="13514">
                  <c:v>0</c:v>
                </c:pt>
                <c:pt idx="13515">
                  <c:v>312</c:v>
                </c:pt>
                <c:pt idx="13516">
                  <c:v>0</c:v>
                </c:pt>
                <c:pt idx="13517">
                  <c:v>0</c:v>
                </c:pt>
                <c:pt idx="13518">
                  <c:v>0</c:v>
                </c:pt>
                <c:pt idx="13519">
                  <c:v>0</c:v>
                </c:pt>
                <c:pt idx="13520">
                  <c:v>0</c:v>
                </c:pt>
                <c:pt idx="13521">
                  <c:v>0</c:v>
                </c:pt>
                <c:pt idx="13522">
                  <c:v>48</c:v>
                </c:pt>
                <c:pt idx="13523">
                  <c:v>0</c:v>
                </c:pt>
                <c:pt idx="13524">
                  <c:v>48</c:v>
                </c:pt>
                <c:pt idx="13525">
                  <c:v>0</c:v>
                </c:pt>
                <c:pt idx="13526">
                  <c:v>0</c:v>
                </c:pt>
                <c:pt idx="13527">
                  <c:v>0</c:v>
                </c:pt>
                <c:pt idx="13528">
                  <c:v>0</c:v>
                </c:pt>
                <c:pt idx="13529">
                  <c:v>0</c:v>
                </c:pt>
                <c:pt idx="13530">
                  <c:v>0</c:v>
                </c:pt>
                <c:pt idx="13531">
                  <c:v>0</c:v>
                </c:pt>
                <c:pt idx="13532">
                  <c:v>72</c:v>
                </c:pt>
                <c:pt idx="13533">
                  <c:v>0</c:v>
                </c:pt>
                <c:pt idx="13534">
                  <c:v>0</c:v>
                </c:pt>
                <c:pt idx="13535">
                  <c:v>0</c:v>
                </c:pt>
                <c:pt idx="13536">
                  <c:v>144</c:v>
                </c:pt>
                <c:pt idx="13537">
                  <c:v>0</c:v>
                </c:pt>
                <c:pt idx="13538">
                  <c:v>0</c:v>
                </c:pt>
                <c:pt idx="13539">
                  <c:v>0</c:v>
                </c:pt>
                <c:pt idx="13540">
                  <c:v>72</c:v>
                </c:pt>
                <c:pt idx="13771">
                  <c:v>192</c:v>
                </c:pt>
                <c:pt idx="13772">
                  <c:v>336</c:v>
                </c:pt>
                <c:pt idx="13773">
                  <c:v>0</c:v>
                </c:pt>
                <c:pt idx="13774">
                  <c:v>0</c:v>
                </c:pt>
                <c:pt idx="13775">
                  <c:v>0</c:v>
                </c:pt>
                <c:pt idx="13776">
                  <c:v>48</c:v>
                </c:pt>
                <c:pt idx="13777">
                  <c:v>0</c:v>
                </c:pt>
                <c:pt idx="13778">
                  <c:v>0</c:v>
                </c:pt>
                <c:pt idx="13779">
                  <c:v>24</c:v>
                </c:pt>
                <c:pt idx="13780">
                  <c:v>0</c:v>
                </c:pt>
                <c:pt idx="13781">
                  <c:v>144</c:v>
                </c:pt>
                <c:pt idx="13782">
                  <c:v>24</c:v>
                </c:pt>
                <c:pt idx="13783">
                  <c:v>1056</c:v>
                </c:pt>
                <c:pt idx="13784">
                  <c:v>264</c:v>
                </c:pt>
                <c:pt idx="13785">
                  <c:v>0</c:v>
                </c:pt>
                <c:pt idx="13786">
                  <c:v>0</c:v>
                </c:pt>
                <c:pt idx="13787">
                  <c:v>0</c:v>
                </c:pt>
                <c:pt idx="13788">
                  <c:v>0</c:v>
                </c:pt>
                <c:pt idx="13789">
                  <c:v>0</c:v>
                </c:pt>
                <c:pt idx="13790">
                  <c:v>0</c:v>
                </c:pt>
                <c:pt idx="13791">
                  <c:v>504</c:v>
                </c:pt>
                <c:pt idx="13792">
                  <c:v>0</c:v>
                </c:pt>
                <c:pt idx="13793">
                  <c:v>0</c:v>
                </c:pt>
                <c:pt idx="13794">
                  <c:v>0</c:v>
                </c:pt>
                <c:pt idx="13795">
                  <c:v>0</c:v>
                </c:pt>
                <c:pt idx="13796">
                  <c:v>0</c:v>
                </c:pt>
                <c:pt idx="13797">
                  <c:v>72</c:v>
                </c:pt>
                <c:pt idx="13798">
                  <c:v>0</c:v>
                </c:pt>
                <c:pt idx="13799">
                  <c:v>0</c:v>
                </c:pt>
                <c:pt idx="13800">
                  <c:v>288</c:v>
                </c:pt>
                <c:pt idx="13801">
                  <c:v>0</c:v>
                </c:pt>
                <c:pt idx="13802">
                  <c:v>0</c:v>
                </c:pt>
                <c:pt idx="13803">
                  <c:v>24</c:v>
                </c:pt>
                <c:pt idx="13804">
                  <c:v>96</c:v>
                </c:pt>
                <c:pt idx="13805">
                  <c:v>0</c:v>
                </c:pt>
                <c:pt idx="13806">
                  <c:v>72</c:v>
                </c:pt>
                <c:pt idx="13807">
                  <c:v>0</c:v>
                </c:pt>
                <c:pt idx="13808">
                  <c:v>24</c:v>
                </c:pt>
                <c:pt idx="13809">
                  <c:v>0</c:v>
                </c:pt>
                <c:pt idx="13810">
                  <c:v>0</c:v>
                </c:pt>
                <c:pt idx="13811">
                  <c:v>0</c:v>
                </c:pt>
                <c:pt idx="13812">
                  <c:v>504</c:v>
                </c:pt>
                <c:pt idx="13813">
                  <c:v>0</c:v>
                </c:pt>
                <c:pt idx="13814">
                  <c:v>96</c:v>
                </c:pt>
                <c:pt idx="13815">
                  <c:v>48</c:v>
                </c:pt>
                <c:pt idx="13816">
                  <c:v>384</c:v>
                </c:pt>
                <c:pt idx="13817">
                  <c:v>48</c:v>
                </c:pt>
                <c:pt idx="13818">
                  <c:v>72</c:v>
                </c:pt>
                <c:pt idx="13819">
                  <c:v>0</c:v>
                </c:pt>
                <c:pt idx="13820">
                  <c:v>744</c:v>
                </c:pt>
                <c:pt idx="13821">
                  <c:v>0</c:v>
                </c:pt>
                <c:pt idx="13822">
                  <c:v>0</c:v>
                </c:pt>
                <c:pt idx="13823">
                  <c:v>1056</c:v>
                </c:pt>
                <c:pt idx="13824">
                  <c:v>0</c:v>
                </c:pt>
                <c:pt idx="13825">
                  <c:v>72</c:v>
                </c:pt>
                <c:pt idx="13826">
                  <c:v>48</c:v>
                </c:pt>
                <c:pt idx="13827">
                  <c:v>96</c:v>
                </c:pt>
                <c:pt idx="13828">
                  <c:v>432</c:v>
                </c:pt>
                <c:pt idx="13829">
                  <c:v>0</c:v>
                </c:pt>
                <c:pt idx="13830">
                  <c:v>0</c:v>
                </c:pt>
                <c:pt idx="13831">
                  <c:v>96</c:v>
                </c:pt>
                <c:pt idx="13832">
                  <c:v>0</c:v>
                </c:pt>
                <c:pt idx="13833">
                  <c:v>0</c:v>
                </c:pt>
                <c:pt idx="13834">
                  <c:v>0</c:v>
                </c:pt>
                <c:pt idx="13835">
                  <c:v>72</c:v>
                </c:pt>
                <c:pt idx="13836">
                  <c:v>240</c:v>
                </c:pt>
                <c:pt idx="13837">
                  <c:v>0</c:v>
                </c:pt>
                <c:pt idx="13838">
                  <c:v>0</c:v>
                </c:pt>
                <c:pt idx="13839">
                  <c:v>72</c:v>
                </c:pt>
                <c:pt idx="13840">
                  <c:v>96</c:v>
                </c:pt>
                <c:pt idx="13841">
                  <c:v>144</c:v>
                </c:pt>
                <c:pt idx="13842">
                  <c:v>0</c:v>
                </c:pt>
                <c:pt idx="13843">
                  <c:v>72</c:v>
                </c:pt>
                <c:pt idx="13844">
                  <c:v>240</c:v>
                </c:pt>
                <c:pt idx="13845">
                  <c:v>96</c:v>
                </c:pt>
                <c:pt idx="13846">
                  <c:v>48</c:v>
                </c:pt>
                <c:pt idx="14006">
                  <c:v>0</c:v>
                </c:pt>
                <c:pt idx="14007">
                  <c:v>0</c:v>
                </c:pt>
                <c:pt idx="14008">
                  <c:v>0</c:v>
                </c:pt>
                <c:pt idx="14009">
                  <c:v>48</c:v>
                </c:pt>
                <c:pt idx="14010">
                  <c:v>0</c:v>
                </c:pt>
                <c:pt idx="14012">
                  <c:v>0</c:v>
                </c:pt>
                <c:pt idx="14013">
                  <c:v>0</c:v>
                </c:pt>
                <c:pt idx="14014">
                  <c:v>0</c:v>
                </c:pt>
                <c:pt idx="14015">
                  <c:v>504</c:v>
                </c:pt>
                <c:pt idx="14016">
                  <c:v>0</c:v>
                </c:pt>
                <c:pt idx="14017">
                  <c:v>0</c:v>
                </c:pt>
                <c:pt idx="14018">
                  <c:v>0</c:v>
                </c:pt>
                <c:pt idx="14019">
                  <c:v>312</c:v>
                </c:pt>
                <c:pt idx="14020">
                  <c:v>0</c:v>
                </c:pt>
                <c:pt idx="14021">
                  <c:v>0</c:v>
                </c:pt>
                <c:pt idx="14022">
                  <c:v>144</c:v>
                </c:pt>
                <c:pt idx="14023">
                  <c:v>0</c:v>
                </c:pt>
                <c:pt idx="14024">
                  <c:v>240</c:v>
                </c:pt>
                <c:pt idx="14025">
                  <c:v>48</c:v>
                </c:pt>
                <c:pt idx="14026">
                  <c:v>1248</c:v>
                </c:pt>
                <c:pt idx="14027">
                  <c:v>0</c:v>
                </c:pt>
                <c:pt idx="14028">
                  <c:v>0</c:v>
                </c:pt>
                <c:pt idx="14029">
                  <c:v>0</c:v>
                </c:pt>
                <c:pt idx="14030">
                  <c:v>72</c:v>
                </c:pt>
                <c:pt idx="14031">
                  <c:v>144</c:v>
                </c:pt>
                <c:pt idx="14032">
                  <c:v>168</c:v>
                </c:pt>
                <c:pt idx="14033">
                  <c:v>384</c:v>
                </c:pt>
                <c:pt idx="14034">
                  <c:v>432</c:v>
                </c:pt>
                <c:pt idx="14035">
                  <c:v>0</c:v>
                </c:pt>
                <c:pt idx="14036">
                  <c:v>0</c:v>
                </c:pt>
                <c:pt idx="14037">
                  <c:v>96</c:v>
                </c:pt>
                <c:pt idx="14038">
                  <c:v>0</c:v>
                </c:pt>
                <c:pt idx="14039">
                  <c:v>312</c:v>
                </c:pt>
                <c:pt idx="14040">
                  <c:v>288</c:v>
                </c:pt>
                <c:pt idx="14041">
                  <c:v>48</c:v>
                </c:pt>
                <c:pt idx="14042">
                  <c:v>72</c:v>
                </c:pt>
                <c:pt idx="14043">
                  <c:v>0</c:v>
                </c:pt>
                <c:pt idx="14045">
                  <c:v>96</c:v>
                </c:pt>
                <c:pt idx="14046">
                  <c:v>72</c:v>
                </c:pt>
                <c:pt idx="14064">
                  <c:v>0</c:v>
                </c:pt>
                <c:pt idx="14065">
                  <c:v>48</c:v>
                </c:pt>
                <c:pt idx="14066">
                  <c:v>0</c:v>
                </c:pt>
                <c:pt idx="14067">
                  <c:v>0</c:v>
                </c:pt>
                <c:pt idx="14068">
                  <c:v>0</c:v>
                </c:pt>
                <c:pt idx="14069">
                  <c:v>0</c:v>
                </c:pt>
                <c:pt idx="14070">
                  <c:v>0</c:v>
                </c:pt>
                <c:pt idx="14071">
                  <c:v>72</c:v>
                </c:pt>
                <c:pt idx="14072">
                  <c:v>48</c:v>
                </c:pt>
                <c:pt idx="14073">
                  <c:v>0</c:v>
                </c:pt>
                <c:pt idx="14074">
                  <c:v>3024</c:v>
                </c:pt>
                <c:pt idx="14075">
                  <c:v>0</c:v>
                </c:pt>
                <c:pt idx="14076">
                  <c:v>0</c:v>
                </c:pt>
                <c:pt idx="14077">
                  <c:v>0</c:v>
                </c:pt>
                <c:pt idx="14078">
                  <c:v>288</c:v>
                </c:pt>
                <c:pt idx="14079">
                  <c:v>144</c:v>
                </c:pt>
                <c:pt idx="14080">
                  <c:v>96</c:v>
                </c:pt>
                <c:pt idx="14081">
                  <c:v>1488</c:v>
                </c:pt>
                <c:pt idx="14082">
                  <c:v>96</c:v>
                </c:pt>
                <c:pt idx="14083">
                  <c:v>168</c:v>
                </c:pt>
                <c:pt idx="14084">
                  <c:v>72</c:v>
                </c:pt>
                <c:pt idx="14085">
                  <c:v>0</c:v>
                </c:pt>
                <c:pt idx="14086">
                  <c:v>168</c:v>
                </c:pt>
                <c:pt idx="14087">
                  <c:v>48</c:v>
                </c:pt>
                <c:pt idx="14088">
                  <c:v>0</c:v>
                </c:pt>
                <c:pt idx="14089">
                  <c:v>4752</c:v>
                </c:pt>
                <c:pt idx="14090">
                  <c:v>1104</c:v>
                </c:pt>
                <c:pt idx="14091">
                  <c:v>96</c:v>
                </c:pt>
                <c:pt idx="14092">
                  <c:v>48</c:v>
                </c:pt>
                <c:pt idx="14093">
                  <c:v>0</c:v>
                </c:pt>
                <c:pt idx="14094">
                  <c:v>0</c:v>
                </c:pt>
                <c:pt idx="14095">
                  <c:v>24</c:v>
                </c:pt>
                <c:pt idx="14096">
                  <c:v>0</c:v>
                </c:pt>
                <c:pt idx="14097">
                  <c:v>24</c:v>
                </c:pt>
                <c:pt idx="14098">
                  <c:v>1968</c:v>
                </c:pt>
                <c:pt idx="14099">
                  <c:v>360</c:v>
                </c:pt>
                <c:pt idx="14100">
                  <c:v>0</c:v>
                </c:pt>
                <c:pt idx="14101">
                  <c:v>288</c:v>
                </c:pt>
                <c:pt idx="14102">
                  <c:v>528</c:v>
                </c:pt>
                <c:pt idx="14103">
                  <c:v>408</c:v>
                </c:pt>
                <c:pt idx="14104">
                  <c:v>144</c:v>
                </c:pt>
                <c:pt idx="14105">
                  <c:v>0</c:v>
                </c:pt>
                <c:pt idx="14106">
                  <c:v>792</c:v>
                </c:pt>
                <c:pt idx="14107">
                  <c:v>48</c:v>
                </c:pt>
                <c:pt idx="14108">
                  <c:v>0</c:v>
                </c:pt>
                <c:pt idx="14109">
                  <c:v>2064</c:v>
                </c:pt>
                <c:pt idx="14110">
                  <c:v>0</c:v>
                </c:pt>
                <c:pt idx="14111">
                  <c:v>0</c:v>
                </c:pt>
                <c:pt idx="14112">
                  <c:v>0</c:v>
                </c:pt>
                <c:pt idx="14113">
                  <c:v>0</c:v>
                </c:pt>
                <c:pt idx="14114">
                  <c:v>0</c:v>
                </c:pt>
                <c:pt idx="14115">
                  <c:v>96</c:v>
                </c:pt>
                <c:pt idx="14116">
                  <c:v>288</c:v>
                </c:pt>
                <c:pt idx="14117">
                  <c:v>192</c:v>
                </c:pt>
                <c:pt idx="14118">
                  <c:v>0</c:v>
                </c:pt>
                <c:pt idx="14119">
                  <c:v>0</c:v>
                </c:pt>
                <c:pt idx="14120">
                  <c:v>0</c:v>
                </c:pt>
                <c:pt idx="14121">
                  <c:v>72</c:v>
                </c:pt>
                <c:pt idx="14122">
                  <c:v>72</c:v>
                </c:pt>
                <c:pt idx="14123">
                  <c:v>0</c:v>
                </c:pt>
                <c:pt idx="14124">
                  <c:v>288</c:v>
                </c:pt>
                <c:pt idx="14125">
                  <c:v>0</c:v>
                </c:pt>
                <c:pt idx="14126">
                  <c:v>0</c:v>
                </c:pt>
                <c:pt idx="14127">
                  <c:v>288</c:v>
                </c:pt>
                <c:pt idx="14128">
                  <c:v>312</c:v>
                </c:pt>
                <c:pt idx="14129">
                  <c:v>0</c:v>
                </c:pt>
                <c:pt idx="14130">
                  <c:v>0</c:v>
                </c:pt>
                <c:pt idx="14214">
                  <c:v>0</c:v>
                </c:pt>
                <c:pt idx="14215">
                  <c:v>48</c:v>
                </c:pt>
                <c:pt idx="14216">
                  <c:v>0</c:v>
                </c:pt>
                <c:pt idx="14217">
                  <c:v>168</c:v>
                </c:pt>
                <c:pt idx="14218">
                  <c:v>288</c:v>
                </c:pt>
                <c:pt idx="14219">
                  <c:v>72</c:v>
                </c:pt>
                <c:pt idx="14220">
                  <c:v>96</c:v>
                </c:pt>
                <c:pt idx="14221">
                  <c:v>312</c:v>
                </c:pt>
                <c:pt idx="14222">
                  <c:v>0</c:v>
                </c:pt>
                <c:pt idx="14223">
                  <c:v>288</c:v>
                </c:pt>
                <c:pt idx="14224">
                  <c:v>240</c:v>
                </c:pt>
                <c:pt idx="14225">
                  <c:v>3144</c:v>
                </c:pt>
                <c:pt idx="14226">
                  <c:v>288</c:v>
                </c:pt>
                <c:pt idx="14227">
                  <c:v>216</c:v>
                </c:pt>
                <c:pt idx="14228">
                  <c:v>0</c:v>
                </c:pt>
                <c:pt idx="14229">
                  <c:v>0</c:v>
                </c:pt>
                <c:pt idx="14230">
                  <c:v>0</c:v>
                </c:pt>
                <c:pt idx="14231">
                  <c:v>96</c:v>
                </c:pt>
                <c:pt idx="14232">
                  <c:v>120</c:v>
                </c:pt>
                <c:pt idx="14233">
                  <c:v>0</c:v>
                </c:pt>
                <c:pt idx="14234">
                  <c:v>0</c:v>
                </c:pt>
                <c:pt idx="14235">
                  <c:v>0</c:v>
                </c:pt>
                <c:pt idx="14236">
                  <c:v>72</c:v>
                </c:pt>
                <c:pt idx="14237">
                  <c:v>120</c:v>
                </c:pt>
                <c:pt idx="14238">
                  <c:v>0</c:v>
                </c:pt>
                <c:pt idx="14256">
                  <c:v>0</c:v>
                </c:pt>
                <c:pt idx="14257">
                  <c:v>0</c:v>
                </c:pt>
                <c:pt idx="14258">
                  <c:v>0</c:v>
                </c:pt>
                <c:pt idx="14259">
                  <c:v>312</c:v>
                </c:pt>
                <c:pt idx="14260">
                  <c:v>0</c:v>
                </c:pt>
                <c:pt idx="14261">
                  <c:v>96</c:v>
                </c:pt>
                <c:pt idx="14262">
                  <c:v>408</c:v>
                </c:pt>
                <c:pt idx="14263">
                  <c:v>0</c:v>
                </c:pt>
                <c:pt idx="14264">
                  <c:v>0</c:v>
                </c:pt>
                <c:pt idx="14265">
                  <c:v>0</c:v>
                </c:pt>
                <c:pt idx="14266">
                  <c:v>264</c:v>
                </c:pt>
                <c:pt idx="14267">
                  <c:v>0</c:v>
                </c:pt>
                <c:pt idx="14268">
                  <c:v>0</c:v>
                </c:pt>
                <c:pt idx="14269">
                  <c:v>0</c:v>
                </c:pt>
                <c:pt idx="14270">
                  <c:v>96</c:v>
                </c:pt>
                <c:pt idx="14271">
                  <c:v>264</c:v>
                </c:pt>
                <c:pt idx="14272">
                  <c:v>0</c:v>
                </c:pt>
                <c:pt idx="14273">
                  <c:v>552</c:v>
                </c:pt>
                <c:pt idx="14274">
                  <c:v>1248</c:v>
                </c:pt>
                <c:pt idx="14275">
                  <c:v>336</c:v>
                </c:pt>
                <c:pt idx="14276">
                  <c:v>0</c:v>
                </c:pt>
                <c:pt idx="14277">
                  <c:v>480</c:v>
                </c:pt>
                <c:pt idx="14278">
                  <c:v>240</c:v>
                </c:pt>
                <c:pt idx="14279">
                  <c:v>0</c:v>
                </c:pt>
                <c:pt idx="14280">
                  <c:v>0</c:v>
                </c:pt>
                <c:pt idx="14281">
                  <c:v>576</c:v>
                </c:pt>
                <c:pt idx="14282">
                  <c:v>0</c:v>
                </c:pt>
                <c:pt idx="14283">
                  <c:v>0</c:v>
                </c:pt>
                <c:pt idx="14284">
                  <c:v>0</c:v>
                </c:pt>
                <c:pt idx="14285">
                  <c:v>0</c:v>
                </c:pt>
                <c:pt idx="14286">
                  <c:v>144</c:v>
                </c:pt>
                <c:pt idx="14287">
                  <c:v>0</c:v>
                </c:pt>
                <c:pt idx="14288">
                  <c:v>336</c:v>
                </c:pt>
                <c:pt idx="14289">
                  <c:v>0</c:v>
                </c:pt>
                <c:pt idx="14290">
                  <c:v>576</c:v>
                </c:pt>
                <c:pt idx="14291">
                  <c:v>0</c:v>
                </c:pt>
                <c:pt idx="14292">
                  <c:v>0</c:v>
                </c:pt>
                <c:pt idx="14293">
                  <c:v>48</c:v>
                </c:pt>
                <c:pt idx="14294">
                  <c:v>0</c:v>
                </c:pt>
                <c:pt idx="14295">
                  <c:v>0</c:v>
                </c:pt>
                <c:pt idx="14296">
                  <c:v>336</c:v>
                </c:pt>
                <c:pt idx="14297">
                  <c:v>120</c:v>
                </c:pt>
                <c:pt idx="14298">
                  <c:v>0</c:v>
                </c:pt>
                <c:pt idx="14299">
                  <c:v>0</c:v>
                </c:pt>
                <c:pt idx="14300">
                  <c:v>72</c:v>
                </c:pt>
                <c:pt idx="14301">
                  <c:v>240</c:v>
                </c:pt>
                <c:pt idx="14302">
                  <c:v>72</c:v>
                </c:pt>
                <c:pt idx="14303">
                  <c:v>0</c:v>
                </c:pt>
                <c:pt idx="14304">
                  <c:v>480</c:v>
                </c:pt>
                <c:pt idx="14305">
                  <c:v>0</c:v>
                </c:pt>
                <c:pt idx="14306">
                  <c:v>0</c:v>
                </c:pt>
                <c:pt idx="14307">
                  <c:v>0</c:v>
                </c:pt>
                <c:pt idx="14308">
                  <c:v>0</c:v>
                </c:pt>
                <c:pt idx="14309">
                  <c:v>48</c:v>
                </c:pt>
                <c:pt idx="14310">
                  <c:v>0</c:v>
                </c:pt>
                <c:pt idx="14311">
                  <c:v>96</c:v>
                </c:pt>
                <c:pt idx="14312">
                  <c:v>0</c:v>
                </c:pt>
                <c:pt idx="14313">
                  <c:v>0</c:v>
                </c:pt>
                <c:pt idx="14314">
                  <c:v>0</c:v>
                </c:pt>
                <c:pt idx="14315">
                  <c:v>72</c:v>
                </c:pt>
                <c:pt idx="14316">
                  <c:v>264</c:v>
                </c:pt>
                <c:pt idx="14317">
                  <c:v>312</c:v>
                </c:pt>
                <c:pt idx="14318">
                  <c:v>0</c:v>
                </c:pt>
                <c:pt idx="14319">
                  <c:v>336</c:v>
                </c:pt>
                <c:pt idx="14320">
                  <c:v>216</c:v>
                </c:pt>
                <c:pt idx="14321">
                  <c:v>0</c:v>
                </c:pt>
                <c:pt idx="14322">
                  <c:v>0</c:v>
                </c:pt>
                <c:pt idx="14323">
                  <c:v>0</c:v>
                </c:pt>
                <c:pt idx="14324">
                  <c:v>0</c:v>
                </c:pt>
                <c:pt idx="14325">
                  <c:v>72</c:v>
                </c:pt>
                <c:pt idx="14326">
                  <c:v>0</c:v>
                </c:pt>
                <c:pt idx="14327">
                  <c:v>144</c:v>
                </c:pt>
                <c:pt idx="14328">
                  <c:v>288</c:v>
                </c:pt>
                <c:pt idx="14329">
                  <c:v>0</c:v>
                </c:pt>
                <c:pt idx="14330">
                  <c:v>456</c:v>
                </c:pt>
                <c:pt idx="14331">
                  <c:v>0</c:v>
                </c:pt>
                <c:pt idx="14332">
                  <c:v>0</c:v>
                </c:pt>
                <c:pt idx="14333">
                  <c:v>312</c:v>
                </c:pt>
                <c:pt idx="14334">
                  <c:v>96</c:v>
                </c:pt>
                <c:pt idx="14335">
                  <c:v>0</c:v>
                </c:pt>
                <c:pt idx="14336">
                  <c:v>72</c:v>
                </c:pt>
                <c:pt idx="14337">
                  <c:v>0</c:v>
                </c:pt>
                <c:pt idx="14338">
                  <c:v>0</c:v>
                </c:pt>
                <c:pt idx="14339">
                  <c:v>0</c:v>
                </c:pt>
                <c:pt idx="14340">
                  <c:v>0</c:v>
                </c:pt>
                <c:pt idx="14341">
                  <c:v>408</c:v>
                </c:pt>
                <c:pt idx="14342">
                  <c:v>0</c:v>
                </c:pt>
                <c:pt idx="14343">
                  <c:v>0</c:v>
                </c:pt>
                <c:pt idx="14344">
                  <c:v>792</c:v>
                </c:pt>
                <c:pt idx="14345">
                  <c:v>0</c:v>
                </c:pt>
                <c:pt idx="14346">
                  <c:v>0</c:v>
                </c:pt>
                <c:pt idx="14347">
                  <c:v>0</c:v>
                </c:pt>
                <c:pt idx="14348">
                  <c:v>144</c:v>
                </c:pt>
                <c:pt idx="14349">
                  <c:v>168</c:v>
                </c:pt>
                <c:pt idx="14350">
                  <c:v>96</c:v>
                </c:pt>
                <c:pt idx="14351">
                  <c:v>216</c:v>
                </c:pt>
                <c:pt idx="14352">
                  <c:v>24</c:v>
                </c:pt>
                <c:pt idx="14353">
                  <c:v>240</c:v>
                </c:pt>
                <c:pt idx="14354">
                  <c:v>0</c:v>
                </c:pt>
                <c:pt idx="14355">
                  <c:v>0</c:v>
                </c:pt>
                <c:pt idx="14356">
                  <c:v>0</c:v>
                </c:pt>
                <c:pt idx="14357">
                  <c:v>168</c:v>
                </c:pt>
                <c:pt idx="14358">
                  <c:v>216</c:v>
                </c:pt>
                <c:pt idx="14359">
                  <c:v>240</c:v>
                </c:pt>
                <c:pt idx="14360">
                  <c:v>0</c:v>
                </c:pt>
                <c:pt idx="14361">
                  <c:v>0</c:v>
                </c:pt>
                <c:pt idx="14362">
                  <c:v>240</c:v>
                </c:pt>
                <c:pt idx="14363">
                  <c:v>0</c:v>
                </c:pt>
                <c:pt idx="14364">
                  <c:v>0</c:v>
                </c:pt>
                <c:pt idx="14365">
                  <c:v>0</c:v>
                </c:pt>
                <c:pt idx="14366">
                  <c:v>48</c:v>
                </c:pt>
                <c:pt idx="14367">
                  <c:v>0</c:v>
                </c:pt>
                <c:pt idx="14368">
                  <c:v>0</c:v>
                </c:pt>
                <c:pt idx="14369">
                  <c:v>1008</c:v>
                </c:pt>
                <c:pt idx="14370">
                  <c:v>264</c:v>
                </c:pt>
                <c:pt idx="14371">
                  <c:v>0</c:v>
                </c:pt>
                <c:pt idx="14372">
                  <c:v>168</c:v>
                </c:pt>
                <c:pt idx="14373">
                  <c:v>0</c:v>
                </c:pt>
                <c:pt idx="14374">
                  <c:v>0</c:v>
                </c:pt>
                <c:pt idx="14375">
                  <c:v>264</c:v>
                </c:pt>
                <c:pt idx="14376">
                  <c:v>48</c:v>
                </c:pt>
                <c:pt idx="14377">
                  <c:v>2184</c:v>
                </c:pt>
                <c:pt idx="14378">
                  <c:v>0</c:v>
                </c:pt>
                <c:pt idx="14379">
                  <c:v>0</c:v>
                </c:pt>
                <c:pt idx="14380">
                  <c:v>408</c:v>
                </c:pt>
                <c:pt idx="14381">
                  <c:v>96</c:v>
                </c:pt>
                <c:pt idx="14382">
                  <c:v>216</c:v>
                </c:pt>
                <c:pt idx="14383">
                  <c:v>576</c:v>
                </c:pt>
                <c:pt idx="14384">
                  <c:v>144</c:v>
                </c:pt>
                <c:pt idx="14385">
                  <c:v>0</c:v>
                </c:pt>
                <c:pt idx="14386">
                  <c:v>0</c:v>
                </c:pt>
                <c:pt idx="14387">
                  <c:v>0</c:v>
                </c:pt>
                <c:pt idx="14388">
                  <c:v>48</c:v>
                </c:pt>
                <c:pt idx="14389">
                  <c:v>72</c:v>
                </c:pt>
                <c:pt idx="14390">
                  <c:v>0</c:v>
                </c:pt>
                <c:pt idx="14391">
                  <c:v>0</c:v>
                </c:pt>
                <c:pt idx="14392">
                  <c:v>0</c:v>
                </c:pt>
                <c:pt idx="14393">
                  <c:v>0</c:v>
                </c:pt>
                <c:pt idx="14394">
                  <c:v>96</c:v>
                </c:pt>
                <c:pt idx="14395">
                  <c:v>0</c:v>
                </c:pt>
                <c:pt idx="14396">
                  <c:v>0</c:v>
                </c:pt>
                <c:pt idx="14397">
                  <c:v>96</c:v>
                </c:pt>
                <c:pt idx="14398">
                  <c:v>2184</c:v>
                </c:pt>
                <c:pt idx="14399">
                  <c:v>0</c:v>
                </c:pt>
                <c:pt idx="14400">
                  <c:v>0</c:v>
                </c:pt>
                <c:pt idx="14401">
                  <c:v>96</c:v>
                </c:pt>
                <c:pt idx="14402">
                  <c:v>48</c:v>
                </c:pt>
                <c:pt idx="14403">
                  <c:v>0</c:v>
                </c:pt>
                <c:pt idx="14404">
                  <c:v>0</c:v>
                </c:pt>
                <c:pt idx="14405">
                  <c:v>0</c:v>
                </c:pt>
                <c:pt idx="14406">
                  <c:v>0</c:v>
                </c:pt>
                <c:pt idx="14407">
                  <c:v>0</c:v>
                </c:pt>
                <c:pt idx="14408">
                  <c:v>0</c:v>
                </c:pt>
                <c:pt idx="14409">
                  <c:v>0</c:v>
                </c:pt>
                <c:pt idx="14410">
                  <c:v>0</c:v>
                </c:pt>
                <c:pt idx="14411">
                  <c:v>0</c:v>
                </c:pt>
                <c:pt idx="14412">
                  <c:v>96</c:v>
                </c:pt>
                <c:pt idx="14413">
                  <c:v>0</c:v>
                </c:pt>
                <c:pt idx="14414">
                  <c:v>0</c:v>
                </c:pt>
                <c:pt idx="14415">
                  <c:v>0</c:v>
                </c:pt>
                <c:pt idx="14416">
                  <c:v>0</c:v>
                </c:pt>
                <c:pt idx="14417">
                  <c:v>0</c:v>
                </c:pt>
                <c:pt idx="14418">
                  <c:v>432</c:v>
                </c:pt>
                <c:pt idx="14419">
                  <c:v>0</c:v>
                </c:pt>
                <c:pt idx="14420">
                  <c:v>0</c:v>
                </c:pt>
                <c:pt idx="14421">
                  <c:v>0</c:v>
                </c:pt>
                <c:pt idx="14422">
                  <c:v>0</c:v>
                </c:pt>
                <c:pt idx="14423">
                  <c:v>48</c:v>
                </c:pt>
                <c:pt idx="14424">
                  <c:v>384</c:v>
                </c:pt>
                <c:pt idx="14425">
                  <c:v>528</c:v>
                </c:pt>
                <c:pt idx="14426">
                  <c:v>72</c:v>
                </c:pt>
                <c:pt idx="14427">
                  <c:v>0</c:v>
                </c:pt>
                <c:pt idx="14428">
                  <c:v>0</c:v>
                </c:pt>
                <c:pt idx="14429">
                  <c:v>96</c:v>
                </c:pt>
                <c:pt idx="14430">
                  <c:v>0</c:v>
                </c:pt>
                <c:pt idx="14431">
                  <c:v>0</c:v>
                </c:pt>
                <c:pt idx="14432">
                  <c:v>48</c:v>
                </c:pt>
                <c:pt idx="14433">
                  <c:v>0</c:v>
                </c:pt>
                <c:pt idx="14434">
                  <c:v>0</c:v>
                </c:pt>
                <c:pt idx="14435">
                  <c:v>0</c:v>
                </c:pt>
                <c:pt idx="14436">
                  <c:v>120</c:v>
                </c:pt>
                <c:pt idx="14437">
                  <c:v>72</c:v>
                </c:pt>
                <c:pt idx="14438">
                  <c:v>0</c:v>
                </c:pt>
                <c:pt idx="14439">
                  <c:v>600</c:v>
                </c:pt>
                <c:pt idx="14440">
                  <c:v>0</c:v>
                </c:pt>
                <c:pt idx="14441">
                  <c:v>0</c:v>
                </c:pt>
                <c:pt idx="14442">
                  <c:v>0</c:v>
                </c:pt>
                <c:pt idx="14443">
                  <c:v>0</c:v>
                </c:pt>
                <c:pt idx="14444">
                  <c:v>192</c:v>
                </c:pt>
                <c:pt idx="14445">
                  <c:v>0</c:v>
                </c:pt>
                <c:pt idx="14446">
                  <c:v>0</c:v>
                </c:pt>
                <c:pt idx="14447">
                  <c:v>288</c:v>
                </c:pt>
                <c:pt idx="14448">
                  <c:v>0</c:v>
                </c:pt>
                <c:pt idx="14449">
                  <c:v>0</c:v>
                </c:pt>
                <c:pt idx="14450">
                  <c:v>1536</c:v>
                </c:pt>
                <c:pt idx="14451">
                  <c:v>48</c:v>
                </c:pt>
                <c:pt idx="14452">
                  <c:v>0</c:v>
                </c:pt>
                <c:pt idx="14453">
                  <c:v>0</c:v>
                </c:pt>
                <c:pt idx="14454">
                  <c:v>0</c:v>
                </c:pt>
                <c:pt idx="14455">
                  <c:v>0</c:v>
                </c:pt>
                <c:pt idx="14456">
                  <c:v>0</c:v>
                </c:pt>
                <c:pt idx="14457">
                  <c:v>0</c:v>
                </c:pt>
                <c:pt idx="14458">
                  <c:v>0</c:v>
                </c:pt>
                <c:pt idx="14459">
                  <c:v>0</c:v>
                </c:pt>
                <c:pt idx="14460">
                  <c:v>0</c:v>
                </c:pt>
                <c:pt idx="14461">
                  <c:v>0</c:v>
                </c:pt>
                <c:pt idx="14462">
                  <c:v>72</c:v>
                </c:pt>
                <c:pt idx="14463">
                  <c:v>912</c:v>
                </c:pt>
                <c:pt idx="14464">
                  <c:v>168</c:v>
                </c:pt>
                <c:pt idx="14465">
                  <c:v>0</c:v>
                </c:pt>
                <c:pt idx="14466">
                  <c:v>1512</c:v>
                </c:pt>
                <c:pt idx="14467">
                  <c:v>336</c:v>
                </c:pt>
                <c:pt idx="14468">
                  <c:v>0</c:v>
                </c:pt>
                <c:pt idx="14469">
                  <c:v>168</c:v>
                </c:pt>
                <c:pt idx="14470">
                  <c:v>120</c:v>
                </c:pt>
                <c:pt idx="14471">
                  <c:v>120</c:v>
                </c:pt>
                <c:pt idx="14472">
                  <c:v>264</c:v>
                </c:pt>
                <c:pt idx="14473">
                  <c:v>0</c:v>
                </c:pt>
                <c:pt idx="14474">
                  <c:v>48</c:v>
                </c:pt>
                <c:pt idx="14475">
                  <c:v>48</c:v>
                </c:pt>
                <c:pt idx="14476">
                  <c:v>0</c:v>
                </c:pt>
                <c:pt idx="14477">
                  <c:v>0</c:v>
                </c:pt>
                <c:pt idx="14478">
                  <c:v>0</c:v>
                </c:pt>
                <c:pt idx="14479">
                  <c:v>432</c:v>
                </c:pt>
                <c:pt idx="14480">
                  <c:v>96</c:v>
                </c:pt>
                <c:pt idx="14481">
                  <c:v>1080</c:v>
                </c:pt>
                <c:pt idx="14482">
                  <c:v>360</c:v>
                </c:pt>
                <c:pt idx="14483">
                  <c:v>0</c:v>
                </c:pt>
                <c:pt idx="14484">
                  <c:v>48</c:v>
                </c:pt>
                <c:pt idx="14485">
                  <c:v>288</c:v>
                </c:pt>
                <c:pt idx="14486">
                  <c:v>648</c:v>
                </c:pt>
                <c:pt idx="14487">
                  <c:v>24</c:v>
                </c:pt>
                <c:pt idx="14488">
                  <c:v>0</c:v>
                </c:pt>
                <c:pt idx="14489">
                  <c:v>24</c:v>
                </c:pt>
                <c:pt idx="14490">
                  <c:v>0</c:v>
                </c:pt>
                <c:pt idx="14491">
                  <c:v>0</c:v>
                </c:pt>
                <c:pt idx="14492">
                  <c:v>0</c:v>
                </c:pt>
                <c:pt idx="14493">
                  <c:v>408</c:v>
                </c:pt>
                <c:pt idx="14494">
                  <c:v>312</c:v>
                </c:pt>
                <c:pt idx="14495">
                  <c:v>72</c:v>
                </c:pt>
                <c:pt idx="14496">
                  <c:v>552</c:v>
                </c:pt>
                <c:pt idx="14497">
                  <c:v>144</c:v>
                </c:pt>
                <c:pt idx="14498">
                  <c:v>192</c:v>
                </c:pt>
                <c:pt idx="14499">
                  <c:v>0</c:v>
                </c:pt>
                <c:pt idx="14500">
                  <c:v>672</c:v>
                </c:pt>
                <c:pt idx="14501">
                  <c:v>72</c:v>
                </c:pt>
                <c:pt idx="14502">
                  <c:v>0</c:v>
                </c:pt>
                <c:pt idx="14503">
                  <c:v>216</c:v>
                </c:pt>
                <c:pt idx="14504">
                  <c:v>120</c:v>
                </c:pt>
                <c:pt idx="14505">
                  <c:v>48</c:v>
                </c:pt>
                <c:pt idx="14506">
                  <c:v>0</c:v>
                </c:pt>
                <c:pt idx="14507">
                  <c:v>0</c:v>
                </c:pt>
                <c:pt idx="14508">
                  <c:v>168</c:v>
                </c:pt>
                <c:pt idx="14509">
                  <c:v>0</c:v>
                </c:pt>
                <c:pt idx="14510">
                  <c:v>0</c:v>
                </c:pt>
                <c:pt idx="14511">
                  <c:v>264</c:v>
                </c:pt>
                <c:pt idx="14512">
                  <c:v>96</c:v>
                </c:pt>
                <c:pt idx="14513">
                  <c:v>72</c:v>
                </c:pt>
                <c:pt idx="14514">
                  <c:v>0</c:v>
                </c:pt>
                <c:pt idx="14515">
                  <c:v>0</c:v>
                </c:pt>
                <c:pt idx="14516">
                  <c:v>0</c:v>
                </c:pt>
                <c:pt idx="14517">
                  <c:v>0</c:v>
                </c:pt>
                <c:pt idx="14518">
                  <c:v>0</c:v>
                </c:pt>
                <c:pt idx="14519">
                  <c:v>72</c:v>
                </c:pt>
                <c:pt idx="14520">
                  <c:v>120</c:v>
                </c:pt>
                <c:pt idx="14521">
                  <c:v>0</c:v>
                </c:pt>
                <c:pt idx="14522">
                  <c:v>0</c:v>
                </c:pt>
                <c:pt idx="14523">
                  <c:v>120</c:v>
                </c:pt>
                <c:pt idx="14524">
                  <c:v>48</c:v>
                </c:pt>
                <c:pt idx="14525">
                  <c:v>96</c:v>
                </c:pt>
                <c:pt idx="14526">
                  <c:v>312</c:v>
                </c:pt>
                <c:pt idx="14527">
                  <c:v>0</c:v>
                </c:pt>
                <c:pt idx="14528">
                  <c:v>0</c:v>
                </c:pt>
                <c:pt idx="14529">
                  <c:v>0</c:v>
                </c:pt>
                <c:pt idx="14530">
                  <c:v>0</c:v>
                </c:pt>
                <c:pt idx="14531">
                  <c:v>0</c:v>
                </c:pt>
                <c:pt idx="14532">
                  <c:v>48</c:v>
                </c:pt>
                <c:pt idx="14533">
                  <c:v>0</c:v>
                </c:pt>
                <c:pt idx="14534">
                  <c:v>72</c:v>
                </c:pt>
                <c:pt idx="14535">
                  <c:v>24</c:v>
                </c:pt>
                <c:pt idx="14536">
                  <c:v>0</c:v>
                </c:pt>
                <c:pt idx="14537">
                  <c:v>0</c:v>
                </c:pt>
                <c:pt idx="14538">
                  <c:v>336</c:v>
                </c:pt>
                <c:pt idx="14539">
                  <c:v>192</c:v>
                </c:pt>
                <c:pt idx="14540">
                  <c:v>1392</c:v>
                </c:pt>
                <c:pt idx="14541">
                  <c:v>0</c:v>
                </c:pt>
                <c:pt idx="14542">
                  <c:v>0</c:v>
                </c:pt>
                <c:pt idx="14543">
                  <c:v>0</c:v>
                </c:pt>
                <c:pt idx="14544">
                  <c:v>48</c:v>
                </c:pt>
                <c:pt idx="14545">
                  <c:v>0</c:v>
                </c:pt>
                <c:pt idx="14546">
                  <c:v>0</c:v>
                </c:pt>
                <c:pt idx="14547">
                  <c:v>0</c:v>
                </c:pt>
                <c:pt idx="14548">
                  <c:v>0</c:v>
                </c:pt>
                <c:pt idx="14549">
                  <c:v>0</c:v>
                </c:pt>
                <c:pt idx="14550">
                  <c:v>24</c:v>
                </c:pt>
                <c:pt idx="14551">
                  <c:v>0</c:v>
                </c:pt>
                <c:pt idx="14552">
                  <c:v>24</c:v>
                </c:pt>
                <c:pt idx="14553">
                  <c:v>0</c:v>
                </c:pt>
                <c:pt idx="14554">
                  <c:v>0</c:v>
                </c:pt>
                <c:pt idx="14555">
                  <c:v>0</c:v>
                </c:pt>
                <c:pt idx="14556">
                  <c:v>0</c:v>
                </c:pt>
                <c:pt idx="14557">
                  <c:v>0</c:v>
                </c:pt>
                <c:pt idx="14558">
                  <c:v>72</c:v>
                </c:pt>
                <c:pt idx="14559">
                  <c:v>0</c:v>
                </c:pt>
                <c:pt idx="14560">
                  <c:v>0</c:v>
                </c:pt>
                <c:pt idx="14561">
                  <c:v>0</c:v>
                </c:pt>
                <c:pt idx="14562">
                  <c:v>120</c:v>
                </c:pt>
                <c:pt idx="14563">
                  <c:v>0</c:v>
                </c:pt>
                <c:pt idx="14564">
                  <c:v>0</c:v>
                </c:pt>
                <c:pt idx="14565">
                  <c:v>11592</c:v>
                </c:pt>
                <c:pt idx="14566">
                  <c:v>0</c:v>
                </c:pt>
                <c:pt idx="14567">
                  <c:v>0</c:v>
                </c:pt>
                <c:pt idx="14568">
                  <c:v>1920</c:v>
                </c:pt>
                <c:pt idx="14569">
                  <c:v>0</c:v>
                </c:pt>
                <c:pt idx="14570">
                  <c:v>5328</c:v>
                </c:pt>
                <c:pt idx="14571">
                  <c:v>0</c:v>
                </c:pt>
                <c:pt idx="14572">
                  <c:v>0</c:v>
                </c:pt>
                <c:pt idx="14573">
                  <c:v>0</c:v>
                </c:pt>
                <c:pt idx="14574">
                  <c:v>0</c:v>
                </c:pt>
                <c:pt idx="14575">
                  <c:v>96</c:v>
                </c:pt>
                <c:pt idx="14576">
                  <c:v>24</c:v>
                </c:pt>
                <c:pt idx="14577">
                  <c:v>0</c:v>
                </c:pt>
                <c:pt idx="14578">
                  <c:v>0</c:v>
                </c:pt>
                <c:pt idx="14579">
                  <c:v>0</c:v>
                </c:pt>
                <c:pt idx="14580">
                  <c:v>0</c:v>
                </c:pt>
                <c:pt idx="14581">
                  <c:v>0</c:v>
                </c:pt>
                <c:pt idx="14582">
                  <c:v>24</c:v>
                </c:pt>
                <c:pt idx="14583">
                  <c:v>96</c:v>
                </c:pt>
                <c:pt idx="14584">
                  <c:v>96</c:v>
                </c:pt>
                <c:pt idx="14585">
                  <c:v>144</c:v>
                </c:pt>
                <c:pt idx="14586">
                  <c:v>0</c:v>
                </c:pt>
                <c:pt idx="14587">
                  <c:v>168</c:v>
                </c:pt>
                <c:pt idx="14588">
                  <c:v>96</c:v>
                </c:pt>
                <c:pt idx="14589">
                  <c:v>0</c:v>
                </c:pt>
                <c:pt idx="14590">
                  <c:v>0</c:v>
                </c:pt>
                <c:pt idx="14591">
                  <c:v>0</c:v>
                </c:pt>
                <c:pt idx="14592">
                  <c:v>0</c:v>
                </c:pt>
                <c:pt idx="14593">
                  <c:v>0</c:v>
                </c:pt>
                <c:pt idx="14594">
                  <c:v>0</c:v>
                </c:pt>
                <c:pt idx="14595">
                  <c:v>0</c:v>
                </c:pt>
                <c:pt idx="14596">
                  <c:v>600</c:v>
                </c:pt>
                <c:pt idx="14597">
                  <c:v>0</c:v>
                </c:pt>
                <c:pt idx="14598">
                  <c:v>0</c:v>
                </c:pt>
                <c:pt idx="14599">
                  <c:v>0</c:v>
                </c:pt>
                <c:pt idx="14600">
                  <c:v>0</c:v>
                </c:pt>
                <c:pt idx="14601">
                  <c:v>0</c:v>
                </c:pt>
                <c:pt idx="14602">
                  <c:v>0</c:v>
                </c:pt>
                <c:pt idx="14603">
                  <c:v>0</c:v>
                </c:pt>
                <c:pt idx="14604">
                  <c:v>312</c:v>
                </c:pt>
                <c:pt idx="14605">
                  <c:v>0</c:v>
                </c:pt>
                <c:pt idx="14606">
                  <c:v>0</c:v>
                </c:pt>
                <c:pt idx="14607">
                  <c:v>0</c:v>
                </c:pt>
                <c:pt idx="14608">
                  <c:v>0</c:v>
                </c:pt>
                <c:pt idx="14609">
                  <c:v>48</c:v>
                </c:pt>
                <c:pt idx="14610">
                  <c:v>0</c:v>
                </c:pt>
                <c:pt idx="14611">
                  <c:v>72</c:v>
                </c:pt>
                <c:pt idx="14612">
                  <c:v>0</c:v>
                </c:pt>
                <c:pt idx="14613">
                  <c:v>0</c:v>
                </c:pt>
                <c:pt idx="14614">
                  <c:v>0</c:v>
                </c:pt>
                <c:pt idx="14615">
                  <c:v>0</c:v>
                </c:pt>
                <c:pt idx="14616">
                  <c:v>96</c:v>
                </c:pt>
                <c:pt idx="14617">
                  <c:v>0</c:v>
                </c:pt>
                <c:pt idx="14618">
                  <c:v>0</c:v>
                </c:pt>
                <c:pt idx="14619">
                  <c:v>264</c:v>
                </c:pt>
                <c:pt idx="14620">
                  <c:v>96</c:v>
                </c:pt>
                <c:pt idx="14621">
                  <c:v>0</c:v>
                </c:pt>
                <c:pt idx="14622">
                  <c:v>408</c:v>
                </c:pt>
                <c:pt idx="14623">
                  <c:v>912</c:v>
                </c:pt>
                <c:pt idx="14624">
                  <c:v>0</c:v>
                </c:pt>
                <c:pt idx="14625">
                  <c:v>72</c:v>
                </c:pt>
                <c:pt idx="14626">
                  <c:v>96</c:v>
                </c:pt>
                <c:pt idx="14627">
                  <c:v>0</c:v>
                </c:pt>
                <c:pt idx="14628">
                  <c:v>0</c:v>
                </c:pt>
                <c:pt idx="14629">
                  <c:v>0</c:v>
                </c:pt>
                <c:pt idx="14630">
                  <c:v>0</c:v>
                </c:pt>
                <c:pt idx="14631">
                  <c:v>0</c:v>
                </c:pt>
                <c:pt idx="14632">
                  <c:v>384</c:v>
                </c:pt>
                <c:pt idx="14633">
                  <c:v>264</c:v>
                </c:pt>
                <c:pt idx="14634">
                  <c:v>0</c:v>
                </c:pt>
                <c:pt idx="14635">
                  <c:v>120</c:v>
                </c:pt>
                <c:pt idx="14636">
                  <c:v>72</c:v>
                </c:pt>
                <c:pt idx="14637">
                  <c:v>72</c:v>
                </c:pt>
                <c:pt idx="14638">
                  <c:v>0</c:v>
                </c:pt>
                <c:pt idx="14639">
                  <c:v>0</c:v>
                </c:pt>
                <c:pt idx="14640">
                  <c:v>0</c:v>
                </c:pt>
                <c:pt idx="14641">
                  <c:v>0</c:v>
                </c:pt>
                <c:pt idx="14642">
                  <c:v>0</c:v>
                </c:pt>
                <c:pt idx="14643">
                  <c:v>0</c:v>
                </c:pt>
                <c:pt idx="14644">
                  <c:v>0</c:v>
                </c:pt>
                <c:pt idx="14645">
                  <c:v>0</c:v>
                </c:pt>
                <c:pt idx="14646">
                  <c:v>336</c:v>
                </c:pt>
                <c:pt idx="14647">
                  <c:v>0</c:v>
                </c:pt>
                <c:pt idx="14648">
                  <c:v>0</c:v>
                </c:pt>
                <c:pt idx="14649">
                  <c:v>240</c:v>
                </c:pt>
                <c:pt idx="14650">
                  <c:v>0</c:v>
                </c:pt>
                <c:pt idx="14651">
                  <c:v>0</c:v>
                </c:pt>
                <c:pt idx="14652">
                  <c:v>0</c:v>
                </c:pt>
                <c:pt idx="14653">
                  <c:v>0</c:v>
                </c:pt>
                <c:pt idx="14654">
                  <c:v>120</c:v>
                </c:pt>
                <c:pt idx="14655">
                  <c:v>168</c:v>
                </c:pt>
                <c:pt idx="14656">
                  <c:v>0</c:v>
                </c:pt>
                <c:pt idx="14657">
                  <c:v>0</c:v>
                </c:pt>
                <c:pt idx="14658">
                  <c:v>72</c:v>
                </c:pt>
                <c:pt idx="14659">
                  <c:v>216</c:v>
                </c:pt>
                <c:pt idx="14660">
                  <c:v>120</c:v>
                </c:pt>
                <c:pt idx="14661">
                  <c:v>0</c:v>
                </c:pt>
                <c:pt idx="14662">
                  <c:v>0</c:v>
                </c:pt>
                <c:pt idx="14663">
                  <c:v>0</c:v>
                </c:pt>
                <c:pt idx="14664">
                  <c:v>0</c:v>
                </c:pt>
                <c:pt idx="14665">
                  <c:v>0</c:v>
                </c:pt>
                <c:pt idx="14666">
                  <c:v>240</c:v>
                </c:pt>
                <c:pt idx="14667">
                  <c:v>312</c:v>
                </c:pt>
                <c:pt idx="14668">
                  <c:v>0</c:v>
                </c:pt>
                <c:pt idx="14669">
                  <c:v>552</c:v>
                </c:pt>
                <c:pt idx="14670">
                  <c:v>1104</c:v>
                </c:pt>
                <c:pt idx="14671">
                  <c:v>0</c:v>
                </c:pt>
                <c:pt idx="14672">
                  <c:v>0</c:v>
                </c:pt>
                <c:pt idx="14673">
                  <c:v>72</c:v>
                </c:pt>
                <c:pt idx="14674">
                  <c:v>624</c:v>
                </c:pt>
                <c:pt idx="14675">
                  <c:v>0</c:v>
                </c:pt>
                <c:pt idx="14676">
                  <c:v>0</c:v>
                </c:pt>
                <c:pt idx="14677">
                  <c:v>0</c:v>
                </c:pt>
                <c:pt idx="14678">
                  <c:v>0</c:v>
                </c:pt>
                <c:pt idx="14679">
                  <c:v>0</c:v>
                </c:pt>
                <c:pt idx="14680">
                  <c:v>0</c:v>
                </c:pt>
                <c:pt idx="14681">
                  <c:v>0</c:v>
                </c:pt>
                <c:pt idx="14682">
                  <c:v>0</c:v>
                </c:pt>
                <c:pt idx="14683">
                  <c:v>0</c:v>
                </c:pt>
                <c:pt idx="14684">
                  <c:v>0</c:v>
                </c:pt>
                <c:pt idx="14685">
                  <c:v>0</c:v>
                </c:pt>
                <c:pt idx="14686">
                  <c:v>0</c:v>
                </c:pt>
                <c:pt idx="14687">
                  <c:v>96</c:v>
                </c:pt>
                <c:pt idx="14688">
                  <c:v>0</c:v>
                </c:pt>
                <c:pt idx="14689">
                  <c:v>720</c:v>
                </c:pt>
                <c:pt idx="14690">
                  <c:v>0</c:v>
                </c:pt>
                <c:pt idx="14691">
                  <c:v>0</c:v>
                </c:pt>
                <c:pt idx="14692">
                  <c:v>0</c:v>
                </c:pt>
                <c:pt idx="14693">
                  <c:v>24</c:v>
                </c:pt>
                <c:pt idx="14694">
                  <c:v>0</c:v>
                </c:pt>
                <c:pt idx="14695">
                  <c:v>0</c:v>
                </c:pt>
                <c:pt idx="14697">
                  <c:v>408</c:v>
                </c:pt>
                <c:pt idx="14698">
                  <c:v>24</c:v>
                </c:pt>
                <c:pt idx="14699">
                  <c:v>672</c:v>
                </c:pt>
                <c:pt idx="14700">
                  <c:v>0</c:v>
                </c:pt>
                <c:pt idx="14701">
                  <c:v>96</c:v>
                </c:pt>
                <c:pt idx="14702">
                  <c:v>0</c:v>
                </c:pt>
                <c:pt idx="14703">
                  <c:v>0</c:v>
                </c:pt>
                <c:pt idx="14704">
                  <c:v>0</c:v>
                </c:pt>
                <c:pt idx="14705">
                  <c:v>72</c:v>
                </c:pt>
                <c:pt idx="14706">
                  <c:v>96</c:v>
                </c:pt>
                <c:pt idx="14707">
                  <c:v>48</c:v>
                </c:pt>
                <c:pt idx="14708">
                  <c:v>0</c:v>
                </c:pt>
                <c:pt idx="14709">
                  <c:v>0</c:v>
                </c:pt>
                <c:pt idx="14710">
                  <c:v>0</c:v>
                </c:pt>
                <c:pt idx="14711">
                  <c:v>288</c:v>
                </c:pt>
                <c:pt idx="14712">
                  <c:v>0</c:v>
                </c:pt>
                <c:pt idx="14713">
                  <c:v>0</c:v>
                </c:pt>
                <c:pt idx="14714">
                  <c:v>48</c:v>
                </c:pt>
                <c:pt idx="14715">
                  <c:v>216</c:v>
                </c:pt>
                <c:pt idx="14716">
                  <c:v>48</c:v>
                </c:pt>
                <c:pt idx="14717">
                  <c:v>24</c:v>
                </c:pt>
                <c:pt idx="14718">
                  <c:v>0</c:v>
                </c:pt>
                <c:pt idx="14719">
                  <c:v>168</c:v>
                </c:pt>
                <c:pt idx="14720">
                  <c:v>0</c:v>
                </c:pt>
                <c:pt idx="14721">
                  <c:v>24</c:v>
                </c:pt>
                <c:pt idx="14722">
                  <c:v>0</c:v>
                </c:pt>
                <c:pt idx="14723">
                  <c:v>0</c:v>
                </c:pt>
                <c:pt idx="14724">
                  <c:v>144</c:v>
                </c:pt>
                <c:pt idx="14725">
                  <c:v>984</c:v>
                </c:pt>
                <c:pt idx="14726">
                  <c:v>528</c:v>
                </c:pt>
                <c:pt idx="14727">
                  <c:v>72</c:v>
                </c:pt>
                <c:pt idx="14728">
                  <c:v>120</c:v>
                </c:pt>
                <c:pt idx="14729">
                  <c:v>888</c:v>
                </c:pt>
                <c:pt idx="14730">
                  <c:v>0</c:v>
                </c:pt>
                <c:pt idx="14731">
                  <c:v>48</c:v>
                </c:pt>
                <c:pt idx="14732">
                  <c:v>0</c:v>
                </c:pt>
                <c:pt idx="14733">
                  <c:v>0</c:v>
                </c:pt>
                <c:pt idx="14734">
                  <c:v>1896</c:v>
                </c:pt>
                <c:pt idx="14735">
                  <c:v>384</c:v>
                </c:pt>
                <c:pt idx="14736">
                  <c:v>96</c:v>
                </c:pt>
                <c:pt idx="14737">
                  <c:v>456</c:v>
                </c:pt>
                <c:pt idx="14738">
                  <c:v>576</c:v>
                </c:pt>
                <c:pt idx="14739">
                  <c:v>2928</c:v>
                </c:pt>
                <c:pt idx="14740">
                  <c:v>0</c:v>
                </c:pt>
                <c:pt idx="14741">
                  <c:v>816</c:v>
                </c:pt>
                <c:pt idx="14742">
                  <c:v>192</c:v>
                </c:pt>
                <c:pt idx="14743">
                  <c:v>0</c:v>
                </c:pt>
                <c:pt idx="14744">
                  <c:v>456</c:v>
                </c:pt>
                <c:pt idx="14745">
                  <c:v>0</c:v>
                </c:pt>
                <c:pt idx="14746">
                  <c:v>0</c:v>
                </c:pt>
                <c:pt idx="14747">
                  <c:v>0</c:v>
                </c:pt>
                <c:pt idx="14748">
                  <c:v>0</c:v>
                </c:pt>
                <c:pt idx="14749">
                  <c:v>0</c:v>
                </c:pt>
                <c:pt idx="14750">
                  <c:v>0</c:v>
                </c:pt>
                <c:pt idx="14751">
                  <c:v>0</c:v>
                </c:pt>
                <c:pt idx="14752">
                  <c:v>0</c:v>
                </c:pt>
                <c:pt idx="14753">
                  <c:v>0</c:v>
                </c:pt>
                <c:pt idx="14754">
                  <c:v>0</c:v>
                </c:pt>
                <c:pt idx="14755">
                  <c:v>0</c:v>
                </c:pt>
                <c:pt idx="14756">
                  <c:v>0</c:v>
                </c:pt>
                <c:pt idx="14757">
                  <c:v>312</c:v>
                </c:pt>
                <c:pt idx="14758">
                  <c:v>264</c:v>
                </c:pt>
                <c:pt idx="14759">
                  <c:v>0</c:v>
                </c:pt>
                <c:pt idx="14760">
                  <c:v>0</c:v>
                </c:pt>
                <c:pt idx="14761">
                  <c:v>0</c:v>
                </c:pt>
                <c:pt idx="14762">
                  <c:v>0</c:v>
                </c:pt>
                <c:pt idx="14763">
                  <c:v>0</c:v>
                </c:pt>
                <c:pt idx="14764">
                  <c:v>144</c:v>
                </c:pt>
                <c:pt idx="14765">
                  <c:v>0</c:v>
                </c:pt>
                <c:pt idx="14766">
                  <c:v>0</c:v>
                </c:pt>
                <c:pt idx="14767">
                  <c:v>0</c:v>
                </c:pt>
                <c:pt idx="14768">
                  <c:v>0</c:v>
                </c:pt>
                <c:pt idx="14769">
                  <c:v>0</c:v>
                </c:pt>
                <c:pt idx="14770">
                  <c:v>0</c:v>
                </c:pt>
                <c:pt idx="14771">
                  <c:v>0</c:v>
                </c:pt>
                <c:pt idx="14772">
                  <c:v>48</c:v>
                </c:pt>
                <c:pt idx="14773">
                  <c:v>0</c:v>
                </c:pt>
                <c:pt idx="14774">
                  <c:v>72</c:v>
                </c:pt>
                <c:pt idx="14775">
                  <c:v>0</c:v>
                </c:pt>
                <c:pt idx="14776">
                  <c:v>744</c:v>
                </c:pt>
                <c:pt idx="14777">
                  <c:v>0</c:v>
                </c:pt>
                <c:pt idx="14778">
                  <c:v>0</c:v>
                </c:pt>
                <c:pt idx="14779">
                  <c:v>0</c:v>
                </c:pt>
                <c:pt idx="14780">
                  <c:v>648</c:v>
                </c:pt>
                <c:pt idx="14781">
                  <c:v>0</c:v>
                </c:pt>
                <c:pt idx="14783">
                  <c:v>0</c:v>
                </c:pt>
                <c:pt idx="14785">
                  <c:v>72</c:v>
                </c:pt>
                <c:pt idx="14786">
                  <c:v>0</c:v>
                </c:pt>
                <c:pt idx="14787">
                  <c:v>0</c:v>
                </c:pt>
                <c:pt idx="14788">
                  <c:v>0</c:v>
                </c:pt>
                <c:pt idx="14789">
                  <c:v>0</c:v>
                </c:pt>
                <c:pt idx="14919">
                  <c:v>48</c:v>
                </c:pt>
                <c:pt idx="14920">
                  <c:v>24</c:v>
                </c:pt>
                <c:pt idx="14921">
                  <c:v>24</c:v>
                </c:pt>
                <c:pt idx="14922">
                  <c:v>312</c:v>
                </c:pt>
                <c:pt idx="14923">
                  <c:v>168</c:v>
                </c:pt>
                <c:pt idx="14924">
                  <c:v>168</c:v>
                </c:pt>
                <c:pt idx="14925">
                  <c:v>168</c:v>
                </c:pt>
                <c:pt idx="14926">
                  <c:v>192</c:v>
                </c:pt>
                <c:pt idx="14927">
                  <c:v>24</c:v>
                </c:pt>
                <c:pt idx="14928">
                  <c:v>1320</c:v>
                </c:pt>
                <c:pt idx="14929">
                  <c:v>744</c:v>
                </c:pt>
                <c:pt idx="14930">
                  <c:v>24</c:v>
                </c:pt>
                <c:pt idx="14931">
                  <c:v>0</c:v>
                </c:pt>
                <c:pt idx="14932">
                  <c:v>792</c:v>
                </c:pt>
                <c:pt idx="14933">
                  <c:v>120</c:v>
                </c:pt>
                <c:pt idx="14934">
                  <c:v>0</c:v>
                </c:pt>
                <c:pt idx="14935">
                  <c:v>1272</c:v>
                </c:pt>
                <c:pt idx="14936">
                  <c:v>0</c:v>
                </c:pt>
                <c:pt idx="14937">
                  <c:v>360</c:v>
                </c:pt>
                <c:pt idx="14938">
                  <c:v>0</c:v>
                </c:pt>
                <c:pt idx="14939">
                  <c:v>0</c:v>
                </c:pt>
                <c:pt idx="14940">
                  <c:v>72</c:v>
                </c:pt>
                <c:pt idx="14941">
                  <c:v>144</c:v>
                </c:pt>
                <c:pt idx="14942">
                  <c:v>936</c:v>
                </c:pt>
                <c:pt idx="14943">
                  <c:v>192</c:v>
                </c:pt>
                <c:pt idx="14944">
                  <c:v>0</c:v>
                </c:pt>
                <c:pt idx="14945">
                  <c:v>0</c:v>
                </c:pt>
                <c:pt idx="14946">
                  <c:v>24</c:v>
                </c:pt>
                <c:pt idx="14947">
                  <c:v>0</c:v>
                </c:pt>
                <c:pt idx="14948">
                  <c:v>408</c:v>
                </c:pt>
                <c:pt idx="14949">
                  <c:v>0</c:v>
                </c:pt>
                <c:pt idx="14950">
                  <c:v>0</c:v>
                </c:pt>
                <c:pt idx="14951">
                  <c:v>0</c:v>
                </c:pt>
                <c:pt idx="14952">
                  <c:v>48</c:v>
                </c:pt>
                <c:pt idx="14953">
                  <c:v>96</c:v>
                </c:pt>
                <c:pt idx="14954">
                  <c:v>0</c:v>
                </c:pt>
                <c:pt idx="14955">
                  <c:v>0</c:v>
                </c:pt>
                <c:pt idx="14956">
                  <c:v>432</c:v>
                </c:pt>
                <c:pt idx="14957">
                  <c:v>48</c:v>
                </c:pt>
                <c:pt idx="14958">
                  <c:v>0</c:v>
                </c:pt>
                <c:pt idx="14959">
                  <c:v>0</c:v>
                </c:pt>
                <c:pt idx="14960">
                  <c:v>48</c:v>
                </c:pt>
                <c:pt idx="14961">
                  <c:v>0</c:v>
                </c:pt>
                <c:pt idx="14962">
                  <c:v>24</c:v>
                </c:pt>
                <c:pt idx="14963">
                  <c:v>96</c:v>
                </c:pt>
                <c:pt idx="14964">
                  <c:v>0</c:v>
                </c:pt>
                <c:pt idx="14965">
                  <c:v>0</c:v>
                </c:pt>
                <c:pt idx="14966">
                  <c:v>0</c:v>
                </c:pt>
                <c:pt idx="14967">
                  <c:v>0</c:v>
                </c:pt>
                <c:pt idx="14968">
                  <c:v>0</c:v>
                </c:pt>
                <c:pt idx="14969">
                  <c:v>0</c:v>
                </c:pt>
                <c:pt idx="14970">
                  <c:v>0</c:v>
                </c:pt>
                <c:pt idx="14971">
                  <c:v>120</c:v>
                </c:pt>
                <c:pt idx="14972">
                  <c:v>0</c:v>
                </c:pt>
                <c:pt idx="14973">
                  <c:v>0</c:v>
                </c:pt>
                <c:pt idx="14974">
                  <c:v>0</c:v>
                </c:pt>
                <c:pt idx="14975">
                  <c:v>48</c:v>
                </c:pt>
                <c:pt idx="14976">
                  <c:v>0</c:v>
                </c:pt>
                <c:pt idx="14977">
                  <c:v>48</c:v>
                </c:pt>
                <c:pt idx="14978">
                  <c:v>48</c:v>
                </c:pt>
                <c:pt idx="14979">
                  <c:v>0</c:v>
                </c:pt>
                <c:pt idx="14980">
                  <c:v>888</c:v>
                </c:pt>
                <c:pt idx="14981">
                  <c:v>96</c:v>
                </c:pt>
                <c:pt idx="14982">
                  <c:v>0</c:v>
                </c:pt>
                <c:pt idx="15106">
                  <c:v>360</c:v>
                </c:pt>
                <c:pt idx="15107">
                  <c:v>528</c:v>
                </c:pt>
                <c:pt idx="15108">
                  <c:v>72</c:v>
                </c:pt>
                <c:pt idx="15109">
                  <c:v>4728</c:v>
                </c:pt>
                <c:pt idx="15110">
                  <c:v>72</c:v>
                </c:pt>
                <c:pt idx="15111">
                  <c:v>0</c:v>
                </c:pt>
                <c:pt idx="15112">
                  <c:v>1776</c:v>
                </c:pt>
                <c:pt idx="15113">
                  <c:v>120</c:v>
                </c:pt>
                <c:pt idx="15114">
                  <c:v>144</c:v>
                </c:pt>
                <c:pt idx="15115">
                  <c:v>5328</c:v>
                </c:pt>
                <c:pt idx="15116">
                  <c:v>24</c:v>
                </c:pt>
                <c:pt idx="15118">
                  <c:v>120</c:v>
                </c:pt>
                <c:pt idx="15119">
                  <c:v>0</c:v>
                </c:pt>
                <c:pt idx="15120">
                  <c:v>0</c:v>
                </c:pt>
                <c:pt idx="15121">
                  <c:v>0</c:v>
                </c:pt>
                <c:pt idx="15122">
                  <c:v>552</c:v>
                </c:pt>
                <c:pt idx="15123">
                  <c:v>0</c:v>
                </c:pt>
                <c:pt idx="15124">
                  <c:v>0</c:v>
                </c:pt>
                <c:pt idx="15125">
                  <c:v>0</c:v>
                </c:pt>
                <c:pt idx="15126">
                  <c:v>0</c:v>
                </c:pt>
                <c:pt idx="15127">
                  <c:v>0</c:v>
                </c:pt>
                <c:pt idx="15128">
                  <c:v>120</c:v>
                </c:pt>
                <c:pt idx="15129">
                  <c:v>0</c:v>
                </c:pt>
                <c:pt idx="15130">
                  <c:v>0</c:v>
                </c:pt>
                <c:pt idx="15131">
                  <c:v>5280</c:v>
                </c:pt>
                <c:pt idx="15132">
                  <c:v>24</c:v>
                </c:pt>
                <c:pt idx="15133">
                  <c:v>144</c:v>
                </c:pt>
                <c:pt idx="15134">
                  <c:v>0</c:v>
                </c:pt>
                <c:pt idx="15135">
                  <c:v>0</c:v>
                </c:pt>
                <c:pt idx="15136">
                  <c:v>192</c:v>
                </c:pt>
                <c:pt idx="15137">
                  <c:v>0</c:v>
                </c:pt>
                <c:pt idx="15160">
                  <c:v>336</c:v>
                </c:pt>
                <c:pt idx="15161">
                  <c:v>0</c:v>
                </c:pt>
                <c:pt idx="15162">
                  <c:v>72</c:v>
                </c:pt>
                <c:pt idx="15163">
                  <c:v>0</c:v>
                </c:pt>
                <c:pt idx="15164">
                  <c:v>0</c:v>
                </c:pt>
                <c:pt idx="15165">
                  <c:v>0</c:v>
                </c:pt>
                <c:pt idx="15166">
                  <c:v>0</c:v>
                </c:pt>
                <c:pt idx="15167">
                  <c:v>456</c:v>
                </c:pt>
                <c:pt idx="15168">
                  <c:v>0</c:v>
                </c:pt>
                <c:pt idx="15169">
                  <c:v>384</c:v>
                </c:pt>
                <c:pt idx="15170">
                  <c:v>0</c:v>
                </c:pt>
                <c:pt idx="15171">
                  <c:v>48</c:v>
                </c:pt>
                <c:pt idx="15172">
                  <c:v>0</c:v>
                </c:pt>
                <c:pt idx="15173">
                  <c:v>0</c:v>
                </c:pt>
                <c:pt idx="15174">
                  <c:v>72</c:v>
                </c:pt>
                <c:pt idx="15175">
                  <c:v>528</c:v>
                </c:pt>
                <c:pt idx="15176">
                  <c:v>48</c:v>
                </c:pt>
                <c:pt idx="15177">
                  <c:v>0</c:v>
                </c:pt>
                <c:pt idx="15178">
                  <c:v>0</c:v>
                </c:pt>
                <c:pt idx="15179">
                  <c:v>24</c:v>
                </c:pt>
                <c:pt idx="15180">
                  <c:v>0</c:v>
                </c:pt>
                <c:pt idx="15181">
                  <c:v>72</c:v>
                </c:pt>
                <c:pt idx="15182">
                  <c:v>120</c:v>
                </c:pt>
                <c:pt idx="15183">
                  <c:v>120</c:v>
                </c:pt>
                <c:pt idx="15184">
                  <c:v>24</c:v>
                </c:pt>
                <c:pt idx="15185">
                  <c:v>0</c:v>
                </c:pt>
                <c:pt idx="15186">
                  <c:v>0</c:v>
                </c:pt>
                <c:pt idx="15187">
                  <c:v>0</c:v>
                </c:pt>
                <c:pt idx="15188">
                  <c:v>0</c:v>
                </c:pt>
                <c:pt idx="15189">
                  <c:v>0</c:v>
                </c:pt>
                <c:pt idx="15190">
                  <c:v>0</c:v>
                </c:pt>
                <c:pt idx="15191">
                  <c:v>24</c:v>
                </c:pt>
                <c:pt idx="15192">
                  <c:v>120</c:v>
                </c:pt>
                <c:pt idx="15193">
                  <c:v>0</c:v>
                </c:pt>
                <c:pt idx="15194">
                  <c:v>0</c:v>
                </c:pt>
                <c:pt idx="15195">
                  <c:v>0</c:v>
                </c:pt>
                <c:pt idx="15196">
                  <c:v>888</c:v>
                </c:pt>
                <c:pt idx="15197">
                  <c:v>0</c:v>
                </c:pt>
                <c:pt idx="15198">
                  <c:v>336</c:v>
                </c:pt>
                <c:pt idx="15199">
                  <c:v>0</c:v>
                </c:pt>
                <c:pt idx="15200">
                  <c:v>144</c:v>
                </c:pt>
                <c:pt idx="15201">
                  <c:v>0</c:v>
                </c:pt>
                <c:pt idx="15202">
                  <c:v>1560</c:v>
                </c:pt>
                <c:pt idx="15203">
                  <c:v>0</c:v>
                </c:pt>
                <c:pt idx="15204">
                  <c:v>0</c:v>
                </c:pt>
                <c:pt idx="15205">
                  <c:v>0</c:v>
                </c:pt>
                <c:pt idx="15206">
                  <c:v>24</c:v>
                </c:pt>
                <c:pt idx="15207">
                  <c:v>0</c:v>
                </c:pt>
                <c:pt idx="15208">
                  <c:v>0</c:v>
                </c:pt>
                <c:pt idx="15209">
                  <c:v>504</c:v>
                </c:pt>
                <c:pt idx="15210">
                  <c:v>2928</c:v>
                </c:pt>
                <c:pt idx="15211">
                  <c:v>0</c:v>
                </c:pt>
                <c:pt idx="15212">
                  <c:v>216</c:v>
                </c:pt>
                <c:pt idx="15213">
                  <c:v>96</c:v>
                </c:pt>
                <c:pt idx="15214">
                  <c:v>0</c:v>
                </c:pt>
                <c:pt idx="15215">
                  <c:v>0</c:v>
                </c:pt>
                <c:pt idx="15216">
                  <c:v>0</c:v>
                </c:pt>
                <c:pt idx="15217">
                  <c:v>0</c:v>
                </c:pt>
                <c:pt idx="15218">
                  <c:v>0</c:v>
                </c:pt>
                <c:pt idx="15219">
                  <c:v>0</c:v>
                </c:pt>
                <c:pt idx="15220">
                  <c:v>0</c:v>
                </c:pt>
                <c:pt idx="15221">
                  <c:v>0</c:v>
                </c:pt>
                <c:pt idx="15222">
                  <c:v>0</c:v>
                </c:pt>
                <c:pt idx="15223">
                  <c:v>0</c:v>
                </c:pt>
                <c:pt idx="15224">
                  <c:v>0</c:v>
                </c:pt>
                <c:pt idx="15225">
                  <c:v>0</c:v>
                </c:pt>
                <c:pt idx="15226">
                  <c:v>0</c:v>
                </c:pt>
                <c:pt idx="15227">
                  <c:v>0</c:v>
                </c:pt>
                <c:pt idx="15228">
                  <c:v>0</c:v>
                </c:pt>
                <c:pt idx="15229">
                  <c:v>72</c:v>
                </c:pt>
                <c:pt idx="15230">
                  <c:v>0</c:v>
                </c:pt>
                <c:pt idx="15231">
                  <c:v>24</c:v>
                </c:pt>
                <c:pt idx="15232">
                  <c:v>0</c:v>
                </c:pt>
                <c:pt idx="15233">
                  <c:v>0</c:v>
                </c:pt>
                <c:pt idx="15234">
                  <c:v>0</c:v>
                </c:pt>
                <c:pt idx="15235">
                  <c:v>0</c:v>
                </c:pt>
                <c:pt idx="15236">
                  <c:v>0</c:v>
                </c:pt>
                <c:pt idx="15237">
                  <c:v>24</c:v>
                </c:pt>
                <c:pt idx="15238">
                  <c:v>72</c:v>
                </c:pt>
                <c:pt idx="15239">
                  <c:v>0</c:v>
                </c:pt>
                <c:pt idx="15240">
                  <c:v>120</c:v>
                </c:pt>
                <c:pt idx="15241">
                  <c:v>0</c:v>
                </c:pt>
                <c:pt idx="15242">
                  <c:v>0</c:v>
                </c:pt>
                <c:pt idx="15243">
                  <c:v>0</c:v>
                </c:pt>
                <c:pt idx="15244">
                  <c:v>0</c:v>
                </c:pt>
                <c:pt idx="15245">
                  <c:v>0</c:v>
                </c:pt>
                <c:pt idx="15246">
                  <c:v>192</c:v>
                </c:pt>
                <c:pt idx="15247">
                  <c:v>0</c:v>
                </c:pt>
                <c:pt idx="15248">
                  <c:v>0</c:v>
                </c:pt>
                <c:pt idx="15249">
                  <c:v>124</c:v>
                </c:pt>
                <c:pt idx="15250">
                  <c:v>408</c:v>
                </c:pt>
                <c:pt idx="15251">
                  <c:v>0</c:v>
                </c:pt>
                <c:pt idx="15252">
                  <c:v>0</c:v>
                </c:pt>
                <c:pt idx="15253">
                  <c:v>0</c:v>
                </c:pt>
                <c:pt idx="15254">
                  <c:v>0</c:v>
                </c:pt>
                <c:pt idx="15255">
                  <c:v>0</c:v>
                </c:pt>
                <c:pt idx="15256">
                  <c:v>0</c:v>
                </c:pt>
                <c:pt idx="15257">
                  <c:v>0</c:v>
                </c:pt>
                <c:pt idx="15258">
                  <c:v>0</c:v>
                </c:pt>
                <c:pt idx="15259">
                  <c:v>0</c:v>
                </c:pt>
                <c:pt idx="15260">
                  <c:v>1752</c:v>
                </c:pt>
                <c:pt idx="15261">
                  <c:v>0</c:v>
                </c:pt>
                <c:pt idx="15262">
                  <c:v>0</c:v>
                </c:pt>
                <c:pt idx="15263">
                  <c:v>72</c:v>
                </c:pt>
                <c:pt idx="15264">
                  <c:v>1296</c:v>
                </c:pt>
                <c:pt idx="15265">
                  <c:v>48</c:v>
                </c:pt>
                <c:pt idx="15266">
                  <c:v>264</c:v>
                </c:pt>
                <c:pt idx="15267">
                  <c:v>24</c:v>
                </c:pt>
                <c:pt idx="15268">
                  <c:v>0</c:v>
                </c:pt>
                <c:pt idx="15269">
                  <c:v>0</c:v>
                </c:pt>
                <c:pt idx="15270">
                  <c:v>24</c:v>
                </c:pt>
                <c:pt idx="15271">
                  <c:v>312</c:v>
                </c:pt>
                <c:pt idx="15272">
                  <c:v>0</c:v>
                </c:pt>
                <c:pt idx="15273">
                  <c:v>48</c:v>
                </c:pt>
                <c:pt idx="15274">
                  <c:v>0</c:v>
                </c:pt>
                <c:pt idx="15275">
                  <c:v>48</c:v>
                </c:pt>
                <c:pt idx="15276">
                  <c:v>528</c:v>
                </c:pt>
                <c:pt idx="15277">
                  <c:v>0</c:v>
                </c:pt>
                <c:pt idx="15278">
                  <c:v>0</c:v>
                </c:pt>
                <c:pt idx="15279">
                  <c:v>0</c:v>
                </c:pt>
                <c:pt idx="15280">
                  <c:v>120</c:v>
                </c:pt>
                <c:pt idx="15281">
                  <c:v>24</c:v>
                </c:pt>
                <c:pt idx="15282">
                  <c:v>168</c:v>
                </c:pt>
                <c:pt idx="15283">
                  <c:v>0</c:v>
                </c:pt>
                <c:pt idx="15284">
                  <c:v>0</c:v>
                </c:pt>
                <c:pt idx="15285">
                  <c:v>0</c:v>
                </c:pt>
                <c:pt idx="15286">
                  <c:v>144</c:v>
                </c:pt>
                <c:pt idx="15287">
                  <c:v>0</c:v>
                </c:pt>
                <c:pt idx="15288">
                  <c:v>0</c:v>
                </c:pt>
                <c:pt idx="15289">
                  <c:v>192</c:v>
                </c:pt>
                <c:pt idx="15290">
                  <c:v>24</c:v>
                </c:pt>
                <c:pt idx="15291">
                  <c:v>0</c:v>
                </c:pt>
                <c:pt idx="15292">
                  <c:v>0</c:v>
                </c:pt>
                <c:pt idx="15293">
                  <c:v>0</c:v>
                </c:pt>
                <c:pt idx="15294">
                  <c:v>0</c:v>
                </c:pt>
                <c:pt idx="15295">
                  <c:v>168</c:v>
                </c:pt>
                <c:pt idx="15296">
                  <c:v>0</c:v>
                </c:pt>
                <c:pt idx="15297">
                  <c:v>0</c:v>
                </c:pt>
                <c:pt idx="15298">
                  <c:v>0</c:v>
                </c:pt>
                <c:pt idx="15299">
                  <c:v>0</c:v>
                </c:pt>
                <c:pt idx="15300">
                  <c:v>0</c:v>
                </c:pt>
                <c:pt idx="15301">
                  <c:v>0</c:v>
                </c:pt>
                <c:pt idx="15302">
                  <c:v>0</c:v>
                </c:pt>
                <c:pt idx="15303">
                  <c:v>28</c:v>
                </c:pt>
                <c:pt idx="15304">
                  <c:v>0</c:v>
                </c:pt>
                <c:pt idx="15305">
                  <c:v>0</c:v>
                </c:pt>
                <c:pt idx="15306">
                  <c:v>0</c:v>
                </c:pt>
                <c:pt idx="15307">
                  <c:v>0</c:v>
                </c:pt>
                <c:pt idx="15308">
                  <c:v>0</c:v>
                </c:pt>
                <c:pt idx="15309">
                  <c:v>0</c:v>
                </c:pt>
                <c:pt idx="15310">
                  <c:v>0</c:v>
                </c:pt>
                <c:pt idx="15311">
                  <c:v>0</c:v>
                </c:pt>
                <c:pt idx="15312">
                  <c:v>0</c:v>
                </c:pt>
                <c:pt idx="15313">
                  <c:v>0</c:v>
                </c:pt>
                <c:pt idx="15314">
                  <c:v>0</c:v>
                </c:pt>
                <c:pt idx="15315">
                  <c:v>0</c:v>
                </c:pt>
                <c:pt idx="15316">
                  <c:v>0</c:v>
                </c:pt>
                <c:pt idx="15317">
                  <c:v>0</c:v>
                </c:pt>
                <c:pt idx="15318">
                  <c:v>0</c:v>
                </c:pt>
                <c:pt idx="15319">
                  <c:v>0</c:v>
                </c:pt>
                <c:pt idx="15320">
                  <c:v>0</c:v>
                </c:pt>
                <c:pt idx="15321">
                  <c:v>0</c:v>
                </c:pt>
                <c:pt idx="15322">
                  <c:v>48</c:v>
                </c:pt>
                <c:pt idx="15323">
                  <c:v>0</c:v>
                </c:pt>
                <c:pt idx="15324">
                  <c:v>72</c:v>
                </c:pt>
                <c:pt idx="15325">
                  <c:v>240</c:v>
                </c:pt>
                <c:pt idx="15326">
                  <c:v>24</c:v>
                </c:pt>
                <c:pt idx="15327">
                  <c:v>0</c:v>
                </c:pt>
                <c:pt idx="15328">
                  <c:v>0</c:v>
                </c:pt>
                <c:pt idx="15329">
                  <c:v>0</c:v>
                </c:pt>
                <c:pt idx="15330">
                  <c:v>0</c:v>
                </c:pt>
                <c:pt idx="15331">
                  <c:v>96</c:v>
                </c:pt>
                <c:pt idx="15332">
                  <c:v>0</c:v>
                </c:pt>
                <c:pt idx="15333">
                  <c:v>2040</c:v>
                </c:pt>
                <c:pt idx="15334">
                  <c:v>0</c:v>
                </c:pt>
                <c:pt idx="15335">
                  <c:v>72</c:v>
                </c:pt>
                <c:pt idx="15336">
                  <c:v>0</c:v>
                </c:pt>
                <c:pt idx="15337">
                  <c:v>0</c:v>
                </c:pt>
                <c:pt idx="15338">
                  <c:v>48</c:v>
                </c:pt>
                <c:pt idx="15339">
                  <c:v>0</c:v>
                </c:pt>
                <c:pt idx="15340">
                  <c:v>96</c:v>
                </c:pt>
                <c:pt idx="15341">
                  <c:v>0</c:v>
                </c:pt>
                <c:pt idx="15342">
                  <c:v>0</c:v>
                </c:pt>
                <c:pt idx="15343">
                  <c:v>24</c:v>
                </c:pt>
                <c:pt idx="15344">
                  <c:v>0</c:v>
                </c:pt>
                <c:pt idx="15345">
                  <c:v>336</c:v>
                </c:pt>
                <c:pt idx="15346">
                  <c:v>48</c:v>
                </c:pt>
                <c:pt idx="15347">
                  <c:v>0</c:v>
                </c:pt>
                <c:pt idx="15348">
                  <c:v>144</c:v>
                </c:pt>
                <c:pt idx="15349">
                  <c:v>0</c:v>
                </c:pt>
                <c:pt idx="15350">
                  <c:v>168</c:v>
                </c:pt>
                <c:pt idx="15351">
                  <c:v>0</c:v>
                </c:pt>
                <c:pt idx="15352">
                  <c:v>0</c:v>
                </c:pt>
                <c:pt idx="15353">
                  <c:v>48</c:v>
                </c:pt>
                <c:pt idx="15354">
                  <c:v>0</c:v>
                </c:pt>
                <c:pt idx="15355">
                  <c:v>0</c:v>
                </c:pt>
                <c:pt idx="15356">
                  <c:v>0</c:v>
                </c:pt>
                <c:pt idx="15357">
                  <c:v>24</c:v>
                </c:pt>
                <c:pt idx="15358">
                  <c:v>0</c:v>
                </c:pt>
                <c:pt idx="15359">
                  <c:v>24</c:v>
                </c:pt>
                <c:pt idx="15360">
                  <c:v>0</c:v>
                </c:pt>
                <c:pt idx="15361">
                  <c:v>48</c:v>
                </c:pt>
                <c:pt idx="15362">
                  <c:v>0</c:v>
                </c:pt>
                <c:pt idx="15363">
                  <c:v>0</c:v>
                </c:pt>
                <c:pt idx="15364">
                  <c:v>0</c:v>
                </c:pt>
                <c:pt idx="15365">
                  <c:v>216</c:v>
                </c:pt>
                <c:pt idx="15366">
                  <c:v>72</c:v>
                </c:pt>
                <c:pt idx="15367">
                  <c:v>72</c:v>
                </c:pt>
                <c:pt idx="15369">
                  <c:v>816</c:v>
                </c:pt>
                <c:pt idx="15370">
                  <c:v>360</c:v>
                </c:pt>
                <c:pt idx="15371">
                  <c:v>120</c:v>
                </c:pt>
                <c:pt idx="15372">
                  <c:v>0</c:v>
                </c:pt>
                <c:pt idx="15373">
                  <c:v>456</c:v>
                </c:pt>
                <c:pt idx="15374">
                  <c:v>0</c:v>
                </c:pt>
                <c:pt idx="15375">
                  <c:v>0</c:v>
                </c:pt>
                <c:pt idx="15376">
                  <c:v>168</c:v>
                </c:pt>
                <c:pt idx="15377">
                  <c:v>0</c:v>
                </c:pt>
                <c:pt idx="15378">
                  <c:v>96</c:v>
                </c:pt>
                <c:pt idx="15379">
                  <c:v>24</c:v>
                </c:pt>
                <c:pt idx="15380">
                  <c:v>24</c:v>
                </c:pt>
                <c:pt idx="15381">
                  <c:v>0</c:v>
                </c:pt>
                <c:pt idx="15382">
                  <c:v>0</c:v>
                </c:pt>
                <c:pt idx="15383">
                  <c:v>264</c:v>
                </c:pt>
                <c:pt idx="15384">
                  <c:v>96</c:v>
                </c:pt>
                <c:pt idx="15385">
                  <c:v>48</c:v>
                </c:pt>
                <c:pt idx="15386">
                  <c:v>0</c:v>
                </c:pt>
                <c:pt idx="15387">
                  <c:v>0</c:v>
                </c:pt>
                <c:pt idx="15388">
                  <c:v>96</c:v>
                </c:pt>
                <c:pt idx="15389">
                  <c:v>48</c:v>
                </c:pt>
                <c:pt idx="15390">
                  <c:v>0</c:v>
                </c:pt>
                <c:pt idx="15391">
                  <c:v>24</c:v>
                </c:pt>
                <c:pt idx="15392">
                  <c:v>0</c:v>
                </c:pt>
                <c:pt idx="15393">
                  <c:v>0</c:v>
                </c:pt>
                <c:pt idx="15394">
                  <c:v>168</c:v>
                </c:pt>
                <c:pt idx="15396">
                  <c:v>0</c:v>
                </c:pt>
                <c:pt idx="15397">
                  <c:v>168</c:v>
                </c:pt>
                <c:pt idx="15398">
                  <c:v>0</c:v>
                </c:pt>
                <c:pt idx="15399">
                  <c:v>0</c:v>
                </c:pt>
                <c:pt idx="15400">
                  <c:v>288</c:v>
                </c:pt>
                <c:pt idx="15401">
                  <c:v>168</c:v>
                </c:pt>
                <c:pt idx="15402">
                  <c:v>0</c:v>
                </c:pt>
                <c:pt idx="15403">
                  <c:v>0</c:v>
                </c:pt>
                <c:pt idx="15404">
                  <c:v>0</c:v>
                </c:pt>
                <c:pt idx="15405">
                  <c:v>0</c:v>
                </c:pt>
                <c:pt idx="15406">
                  <c:v>0</c:v>
                </c:pt>
                <c:pt idx="15407">
                  <c:v>0</c:v>
                </c:pt>
                <c:pt idx="15408">
                  <c:v>0</c:v>
                </c:pt>
                <c:pt idx="15409">
                  <c:v>168</c:v>
                </c:pt>
                <c:pt idx="15410">
                  <c:v>0</c:v>
                </c:pt>
                <c:pt idx="15411">
                  <c:v>48</c:v>
                </c:pt>
                <c:pt idx="15412">
                  <c:v>0</c:v>
                </c:pt>
                <c:pt idx="15413">
                  <c:v>0</c:v>
                </c:pt>
                <c:pt idx="15414">
                  <c:v>0</c:v>
                </c:pt>
                <c:pt idx="15415">
                  <c:v>0</c:v>
                </c:pt>
                <c:pt idx="15416">
                  <c:v>0</c:v>
                </c:pt>
                <c:pt idx="15417">
                  <c:v>0</c:v>
                </c:pt>
                <c:pt idx="15418">
                  <c:v>168</c:v>
                </c:pt>
                <c:pt idx="15419">
                  <c:v>2712</c:v>
                </c:pt>
                <c:pt idx="15420">
                  <c:v>0</c:v>
                </c:pt>
                <c:pt idx="15421">
                  <c:v>0</c:v>
                </c:pt>
                <c:pt idx="15422">
                  <c:v>0</c:v>
                </c:pt>
                <c:pt idx="15423">
                  <c:v>360</c:v>
                </c:pt>
                <c:pt idx="15424">
                  <c:v>24</c:v>
                </c:pt>
                <c:pt idx="15425">
                  <c:v>0</c:v>
                </c:pt>
                <c:pt idx="15426">
                  <c:v>912</c:v>
                </c:pt>
                <c:pt idx="15427">
                  <c:v>24</c:v>
                </c:pt>
                <c:pt idx="15428">
                  <c:v>0</c:v>
                </c:pt>
                <c:pt idx="15429">
                  <c:v>0</c:v>
                </c:pt>
                <c:pt idx="15430">
                  <c:v>264</c:v>
                </c:pt>
                <c:pt idx="15431">
                  <c:v>0</c:v>
                </c:pt>
                <c:pt idx="15432">
                  <c:v>120</c:v>
                </c:pt>
                <c:pt idx="15433">
                  <c:v>528</c:v>
                </c:pt>
                <c:pt idx="15434">
                  <c:v>48</c:v>
                </c:pt>
                <c:pt idx="15435">
                  <c:v>192</c:v>
                </c:pt>
                <c:pt idx="15436">
                  <c:v>48</c:v>
                </c:pt>
                <c:pt idx="15437">
                  <c:v>0</c:v>
                </c:pt>
                <c:pt idx="15438">
                  <c:v>648</c:v>
                </c:pt>
                <c:pt idx="15439">
                  <c:v>0</c:v>
                </c:pt>
                <c:pt idx="15440">
                  <c:v>0</c:v>
                </c:pt>
                <c:pt idx="15441">
                  <c:v>0</c:v>
                </c:pt>
                <c:pt idx="15442">
                  <c:v>120</c:v>
                </c:pt>
                <c:pt idx="15443">
                  <c:v>192</c:v>
                </c:pt>
                <c:pt idx="15444">
                  <c:v>0</c:v>
                </c:pt>
                <c:pt idx="15445">
                  <c:v>144</c:v>
                </c:pt>
                <c:pt idx="15446">
                  <c:v>0</c:v>
                </c:pt>
                <c:pt idx="15447">
                  <c:v>0</c:v>
                </c:pt>
                <c:pt idx="15448">
                  <c:v>24</c:v>
                </c:pt>
                <c:pt idx="15450">
                  <c:v>0</c:v>
                </c:pt>
                <c:pt idx="15451">
                  <c:v>0</c:v>
                </c:pt>
                <c:pt idx="15452">
                  <c:v>0</c:v>
                </c:pt>
                <c:pt idx="15453">
                  <c:v>0</c:v>
                </c:pt>
                <c:pt idx="15454">
                  <c:v>0</c:v>
                </c:pt>
                <c:pt idx="15455">
                  <c:v>0</c:v>
                </c:pt>
                <c:pt idx="15456">
                  <c:v>0</c:v>
                </c:pt>
                <c:pt idx="15457">
                  <c:v>0</c:v>
                </c:pt>
                <c:pt idx="15458">
                  <c:v>0</c:v>
                </c:pt>
                <c:pt idx="15459">
                  <c:v>0</c:v>
                </c:pt>
                <c:pt idx="15460">
                  <c:v>0</c:v>
                </c:pt>
                <c:pt idx="15461">
                  <c:v>0</c:v>
                </c:pt>
                <c:pt idx="15462">
                  <c:v>0</c:v>
                </c:pt>
                <c:pt idx="15463">
                  <c:v>384</c:v>
                </c:pt>
                <c:pt idx="15464">
                  <c:v>0</c:v>
                </c:pt>
                <c:pt idx="15465">
                  <c:v>0</c:v>
                </c:pt>
                <c:pt idx="15466">
                  <c:v>0</c:v>
                </c:pt>
                <c:pt idx="15467">
                  <c:v>0</c:v>
                </c:pt>
                <c:pt idx="15468">
                  <c:v>0</c:v>
                </c:pt>
                <c:pt idx="15469">
                  <c:v>0</c:v>
                </c:pt>
                <c:pt idx="15470">
                  <c:v>360</c:v>
                </c:pt>
                <c:pt idx="15471">
                  <c:v>0</c:v>
                </c:pt>
                <c:pt idx="15472">
                  <c:v>144</c:v>
                </c:pt>
                <c:pt idx="15473">
                  <c:v>0</c:v>
                </c:pt>
                <c:pt idx="15474">
                  <c:v>0</c:v>
                </c:pt>
                <c:pt idx="15475">
                  <c:v>0</c:v>
                </c:pt>
                <c:pt idx="15476">
                  <c:v>0</c:v>
                </c:pt>
                <c:pt idx="15477">
                  <c:v>0</c:v>
                </c:pt>
                <c:pt idx="15478">
                  <c:v>0</c:v>
                </c:pt>
                <c:pt idx="15479">
                  <c:v>0</c:v>
                </c:pt>
                <c:pt idx="15480">
                  <c:v>0</c:v>
                </c:pt>
                <c:pt idx="15481">
                  <c:v>0</c:v>
                </c:pt>
                <c:pt idx="15482">
                  <c:v>0</c:v>
                </c:pt>
                <c:pt idx="15483">
                  <c:v>0</c:v>
                </c:pt>
                <c:pt idx="15484">
                  <c:v>0</c:v>
                </c:pt>
                <c:pt idx="15485">
                  <c:v>0</c:v>
                </c:pt>
                <c:pt idx="15486">
                  <c:v>0</c:v>
                </c:pt>
                <c:pt idx="15487">
                  <c:v>0</c:v>
                </c:pt>
                <c:pt idx="15488">
                  <c:v>0</c:v>
                </c:pt>
                <c:pt idx="15489">
                  <c:v>0</c:v>
                </c:pt>
                <c:pt idx="15490">
                  <c:v>0</c:v>
                </c:pt>
                <c:pt idx="15491">
                  <c:v>0</c:v>
                </c:pt>
                <c:pt idx="15492">
                  <c:v>0</c:v>
                </c:pt>
                <c:pt idx="15493">
                  <c:v>0</c:v>
                </c:pt>
                <c:pt idx="15494">
                  <c:v>0</c:v>
                </c:pt>
                <c:pt idx="15495">
                  <c:v>0</c:v>
                </c:pt>
                <c:pt idx="15496">
                  <c:v>0</c:v>
                </c:pt>
                <c:pt idx="15497">
                  <c:v>0</c:v>
                </c:pt>
                <c:pt idx="15498">
                  <c:v>0</c:v>
                </c:pt>
                <c:pt idx="15499">
                  <c:v>0</c:v>
                </c:pt>
                <c:pt idx="15500">
                  <c:v>24</c:v>
                </c:pt>
                <c:pt idx="15501">
                  <c:v>0</c:v>
                </c:pt>
                <c:pt idx="15502">
                  <c:v>0</c:v>
                </c:pt>
                <c:pt idx="15503">
                  <c:v>0</c:v>
                </c:pt>
                <c:pt idx="15504">
                  <c:v>0</c:v>
                </c:pt>
                <c:pt idx="15505">
                  <c:v>1728</c:v>
                </c:pt>
                <c:pt idx="15506">
                  <c:v>0</c:v>
                </c:pt>
                <c:pt idx="15507">
                  <c:v>0</c:v>
                </c:pt>
                <c:pt idx="15508">
                  <c:v>0</c:v>
                </c:pt>
                <c:pt idx="15509">
                  <c:v>0</c:v>
                </c:pt>
                <c:pt idx="15510">
                  <c:v>144</c:v>
                </c:pt>
                <c:pt idx="15511">
                  <c:v>0</c:v>
                </c:pt>
                <c:pt idx="15512">
                  <c:v>24</c:v>
                </c:pt>
                <c:pt idx="15513">
                  <c:v>0</c:v>
                </c:pt>
                <c:pt idx="15514">
                  <c:v>120</c:v>
                </c:pt>
                <c:pt idx="15515">
                  <c:v>0</c:v>
                </c:pt>
                <c:pt idx="15516">
                  <c:v>48</c:v>
                </c:pt>
                <c:pt idx="15517">
                  <c:v>72</c:v>
                </c:pt>
                <c:pt idx="15518">
                  <c:v>0</c:v>
                </c:pt>
                <c:pt idx="15519">
                  <c:v>0</c:v>
                </c:pt>
                <c:pt idx="15520">
                  <c:v>24</c:v>
                </c:pt>
                <c:pt idx="15521">
                  <c:v>0</c:v>
                </c:pt>
                <c:pt idx="15522">
                  <c:v>0</c:v>
                </c:pt>
                <c:pt idx="15523">
                  <c:v>0</c:v>
                </c:pt>
                <c:pt idx="15524">
                  <c:v>0</c:v>
                </c:pt>
                <c:pt idx="15525">
                  <c:v>0</c:v>
                </c:pt>
                <c:pt idx="15526">
                  <c:v>96</c:v>
                </c:pt>
                <c:pt idx="15527">
                  <c:v>0</c:v>
                </c:pt>
                <c:pt idx="15528">
                  <c:v>600</c:v>
                </c:pt>
                <c:pt idx="15529">
                  <c:v>0</c:v>
                </c:pt>
                <c:pt idx="15530">
                  <c:v>936</c:v>
                </c:pt>
                <c:pt idx="15531">
                  <c:v>96</c:v>
                </c:pt>
                <c:pt idx="15532">
                  <c:v>0</c:v>
                </c:pt>
                <c:pt idx="15533">
                  <c:v>0</c:v>
                </c:pt>
                <c:pt idx="15534">
                  <c:v>0</c:v>
                </c:pt>
                <c:pt idx="15535">
                  <c:v>0</c:v>
                </c:pt>
                <c:pt idx="15537">
                  <c:v>96</c:v>
                </c:pt>
                <c:pt idx="15538">
                  <c:v>0</c:v>
                </c:pt>
                <c:pt idx="15539">
                  <c:v>384</c:v>
                </c:pt>
                <c:pt idx="15540">
                  <c:v>456</c:v>
                </c:pt>
                <c:pt idx="15541">
                  <c:v>0</c:v>
                </c:pt>
                <c:pt idx="15542">
                  <c:v>0</c:v>
                </c:pt>
                <c:pt idx="15543">
                  <c:v>0</c:v>
                </c:pt>
                <c:pt idx="15544">
                  <c:v>0</c:v>
                </c:pt>
                <c:pt idx="15545">
                  <c:v>0</c:v>
                </c:pt>
                <c:pt idx="15546">
                  <c:v>0</c:v>
                </c:pt>
                <c:pt idx="15547">
                  <c:v>0</c:v>
                </c:pt>
                <c:pt idx="15548">
                  <c:v>0</c:v>
                </c:pt>
                <c:pt idx="15549">
                  <c:v>0</c:v>
                </c:pt>
                <c:pt idx="15550">
                  <c:v>0</c:v>
                </c:pt>
                <c:pt idx="15551">
                  <c:v>0</c:v>
                </c:pt>
                <c:pt idx="15552">
                  <c:v>0</c:v>
                </c:pt>
                <c:pt idx="15553">
                  <c:v>696</c:v>
                </c:pt>
                <c:pt idx="15554">
                  <c:v>0</c:v>
                </c:pt>
                <c:pt idx="15555">
                  <c:v>0</c:v>
                </c:pt>
                <c:pt idx="15556">
                  <c:v>144</c:v>
                </c:pt>
                <c:pt idx="15557">
                  <c:v>0</c:v>
                </c:pt>
                <c:pt idx="15558">
                  <c:v>1056</c:v>
                </c:pt>
                <c:pt idx="15559">
                  <c:v>288</c:v>
                </c:pt>
                <c:pt idx="15560">
                  <c:v>144</c:v>
                </c:pt>
                <c:pt idx="15561">
                  <c:v>0</c:v>
                </c:pt>
                <c:pt idx="15562">
                  <c:v>0</c:v>
                </c:pt>
                <c:pt idx="15563">
                  <c:v>0</c:v>
                </c:pt>
                <c:pt idx="15564">
                  <c:v>0</c:v>
                </c:pt>
                <c:pt idx="15565">
                  <c:v>0</c:v>
                </c:pt>
                <c:pt idx="15566">
                  <c:v>0</c:v>
                </c:pt>
                <c:pt idx="15567">
                  <c:v>0</c:v>
                </c:pt>
                <c:pt idx="15568">
                  <c:v>192</c:v>
                </c:pt>
                <c:pt idx="15569">
                  <c:v>0</c:v>
                </c:pt>
                <c:pt idx="15570">
                  <c:v>0</c:v>
                </c:pt>
                <c:pt idx="15571">
                  <c:v>336</c:v>
                </c:pt>
                <c:pt idx="15572">
                  <c:v>434</c:v>
                </c:pt>
                <c:pt idx="15573">
                  <c:v>480</c:v>
                </c:pt>
                <c:pt idx="15574">
                  <c:v>408</c:v>
                </c:pt>
                <c:pt idx="15575">
                  <c:v>408</c:v>
                </c:pt>
                <c:pt idx="15576">
                  <c:v>0</c:v>
                </c:pt>
                <c:pt idx="15577">
                  <c:v>0</c:v>
                </c:pt>
                <c:pt idx="15578">
                  <c:v>0</c:v>
                </c:pt>
                <c:pt idx="15579">
                  <c:v>0</c:v>
                </c:pt>
                <c:pt idx="15580">
                  <c:v>0</c:v>
                </c:pt>
                <c:pt idx="15581">
                  <c:v>0</c:v>
                </c:pt>
                <c:pt idx="15582">
                  <c:v>0</c:v>
                </c:pt>
                <c:pt idx="15583">
                  <c:v>0</c:v>
                </c:pt>
                <c:pt idx="15584">
                  <c:v>0</c:v>
                </c:pt>
                <c:pt idx="15585">
                  <c:v>72</c:v>
                </c:pt>
                <c:pt idx="15586">
                  <c:v>72</c:v>
                </c:pt>
                <c:pt idx="15587">
                  <c:v>0</c:v>
                </c:pt>
                <c:pt idx="15588">
                  <c:v>0</c:v>
                </c:pt>
                <c:pt idx="15589">
                  <c:v>0</c:v>
                </c:pt>
                <c:pt idx="15590">
                  <c:v>0</c:v>
                </c:pt>
                <c:pt idx="15591">
                  <c:v>0</c:v>
                </c:pt>
                <c:pt idx="15592">
                  <c:v>264</c:v>
                </c:pt>
                <c:pt idx="15593">
                  <c:v>0</c:v>
                </c:pt>
                <c:pt idx="15594">
                  <c:v>72</c:v>
                </c:pt>
                <c:pt idx="15595">
                  <c:v>0</c:v>
                </c:pt>
                <c:pt idx="15596">
                  <c:v>720</c:v>
                </c:pt>
                <c:pt idx="15597">
                  <c:v>0</c:v>
                </c:pt>
                <c:pt idx="15598">
                  <c:v>0</c:v>
                </c:pt>
                <c:pt idx="15599">
                  <c:v>192</c:v>
                </c:pt>
                <c:pt idx="15600">
                  <c:v>0</c:v>
                </c:pt>
                <c:pt idx="15601">
                  <c:v>0</c:v>
                </c:pt>
                <c:pt idx="15602">
                  <c:v>144</c:v>
                </c:pt>
                <c:pt idx="15603">
                  <c:v>0</c:v>
                </c:pt>
                <c:pt idx="15604">
                  <c:v>0</c:v>
                </c:pt>
                <c:pt idx="15605">
                  <c:v>552</c:v>
                </c:pt>
                <c:pt idx="15606">
                  <c:v>0</c:v>
                </c:pt>
                <c:pt idx="15607">
                  <c:v>0</c:v>
                </c:pt>
                <c:pt idx="15608">
                  <c:v>168</c:v>
                </c:pt>
                <c:pt idx="15609">
                  <c:v>576</c:v>
                </c:pt>
                <c:pt idx="15610">
                  <c:v>264</c:v>
                </c:pt>
                <c:pt idx="15611">
                  <c:v>0</c:v>
                </c:pt>
                <c:pt idx="15612">
                  <c:v>0</c:v>
                </c:pt>
                <c:pt idx="15613">
                  <c:v>168</c:v>
                </c:pt>
                <c:pt idx="15614">
                  <c:v>192</c:v>
                </c:pt>
                <c:pt idx="15615">
                  <c:v>840</c:v>
                </c:pt>
                <c:pt idx="15616">
                  <c:v>288</c:v>
                </c:pt>
                <c:pt idx="15617">
                  <c:v>0</c:v>
                </c:pt>
                <c:pt idx="15618">
                  <c:v>0</c:v>
                </c:pt>
                <c:pt idx="15619">
                  <c:v>24</c:v>
                </c:pt>
                <c:pt idx="15620">
                  <c:v>0</c:v>
                </c:pt>
                <c:pt idx="15621">
                  <c:v>696</c:v>
                </c:pt>
                <c:pt idx="15622">
                  <c:v>120</c:v>
                </c:pt>
                <c:pt idx="15623">
                  <c:v>2256</c:v>
                </c:pt>
                <c:pt idx="15624">
                  <c:v>264</c:v>
                </c:pt>
                <c:pt idx="15625">
                  <c:v>120</c:v>
                </c:pt>
                <c:pt idx="15626">
                  <c:v>216</c:v>
                </c:pt>
                <c:pt idx="15627">
                  <c:v>192</c:v>
                </c:pt>
                <c:pt idx="15628">
                  <c:v>24</c:v>
                </c:pt>
                <c:pt idx="15629">
                  <c:v>192</c:v>
                </c:pt>
                <c:pt idx="15630">
                  <c:v>1320</c:v>
                </c:pt>
                <c:pt idx="15631">
                  <c:v>600</c:v>
                </c:pt>
                <c:pt idx="15632">
                  <c:v>192</c:v>
                </c:pt>
                <c:pt idx="15633">
                  <c:v>6000</c:v>
                </c:pt>
                <c:pt idx="15634">
                  <c:v>408</c:v>
                </c:pt>
                <c:pt idx="15635">
                  <c:v>264</c:v>
                </c:pt>
                <c:pt idx="15636">
                  <c:v>240</c:v>
                </c:pt>
                <c:pt idx="15637">
                  <c:v>24</c:v>
                </c:pt>
                <c:pt idx="15638">
                  <c:v>1272</c:v>
                </c:pt>
                <c:pt idx="15639">
                  <c:v>2640</c:v>
                </c:pt>
                <c:pt idx="15640">
                  <c:v>480</c:v>
                </c:pt>
                <c:pt idx="15641">
                  <c:v>72</c:v>
                </c:pt>
                <c:pt idx="15642">
                  <c:v>240</c:v>
                </c:pt>
                <c:pt idx="15643">
                  <c:v>144</c:v>
                </c:pt>
                <c:pt idx="15644">
                  <c:v>3672</c:v>
                </c:pt>
                <c:pt idx="15645">
                  <c:v>120</c:v>
                </c:pt>
                <c:pt idx="15646">
                  <c:v>696</c:v>
                </c:pt>
                <c:pt idx="15647">
                  <c:v>552</c:v>
                </c:pt>
                <c:pt idx="15648">
                  <c:v>912</c:v>
                </c:pt>
                <c:pt idx="15649">
                  <c:v>72</c:v>
                </c:pt>
                <c:pt idx="15650">
                  <c:v>768</c:v>
                </c:pt>
                <c:pt idx="15651">
                  <c:v>168</c:v>
                </c:pt>
                <c:pt idx="15652">
                  <c:v>2112</c:v>
                </c:pt>
                <c:pt idx="15653">
                  <c:v>480</c:v>
                </c:pt>
                <c:pt idx="15654">
                  <c:v>1320</c:v>
                </c:pt>
                <c:pt idx="15655">
                  <c:v>144</c:v>
                </c:pt>
                <c:pt idx="15656">
                  <c:v>648</c:v>
                </c:pt>
                <c:pt idx="15657">
                  <c:v>648</c:v>
                </c:pt>
                <c:pt idx="15658">
                  <c:v>696</c:v>
                </c:pt>
                <c:pt idx="15659">
                  <c:v>192</c:v>
                </c:pt>
                <c:pt idx="15660">
                  <c:v>432</c:v>
                </c:pt>
                <c:pt idx="15661">
                  <c:v>24</c:v>
                </c:pt>
                <c:pt idx="15662">
                  <c:v>168</c:v>
                </c:pt>
                <c:pt idx="15663">
                  <c:v>168</c:v>
                </c:pt>
                <c:pt idx="15664">
                  <c:v>216</c:v>
                </c:pt>
                <c:pt idx="15665">
                  <c:v>312</c:v>
                </c:pt>
                <c:pt idx="15666">
                  <c:v>408</c:v>
                </c:pt>
                <c:pt idx="15667">
                  <c:v>552</c:v>
                </c:pt>
                <c:pt idx="15668">
                  <c:v>0</c:v>
                </c:pt>
                <c:pt idx="15669">
                  <c:v>168</c:v>
                </c:pt>
                <c:pt idx="15670">
                  <c:v>0</c:v>
                </c:pt>
                <c:pt idx="15671">
                  <c:v>4152</c:v>
                </c:pt>
                <c:pt idx="15672">
                  <c:v>0</c:v>
                </c:pt>
                <c:pt idx="15673">
                  <c:v>768</c:v>
                </c:pt>
                <c:pt idx="15674">
                  <c:v>336</c:v>
                </c:pt>
                <c:pt idx="15675">
                  <c:v>168</c:v>
                </c:pt>
                <c:pt idx="15676">
                  <c:v>0</c:v>
                </c:pt>
                <c:pt idx="15677">
                  <c:v>24</c:v>
                </c:pt>
                <c:pt idx="15678">
                  <c:v>0</c:v>
                </c:pt>
                <c:pt idx="15679">
                  <c:v>0</c:v>
                </c:pt>
                <c:pt idx="15680">
                  <c:v>240</c:v>
                </c:pt>
                <c:pt idx="15681">
                  <c:v>0</c:v>
                </c:pt>
                <c:pt idx="15682">
                  <c:v>0</c:v>
                </c:pt>
                <c:pt idx="15683">
                  <c:v>0</c:v>
                </c:pt>
                <c:pt idx="15684">
                  <c:v>0</c:v>
                </c:pt>
                <c:pt idx="15685">
                  <c:v>408</c:v>
                </c:pt>
                <c:pt idx="15686">
                  <c:v>144</c:v>
                </c:pt>
                <c:pt idx="15687">
                  <c:v>1704</c:v>
                </c:pt>
                <c:pt idx="15688">
                  <c:v>192</c:v>
                </c:pt>
                <c:pt idx="15689">
                  <c:v>216</c:v>
                </c:pt>
                <c:pt idx="15690">
                  <c:v>0</c:v>
                </c:pt>
                <c:pt idx="15691">
                  <c:v>24</c:v>
                </c:pt>
                <c:pt idx="15692">
                  <c:v>0</c:v>
                </c:pt>
                <c:pt idx="15693">
                  <c:v>1296</c:v>
                </c:pt>
                <c:pt idx="15694">
                  <c:v>336</c:v>
                </c:pt>
                <c:pt idx="15695">
                  <c:v>5208</c:v>
                </c:pt>
                <c:pt idx="15696">
                  <c:v>432</c:v>
                </c:pt>
                <c:pt idx="15697">
                  <c:v>624</c:v>
                </c:pt>
                <c:pt idx="15698">
                  <c:v>0</c:v>
                </c:pt>
                <c:pt idx="15699">
                  <c:v>0</c:v>
                </c:pt>
                <c:pt idx="15700">
                  <c:v>1800</c:v>
                </c:pt>
                <c:pt idx="15701">
                  <c:v>0</c:v>
                </c:pt>
                <c:pt idx="15702">
                  <c:v>336</c:v>
                </c:pt>
                <c:pt idx="15703">
                  <c:v>0</c:v>
                </c:pt>
                <c:pt idx="15704">
                  <c:v>0</c:v>
                </c:pt>
                <c:pt idx="15705">
                  <c:v>0</c:v>
                </c:pt>
                <c:pt idx="15706">
                  <c:v>120</c:v>
                </c:pt>
                <c:pt idx="15707">
                  <c:v>48</c:v>
                </c:pt>
                <c:pt idx="15708">
                  <c:v>0</c:v>
                </c:pt>
                <c:pt idx="15709">
                  <c:v>0</c:v>
                </c:pt>
                <c:pt idx="15711">
                  <c:v>0</c:v>
                </c:pt>
                <c:pt idx="15712">
                  <c:v>24</c:v>
                </c:pt>
                <c:pt idx="15713">
                  <c:v>0</c:v>
                </c:pt>
                <c:pt idx="15714">
                  <c:v>120</c:v>
                </c:pt>
                <c:pt idx="15715">
                  <c:v>0</c:v>
                </c:pt>
                <c:pt idx="15716">
                  <c:v>192</c:v>
                </c:pt>
                <c:pt idx="15717">
                  <c:v>384</c:v>
                </c:pt>
                <c:pt idx="15718">
                  <c:v>0</c:v>
                </c:pt>
                <c:pt idx="15719">
                  <c:v>216</c:v>
                </c:pt>
                <c:pt idx="15720">
                  <c:v>336</c:v>
                </c:pt>
                <c:pt idx="15721">
                  <c:v>1176</c:v>
                </c:pt>
                <c:pt idx="15722">
                  <c:v>1224</c:v>
                </c:pt>
                <c:pt idx="15723">
                  <c:v>144</c:v>
                </c:pt>
                <c:pt idx="15724">
                  <c:v>240</c:v>
                </c:pt>
                <c:pt idx="15725">
                  <c:v>96</c:v>
                </c:pt>
                <c:pt idx="15726">
                  <c:v>264</c:v>
                </c:pt>
                <c:pt idx="15727">
                  <c:v>0</c:v>
                </c:pt>
                <c:pt idx="15728">
                  <c:v>120</c:v>
                </c:pt>
                <c:pt idx="15729">
                  <c:v>3432</c:v>
                </c:pt>
                <c:pt idx="15730">
                  <c:v>144</c:v>
                </c:pt>
                <c:pt idx="15731">
                  <c:v>120</c:v>
                </c:pt>
                <c:pt idx="15732">
                  <c:v>1440</c:v>
                </c:pt>
                <c:pt idx="15733">
                  <c:v>1080</c:v>
                </c:pt>
                <c:pt idx="15734">
                  <c:v>96</c:v>
                </c:pt>
                <c:pt idx="15735">
                  <c:v>120</c:v>
                </c:pt>
                <c:pt idx="15736">
                  <c:v>312</c:v>
                </c:pt>
                <c:pt idx="15737">
                  <c:v>0</c:v>
                </c:pt>
                <c:pt idx="15738">
                  <c:v>0</c:v>
                </c:pt>
                <c:pt idx="15739">
                  <c:v>288</c:v>
                </c:pt>
                <c:pt idx="15740">
                  <c:v>3936</c:v>
                </c:pt>
                <c:pt idx="15741">
                  <c:v>0</c:v>
                </c:pt>
                <c:pt idx="15742">
                  <c:v>912</c:v>
                </c:pt>
                <c:pt idx="15743">
                  <c:v>72</c:v>
                </c:pt>
                <c:pt idx="15744">
                  <c:v>0</c:v>
                </c:pt>
                <c:pt idx="15745">
                  <c:v>7416</c:v>
                </c:pt>
                <c:pt idx="15746">
                  <c:v>4560</c:v>
                </c:pt>
                <c:pt idx="15747">
                  <c:v>216</c:v>
                </c:pt>
                <c:pt idx="15748">
                  <c:v>72</c:v>
                </c:pt>
                <c:pt idx="15749">
                  <c:v>384</c:v>
                </c:pt>
                <c:pt idx="15750">
                  <c:v>696</c:v>
                </c:pt>
                <c:pt idx="15751">
                  <c:v>2832</c:v>
                </c:pt>
                <c:pt idx="15752">
                  <c:v>216</c:v>
                </c:pt>
                <c:pt idx="15753">
                  <c:v>240</c:v>
                </c:pt>
                <c:pt idx="15754">
                  <c:v>24</c:v>
                </c:pt>
                <c:pt idx="15755">
                  <c:v>3528</c:v>
                </c:pt>
                <c:pt idx="15756">
                  <c:v>144</c:v>
                </c:pt>
                <c:pt idx="15758">
                  <c:v>240</c:v>
                </c:pt>
                <c:pt idx="15759">
                  <c:v>720</c:v>
                </c:pt>
                <c:pt idx="15760">
                  <c:v>0</c:v>
                </c:pt>
                <c:pt idx="15761">
                  <c:v>0</c:v>
                </c:pt>
                <c:pt idx="15762">
                  <c:v>120</c:v>
                </c:pt>
                <c:pt idx="15763">
                  <c:v>0</c:v>
                </c:pt>
                <c:pt idx="15764">
                  <c:v>12480</c:v>
                </c:pt>
                <c:pt idx="15765">
                  <c:v>0</c:v>
                </c:pt>
                <c:pt idx="15766">
                  <c:v>168</c:v>
                </c:pt>
                <c:pt idx="15767">
                  <c:v>0</c:v>
                </c:pt>
                <c:pt idx="15768">
                  <c:v>0</c:v>
                </c:pt>
                <c:pt idx="15769">
                  <c:v>288</c:v>
                </c:pt>
                <c:pt idx="15770">
                  <c:v>24</c:v>
                </c:pt>
                <c:pt idx="15771">
                  <c:v>384</c:v>
                </c:pt>
                <c:pt idx="15772">
                  <c:v>360</c:v>
                </c:pt>
                <c:pt idx="15773">
                  <c:v>864</c:v>
                </c:pt>
                <c:pt idx="15774">
                  <c:v>120</c:v>
                </c:pt>
                <c:pt idx="15775">
                  <c:v>2832</c:v>
                </c:pt>
                <c:pt idx="15776">
                  <c:v>0</c:v>
                </c:pt>
                <c:pt idx="15777">
                  <c:v>456</c:v>
                </c:pt>
                <c:pt idx="15778">
                  <c:v>72</c:v>
                </c:pt>
                <c:pt idx="15779">
                  <c:v>1056</c:v>
                </c:pt>
                <c:pt idx="15780">
                  <c:v>0</c:v>
                </c:pt>
                <c:pt idx="15781">
                  <c:v>480</c:v>
                </c:pt>
                <c:pt idx="15782">
                  <c:v>768</c:v>
                </c:pt>
                <c:pt idx="15783">
                  <c:v>1728</c:v>
                </c:pt>
                <c:pt idx="15784">
                  <c:v>96</c:v>
                </c:pt>
                <c:pt idx="15785">
                  <c:v>408</c:v>
                </c:pt>
                <c:pt idx="15786">
                  <c:v>240</c:v>
                </c:pt>
                <c:pt idx="15788">
                  <c:v>0</c:v>
                </c:pt>
                <c:pt idx="15789">
                  <c:v>168</c:v>
                </c:pt>
                <c:pt idx="15790">
                  <c:v>0</c:v>
                </c:pt>
                <c:pt idx="15791">
                  <c:v>1248</c:v>
                </c:pt>
                <c:pt idx="15792">
                  <c:v>1320</c:v>
                </c:pt>
                <c:pt idx="15793">
                  <c:v>120</c:v>
                </c:pt>
                <c:pt idx="15794">
                  <c:v>48</c:v>
                </c:pt>
                <c:pt idx="15795">
                  <c:v>0</c:v>
                </c:pt>
                <c:pt idx="15796">
                  <c:v>192</c:v>
                </c:pt>
                <c:pt idx="15797">
                  <c:v>0</c:v>
                </c:pt>
                <c:pt idx="15798">
                  <c:v>3792</c:v>
                </c:pt>
                <c:pt idx="15799">
                  <c:v>2832</c:v>
                </c:pt>
                <c:pt idx="15800">
                  <c:v>240</c:v>
                </c:pt>
                <c:pt idx="15801">
                  <c:v>384</c:v>
                </c:pt>
                <c:pt idx="15802">
                  <c:v>1704</c:v>
                </c:pt>
                <c:pt idx="15803">
                  <c:v>9192</c:v>
                </c:pt>
                <c:pt idx="15804">
                  <c:v>5472</c:v>
                </c:pt>
                <c:pt idx="15805">
                  <c:v>0</c:v>
                </c:pt>
                <c:pt idx="15806">
                  <c:v>2904</c:v>
                </c:pt>
                <c:pt idx="15807">
                  <c:v>168</c:v>
                </c:pt>
                <c:pt idx="15808">
                  <c:v>0</c:v>
                </c:pt>
                <c:pt idx="15809">
                  <c:v>8256</c:v>
                </c:pt>
                <c:pt idx="15810">
                  <c:v>0</c:v>
                </c:pt>
                <c:pt idx="15811">
                  <c:v>0</c:v>
                </c:pt>
                <c:pt idx="15812">
                  <c:v>456</c:v>
                </c:pt>
                <c:pt idx="15813">
                  <c:v>504</c:v>
                </c:pt>
                <c:pt idx="15814">
                  <c:v>264</c:v>
                </c:pt>
                <c:pt idx="15815">
                  <c:v>1944</c:v>
                </c:pt>
                <c:pt idx="15816">
                  <c:v>408</c:v>
                </c:pt>
                <c:pt idx="15817">
                  <c:v>2832</c:v>
                </c:pt>
                <c:pt idx="15818">
                  <c:v>0</c:v>
                </c:pt>
                <c:pt idx="15819">
                  <c:v>3960</c:v>
                </c:pt>
                <c:pt idx="15820">
                  <c:v>0</c:v>
                </c:pt>
                <c:pt idx="15821">
                  <c:v>264</c:v>
                </c:pt>
                <c:pt idx="15822">
                  <c:v>360</c:v>
                </c:pt>
                <c:pt idx="15823">
                  <c:v>1296</c:v>
                </c:pt>
                <c:pt idx="15824">
                  <c:v>48</c:v>
                </c:pt>
                <c:pt idx="15825">
                  <c:v>3840</c:v>
                </c:pt>
                <c:pt idx="15826">
                  <c:v>120</c:v>
                </c:pt>
                <c:pt idx="15827">
                  <c:v>72</c:v>
                </c:pt>
                <c:pt idx="15828">
                  <c:v>720</c:v>
                </c:pt>
                <c:pt idx="15829">
                  <c:v>360</c:v>
                </c:pt>
                <c:pt idx="15830">
                  <c:v>744</c:v>
                </c:pt>
                <c:pt idx="15831">
                  <c:v>10872</c:v>
                </c:pt>
                <c:pt idx="15832">
                  <c:v>840</c:v>
                </c:pt>
                <c:pt idx="15833">
                  <c:v>4104</c:v>
                </c:pt>
                <c:pt idx="15834">
                  <c:v>2592</c:v>
                </c:pt>
                <c:pt idx="15835">
                  <c:v>744</c:v>
                </c:pt>
                <c:pt idx="15836">
                  <c:v>1008</c:v>
                </c:pt>
                <c:pt idx="15837">
                  <c:v>432</c:v>
                </c:pt>
                <c:pt idx="15838">
                  <c:v>3816</c:v>
                </c:pt>
                <c:pt idx="15839">
                  <c:v>408</c:v>
                </c:pt>
                <c:pt idx="15841">
                  <c:v>0</c:v>
                </c:pt>
                <c:pt idx="15842">
                  <c:v>0</c:v>
                </c:pt>
                <c:pt idx="15843">
                  <c:v>2616</c:v>
                </c:pt>
                <c:pt idx="15844">
                  <c:v>1584</c:v>
                </c:pt>
                <c:pt idx="15845">
                  <c:v>4488</c:v>
                </c:pt>
                <c:pt idx="15846">
                  <c:v>0</c:v>
                </c:pt>
                <c:pt idx="15847">
                  <c:v>1224</c:v>
                </c:pt>
                <c:pt idx="15848">
                  <c:v>312</c:v>
                </c:pt>
                <c:pt idx="15849">
                  <c:v>264</c:v>
                </c:pt>
                <c:pt idx="15850">
                  <c:v>24</c:v>
                </c:pt>
                <c:pt idx="15851">
                  <c:v>3600</c:v>
                </c:pt>
                <c:pt idx="15852">
                  <c:v>1104</c:v>
                </c:pt>
                <c:pt idx="15853">
                  <c:v>24</c:v>
                </c:pt>
                <c:pt idx="15854">
                  <c:v>48</c:v>
                </c:pt>
                <c:pt idx="15855">
                  <c:v>0</c:v>
                </c:pt>
                <c:pt idx="15856">
                  <c:v>480</c:v>
                </c:pt>
                <c:pt idx="15857">
                  <c:v>0</c:v>
                </c:pt>
                <c:pt idx="15858">
                  <c:v>72</c:v>
                </c:pt>
                <c:pt idx="15859">
                  <c:v>24</c:v>
                </c:pt>
                <c:pt idx="15860">
                  <c:v>960</c:v>
                </c:pt>
                <c:pt idx="15861">
                  <c:v>816</c:v>
                </c:pt>
                <c:pt idx="15862">
                  <c:v>168</c:v>
                </c:pt>
                <c:pt idx="15863">
                  <c:v>1008</c:v>
                </c:pt>
                <c:pt idx="15864">
                  <c:v>1056</c:v>
                </c:pt>
                <c:pt idx="15865">
                  <c:v>24</c:v>
                </c:pt>
                <c:pt idx="15866">
                  <c:v>600</c:v>
                </c:pt>
                <c:pt idx="15867">
                  <c:v>5832</c:v>
                </c:pt>
                <c:pt idx="15868">
                  <c:v>336</c:v>
                </c:pt>
                <c:pt idx="15869">
                  <c:v>936</c:v>
                </c:pt>
                <c:pt idx="15870">
                  <c:v>1704</c:v>
                </c:pt>
                <c:pt idx="15871">
                  <c:v>768</c:v>
                </c:pt>
                <c:pt idx="15872">
                  <c:v>2112</c:v>
                </c:pt>
                <c:pt idx="15873">
                  <c:v>7248</c:v>
                </c:pt>
                <c:pt idx="15874">
                  <c:v>1152</c:v>
                </c:pt>
                <c:pt idx="15875">
                  <c:v>7128</c:v>
                </c:pt>
                <c:pt idx="15876">
                  <c:v>1824</c:v>
                </c:pt>
                <c:pt idx="15877">
                  <c:v>840</c:v>
                </c:pt>
                <c:pt idx="15878">
                  <c:v>2208</c:v>
                </c:pt>
                <c:pt idx="15879">
                  <c:v>1152</c:v>
                </c:pt>
                <c:pt idx="15880">
                  <c:v>792</c:v>
                </c:pt>
                <c:pt idx="15881">
                  <c:v>720</c:v>
                </c:pt>
                <c:pt idx="15882">
                  <c:v>1296</c:v>
                </c:pt>
                <c:pt idx="15883">
                  <c:v>0</c:v>
                </c:pt>
                <c:pt idx="15884">
                  <c:v>4512</c:v>
                </c:pt>
                <c:pt idx="15885">
                  <c:v>696</c:v>
                </c:pt>
                <c:pt idx="15886">
                  <c:v>480</c:v>
                </c:pt>
                <c:pt idx="15887">
                  <c:v>816</c:v>
                </c:pt>
                <c:pt idx="15888">
                  <c:v>48</c:v>
                </c:pt>
                <c:pt idx="15889">
                  <c:v>0</c:v>
                </c:pt>
                <c:pt idx="15890">
                  <c:v>2232</c:v>
                </c:pt>
                <c:pt idx="15891">
                  <c:v>1200</c:v>
                </c:pt>
                <c:pt idx="15892">
                  <c:v>24</c:v>
                </c:pt>
                <c:pt idx="15893">
                  <c:v>384</c:v>
                </c:pt>
                <c:pt idx="15894">
                  <c:v>192</c:v>
                </c:pt>
                <c:pt idx="15895">
                  <c:v>912</c:v>
                </c:pt>
                <c:pt idx="15896">
                  <c:v>120</c:v>
                </c:pt>
                <c:pt idx="15897">
                  <c:v>0</c:v>
                </c:pt>
                <c:pt idx="15898">
                  <c:v>0</c:v>
                </c:pt>
                <c:pt idx="15899">
                  <c:v>1296</c:v>
                </c:pt>
                <c:pt idx="15900">
                  <c:v>0</c:v>
                </c:pt>
                <c:pt idx="15901">
                  <c:v>48</c:v>
                </c:pt>
                <c:pt idx="15902">
                  <c:v>744</c:v>
                </c:pt>
                <c:pt idx="15903">
                  <c:v>3552</c:v>
                </c:pt>
                <c:pt idx="15904">
                  <c:v>480</c:v>
                </c:pt>
                <c:pt idx="15905">
                  <c:v>984</c:v>
                </c:pt>
                <c:pt idx="15906">
                  <c:v>96</c:v>
                </c:pt>
                <c:pt idx="15907">
                  <c:v>1248</c:v>
                </c:pt>
                <c:pt idx="15908">
                  <c:v>0</c:v>
                </c:pt>
                <c:pt idx="15909">
                  <c:v>0</c:v>
                </c:pt>
                <c:pt idx="15910">
                  <c:v>0</c:v>
                </c:pt>
                <c:pt idx="15911">
                  <c:v>120</c:v>
                </c:pt>
                <c:pt idx="15912">
                  <c:v>0</c:v>
                </c:pt>
                <c:pt idx="15913">
                  <c:v>0</c:v>
                </c:pt>
                <c:pt idx="15914">
                  <c:v>0</c:v>
                </c:pt>
                <c:pt idx="15915">
                  <c:v>2304</c:v>
                </c:pt>
                <c:pt idx="15916">
                  <c:v>144</c:v>
                </c:pt>
                <c:pt idx="15917">
                  <c:v>144</c:v>
                </c:pt>
                <c:pt idx="15918">
                  <c:v>0</c:v>
                </c:pt>
                <c:pt idx="15919">
                  <c:v>24</c:v>
                </c:pt>
                <c:pt idx="15920">
                  <c:v>192</c:v>
                </c:pt>
                <c:pt idx="15921">
                  <c:v>264</c:v>
                </c:pt>
                <c:pt idx="15922">
                  <c:v>1632</c:v>
                </c:pt>
                <c:pt idx="15923">
                  <c:v>672</c:v>
                </c:pt>
                <c:pt idx="15924">
                  <c:v>648</c:v>
                </c:pt>
                <c:pt idx="15925">
                  <c:v>624</c:v>
                </c:pt>
                <c:pt idx="15926">
                  <c:v>48</c:v>
                </c:pt>
                <c:pt idx="15927">
                  <c:v>3984</c:v>
                </c:pt>
                <c:pt idx="15928">
                  <c:v>0</c:v>
                </c:pt>
                <c:pt idx="15929">
                  <c:v>264</c:v>
                </c:pt>
                <c:pt idx="15930">
                  <c:v>3600</c:v>
                </c:pt>
                <c:pt idx="15931">
                  <c:v>1128</c:v>
                </c:pt>
                <c:pt idx="15932">
                  <c:v>2640</c:v>
                </c:pt>
                <c:pt idx="15933">
                  <c:v>4248</c:v>
                </c:pt>
                <c:pt idx="15934">
                  <c:v>3960</c:v>
                </c:pt>
                <c:pt idx="15935">
                  <c:v>168</c:v>
                </c:pt>
                <c:pt idx="15936">
                  <c:v>888</c:v>
                </c:pt>
                <c:pt idx="15937">
                  <c:v>312</c:v>
                </c:pt>
                <c:pt idx="15938">
                  <c:v>1848</c:v>
                </c:pt>
                <c:pt idx="15939">
                  <c:v>0</c:v>
                </c:pt>
                <c:pt idx="15940">
                  <c:v>240</c:v>
                </c:pt>
                <c:pt idx="15941">
                  <c:v>744</c:v>
                </c:pt>
                <c:pt idx="15942">
                  <c:v>216</c:v>
                </c:pt>
                <c:pt idx="15943">
                  <c:v>144</c:v>
                </c:pt>
                <c:pt idx="15944">
                  <c:v>720</c:v>
                </c:pt>
                <c:pt idx="15945">
                  <c:v>1800</c:v>
                </c:pt>
                <c:pt idx="15946">
                  <c:v>2256</c:v>
                </c:pt>
                <c:pt idx="15947">
                  <c:v>72</c:v>
                </c:pt>
                <c:pt idx="15948">
                  <c:v>936</c:v>
                </c:pt>
                <c:pt idx="15949">
                  <c:v>408</c:v>
                </c:pt>
                <c:pt idx="15950">
                  <c:v>960</c:v>
                </c:pt>
                <c:pt idx="15951">
                  <c:v>2640</c:v>
                </c:pt>
                <c:pt idx="15952">
                  <c:v>144</c:v>
                </c:pt>
                <c:pt idx="15953">
                  <c:v>1344</c:v>
                </c:pt>
                <c:pt idx="15954">
                  <c:v>552</c:v>
                </c:pt>
                <c:pt idx="15955">
                  <c:v>696</c:v>
                </c:pt>
                <c:pt idx="15956">
                  <c:v>1464</c:v>
                </c:pt>
                <c:pt idx="15957">
                  <c:v>5064</c:v>
                </c:pt>
                <c:pt idx="15958">
                  <c:v>624</c:v>
                </c:pt>
                <c:pt idx="15960">
                  <c:v>8184</c:v>
                </c:pt>
                <c:pt idx="15961">
                  <c:v>0</c:v>
                </c:pt>
                <c:pt idx="15963">
                  <c:v>360</c:v>
                </c:pt>
                <c:pt idx="15964">
                  <c:v>0</c:v>
                </c:pt>
                <c:pt idx="15965">
                  <c:v>288</c:v>
                </c:pt>
                <c:pt idx="15966">
                  <c:v>1704</c:v>
                </c:pt>
                <c:pt idx="15967">
                  <c:v>24</c:v>
                </c:pt>
                <c:pt idx="15968">
                  <c:v>384</c:v>
                </c:pt>
                <c:pt idx="15969">
                  <c:v>4968</c:v>
                </c:pt>
                <c:pt idx="15970">
                  <c:v>1992</c:v>
                </c:pt>
                <c:pt idx="15971">
                  <c:v>768</c:v>
                </c:pt>
                <c:pt idx="15972">
                  <c:v>0</c:v>
                </c:pt>
                <c:pt idx="15973">
                  <c:v>1992</c:v>
                </c:pt>
                <c:pt idx="15975">
                  <c:v>264</c:v>
                </c:pt>
                <c:pt idx="15976">
                  <c:v>9000</c:v>
                </c:pt>
                <c:pt idx="15977">
                  <c:v>4728</c:v>
                </c:pt>
                <c:pt idx="15978">
                  <c:v>528</c:v>
                </c:pt>
                <c:pt idx="15979">
                  <c:v>48</c:v>
                </c:pt>
                <c:pt idx="15980">
                  <c:v>264</c:v>
                </c:pt>
                <c:pt idx="15981">
                  <c:v>192</c:v>
                </c:pt>
                <c:pt idx="15982">
                  <c:v>576</c:v>
                </c:pt>
                <c:pt idx="15983">
                  <c:v>744</c:v>
                </c:pt>
                <c:pt idx="15984">
                  <c:v>0</c:v>
                </c:pt>
                <c:pt idx="15985">
                  <c:v>0</c:v>
                </c:pt>
                <c:pt idx="15986">
                  <c:v>192</c:v>
                </c:pt>
                <c:pt idx="15987">
                  <c:v>0</c:v>
                </c:pt>
                <c:pt idx="15988">
                  <c:v>168</c:v>
                </c:pt>
                <c:pt idx="15989">
                  <c:v>1008</c:v>
                </c:pt>
                <c:pt idx="15990">
                  <c:v>144</c:v>
                </c:pt>
                <c:pt idx="15991">
                  <c:v>0</c:v>
                </c:pt>
                <c:pt idx="15992">
                  <c:v>0</c:v>
                </c:pt>
                <c:pt idx="15993">
                  <c:v>1128</c:v>
                </c:pt>
                <c:pt idx="15994">
                  <c:v>264</c:v>
                </c:pt>
                <c:pt idx="15995">
                  <c:v>192</c:v>
                </c:pt>
                <c:pt idx="15996">
                  <c:v>2616</c:v>
                </c:pt>
                <c:pt idx="15997">
                  <c:v>696</c:v>
                </c:pt>
                <c:pt idx="15998">
                  <c:v>960</c:v>
                </c:pt>
                <c:pt idx="15999">
                  <c:v>960</c:v>
                </c:pt>
                <c:pt idx="16000">
                  <c:v>480</c:v>
                </c:pt>
                <c:pt idx="16001">
                  <c:v>480</c:v>
                </c:pt>
                <c:pt idx="16002">
                  <c:v>936</c:v>
                </c:pt>
                <c:pt idx="16003">
                  <c:v>576</c:v>
                </c:pt>
                <c:pt idx="16004">
                  <c:v>2424</c:v>
                </c:pt>
                <c:pt idx="16005">
                  <c:v>0</c:v>
                </c:pt>
                <c:pt idx="16006">
                  <c:v>144</c:v>
                </c:pt>
                <c:pt idx="16007">
                  <c:v>264</c:v>
                </c:pt>
                <c:pt idx="16008">
                  <c:v>312</c:v>
                </c:pt>
                <c:pt idx="16009">
                  <c:v>48</c:v>
                </c:pt>
                <c:pt idx="16010">
                  <c:v>0</c:v>
                </c:pt>
                <c:pt idx="16011">
                  <c:v>2856</c:v>
                </c:pt>
                <c:pt idx="16012">
                  <c:v>576</c:v>
                </c:pt>
                <c:pt idx="16013">
                  <c:v>2184</c:v>
                </c:pt>
                <c:pt idx="16014">
                  <c:v>240</c:v>
                </c:pt>
                <c:pt idx="16015">
                  <c:v>1272</c:v>
                </c:pt>
                <c:pt idx="16016">
                  <c:v>24</c:v>
                </c:pt>
                <c:pt idx="16017">
                  <c:v>0</c:v>
                </c:pt>
                <c:pt idx="16018">
                  <c:v>648</c:v>
                </c:pt>
                <c:pt idx="16019">
                  <c:v>240</c:v>
                </c:pt>
                <c:pt idx="16020">
                  <c:v>1800</c:v>
                </c:pt>
                <c:pt idx="16021">
                  <c:v>1008</c:v>
                </c:pt>
                <c:pt idx="16022">
                  <c:v>1488</c:v>
                </c:pt>
                <c:pt idx="16023">
                  <c:v>0</c:v>
                </c:pt>
                <c:pt idx="16024">
                  <c:v>552</c:v>
                </c:pt>
                <c:pt idx="16025">
                  <c:v>96</c:v>
                </c:pt>
                <c:pt idx="16026">
                  <c:v>528</c:v>
                </c:pt>
                <c:pt idx="16027">
                  <c:v>384</c:v>
                </c:pt>
                <c:pt idx="16028">
                  <c:v>312</c:v>
                </c:pt>
                <c:pt idx="16029">
                  <c:v>3288</c:v>
                </c:pt>
                <c:pt idx="16030">
                  <c:v>48</c:v>
                </c:pt>
                <c:pt idx="16031">
                  <c:v>96</c:v>
                </c:pt>
                <c:pt idx="16032">
                  <c:v>1368</c:v>
                </c:pt>
                <c:pt idx="16033">
                  <c:v>0</c:v>
                </c:pt>
                <c:pt idx="16034">
                  <c:v>600</c:v>
                </c:pt>
                <c:pt idx="16035">
                  <c:v>1536</c:v>
                </c:pt>
                <c:pt idx="16036">
                  <c:v>1344</c:v>
                </c:pt>
                <c:pt idx="16037">
                  <c:v>4416</c:v>
                </c:pt>
                <c:pt idx="16038">
                  <c:v>6288</c:v>
                </c:pt>
                <c:pt idx="16039">
                  <c:v>216</c:v>
                </c:pt>
                <c:pt idx="16040">
                  <c:v>648</c:v>
                </c:pt>
                <c:pt idx="16041">
                  <c:v>480</c:v>
                </c:pt>
                <c:pt idx="16042">
                  <c:v>384</c:v>
                </c:pt>
                <c:pt idx="16043">
                  <c:v>336</c:v>
                </c:pt>
                <c:pt idx="16044">
                  <c:v>600</c:v>
                </c:pt>
                <c:pt idx="16045">
                  <c:v>408</c:v>
                </c:pt>
                <c:pt idx="16046">
                  <c:v>3240</c:v>
                </c:pt>
                <c:pt idx="16047">
                  <c:v>384</c:v>
                </c:pt>
                <c:pt idx="16048">
                  <c:v>192</c:v>
                </c:pt>
                <c:pt idx="16049">
                  <c:v>0</c:v>
                </c:pt>
                <c:pt idx="16050">
                  <c:v>888</c:v>
                </c:pt>
                <c:pt idx="16051">
                  <c:v>1080</c:v>
                </c:pt>
                <c:pt idx="16052">
                  <c:v>744</c:v>
                </c:pt>
                <c:pt idx="16053">
                  <c:v>0</c:v>
                </c:pt>
                <c:pt idx="16054">
                  <c:v>0</c:v>
                </c:pt>
                <c:pt idx="16055">
                  <c:v>2016</c:v>
                </c:pt>
                <c:pt idx="16056">
                  <c:v>72</c:v>
                </c:pt>
                <c:pt idx="16057">
                  <c:v>1128</c:v>
                </c:pt>
                <c:pt idx="16058">
                  <c:v>384</c:v>
                </c:pt>
                <c:pt idx="16059">
                  <c:v>984</c:v>
                </c:pt>
                <c:pt idx="16060">
                  <c:v>11784</c:v>
                </c:pt>
                <c:pt idx="16061">
                  <c:v>2472</c:v>
                </c:pt>
                <c:pt idx="16062">
                  <c:v>0</c:v>
                </c:pt>
                <c:pt idx="16063">
                  <c:v>7416</c:v>
                </c:pt>
                <c:pt idx="16064">
                  <c:v>336</c:v>
                </c:pt>
                <c:pt idx="16065">
                  <c:v>192</c:v>
                </c:pt>
                <c:pt idx="16066">
                  <c:v>2424</c:v>
                </c:pt>
                <c:pt idx="16067">
                  <c:v>5472</c:v>
                </c:pt>
                <c:pt idx="16068">
                  <c:v>528</c:v>
                </c:pt>
                <c:pt idx="16069">
                  <c:v>576</c:v>
                </c:pt>
                <c:pt idx="16070">
                  <c:v>6120</c:v>
                </c:pt>
                <c:pt idx="16071">
                  <c:v>336</c:v>
                </c:pt>
                <c:pt idx="16072">
                  <c:v>672</c:v>
                </c:pt>
                <c:pt idx="16073">
                  <c:v>24</c:v>
                </c:pt>
                <c:pt idx="16074">
                  <c:v>0</c:v>
                </c:pt>
                <c:pt idx="16075">
                  <c:v>4368</c:v>
                </c:pt>
                <c:pt idx="16076">
                  <c:v>72</c:v>
                </c:pt>
                <c:pt idx="16077">
                  <c:v>120</c:v>
                </c:pt>
                <c:pt idx="16078">
                  <c:v>1896</c:v>
                </c:pt>
                <c:pt idx="16079">
                  <c:v>12336</c:v>
                </c:pt>
                <c:pt idx="16080">
                  <c:v>6816</c:v>
                </c:pt>
                <c:pt idx="16081">
                  <c:v>0</c:v>
                </c:pt>
                <c:pt idx="16082">
                  <c:v>888</c:v>
                </c:pt>
                <c:pt idx="16083">
                  <c:v>0</c:v>
                </c:pt>
                <c:pt idx="16084">
                  <c:v>120</c:v>
                </c:pt>
                <c:pt idx="16085">
                  <c:v>768</c:v>
                </c:pt>
                <c:pt idx="16086">
                  <c:v>1008</c:v>
                </c:pt>
                <c:pt idx="16087">
                  <c:v>816</c:v>
                </c:pt>
                <c:pt idx="16088">
                  <c:v>3024</c:v>
                </c:pt>
                <c:pt idx="16089">
                  <c:v>1800</c:v>
                </c:pt>
                <c:pt idx="16090">
                  <c:v>2424</c:v>
                </c:pt>
                <c:pt idx="16091">
                  <c:v>1776</c:v>
                </c:pt>
                <c:pt idx="16092">
                  <c:v>0</c:v>
                </c:pt>
                <c:pt idx="16093">
                  <c:v>528</c:v>
                </c:pt>
                <c:pt idx="16094">
                  <c:v>504</c:v>
                </c:pt>
                <c:pt idx="16095">
                  <c:v>1296</c:v>
                </c:pt>
                <c:pt idx="16096">
                  <c:v>744</c:v>
                </c:pt>
                <c:pt idx="16097">
                  <c:v>720</c:v>
                </c:pt>
                <c:pt idx="16098">
                  <c:v>168</c:v>
                </c:pt>
                <c:pt idx="16099">
                  <c:v>1248</c:v>
                </c:pt>
                <c:pt idx="16100">
                  <c:v>4848</c:v>
                </c:pt>
                <c:pt idx="16101">
                  <c:v>768</c:v>
                </c:pt>
                <c:pt idx="16102">
                  <c:v>0</c:v>
                </c:pt>
                <c:pt idx="16103">
                  <c:v>0</c:v>
                </c:pt>
                <c:pt idx="16104">
                  <c:v>0</c:v>
                </c:pt>
                <c:pt idx="16105">
                  <c:v>336</c:v>
                </c:pt>
                <c:pt idx="16106">
                  <c:v>7320</c:v>
                </c:pt>
                <c:pt idx="16107">
                  <c:v>4584</c:v>
                </c:pt>
                <c:pt idx="16109">
                  <c:v>2928</c:v>
                </c:pt>
                <c:pt idx="16110">
                  <c:v>672</c:v>
                </c:pt>
                <c:pt idx="16111">
                  <c:v>3960</c:v>
                </c:pt>
                <c:pt idx="16112">
                  <c:v>2184</c:v>
                </c:pt>
                <c:pt idx="16113">
                  <c:v>1632</c:v>
                </c:pt>
                <c:pt idx="16114">
                  <c:v>432</c:v>
                </c:pt>
                <c:pt idx="16115">
                  <c:v>432</c:v>
                </c:pt>
                <c:pt idx="16116">
                  <c:v>0</c:v>
                </c:pt>
                <c:pt idx="16117">
                  <c:v>1200</c:v>
                </c:pt>
                <c:pt idx="16118">
                  <c:v>96</c:v>
                </c:pt>
                <c:pt idx="16119">
                  <c:v>144</c:v>
                </c:pt>
                <c:pt idx="16120">
                  <c:v>984</c:v>
                </c:pt>
                <c:pt idx="16121">
                  <c:v>960</c:v>
                </c:pt>
                <c:pt idx="16122">
                  <c:v>312</c:v>
                </c:pt>
                <c:pt idx="16123">
                  <c:v>240</c:v>
                </c:pt>
                <c:pt idx="16124">
                  <c:v>72</c:v>
                </c:pt>
                <c:pt idx="16125">
                  <c:v>5496</c:v>
                </c:pt>
                <c:pt idx="16126">
                  <c:v>0</c:v>
                </c:pt>
                <c:pt idx="16127">
                  <c:v>2352</c:v>
                </c:pt>
                <c:pt idx="16128">
                  <c:v>936</c:v>
                </c:pt>
                <c:pt idx="16129">
                  <c:v>288</c:v>
                </c:pt>
                <c:pt idx="16130">
                  <c:v>360</c:v>
                </c:pt>
                <c:pt idx="16131">
                  <c:v>1848</c:v>
                </c:pt>
                <c:pt idx="16132">
                  <c:v>1920</c:v>
                </c:pt>
                <c:pt idx="16133">
                  <c:v>1536</c:v>
                </c:pt>
                <c:pt idx="16134">
                  <c:v>384</c:v>
                </c:pt>
                <c:pt idx="16135">
                  <c:v>264</c:v>
                </c:pt>
                <c:pt idx="16136">
                  <c:v>24</c:v>
                </c:pt>
                <c:pt idx="16137">
                  <c:v>1152</c:v>
                </c:pt>
                <c:pt idx="16138">
                  <c:v>1752</c:v>
                </c:pt>
                <c:pt idx="16139">
                  <c:v>96</c:v>
                </c:pt>
                <c:pt idx="16140">
                  <c:v>24</c:v>
                </c:pt>
                <c:pt idx="16141">
                  <c:v>336</c:v>
                </c:pt>
                <c:pt idx="16142">
                  <c:v>0</c:v>
                </c:pt>
                <c:pt idx="16143">
                  <c:v>144</c:v>
                </c:pt>
                <c:pt idx="16144">
                  <c:v>456</c:v>
                </c:pt>
                <c:pt idx="16145">
                  <c:v>2208</c:v>
                </c:pt>
                <c:pt idx="16146">
                  <c:v>384</c:v>
                </c:pt>
                <c:pt idx="16147">
                  <c:v>528</c:v>
                </c:pt>
                <c:pt idx="16148">
                  <c:v>1920</c:v>
                </c:pt>
                <c:pt idx="16149">
                  <c:v>0</c:v>
                </c:pt>
                <c:pt idx="16150">
                  <c:v>0</c:v>
                </c:pt>
                <c:pt idx="16151">
                  <c:v>432</c:v>
                </c:pt>
                <c:pt idx="16152">
                  <c:v>528</c:v>
                </c:pt>
                <c:pt idx="16153">
                  <c:v>600</c:v>
                </c:pt>
                <c:pt idx="16154">
                  <c:v>72</c:v>
                </c:pt>
                <c:pt idx="16155">
                  <c:v>48</c:v>
                </c:pt>
                <c:pt idx="16156">
                  <c:v>0</c:v>
                </c:pt>
                <c:pt idx="16157">
                  <c:v>0</c:v>
                </c:pt>
                <c:pt idx="16158">
                  <c:v>192</c:v>
                </c:pt>
                <c:pt idx="16159">
                  <c:v>192</c:v>
                </c:pt>
                <c:pt idx="16160">
                  <c:v>552</c:v>
                </c:pt>
                <c:pt idx="16161">
                  <c:v>24</c:v>
                </c:pt>
                <c:pt idx="16162">
                  <c:v>0</c:v>
                </c:pt>
                <c:pt idx="16163">
                  <c:v>5688</c:v>
                </c:pt>
                <c:pt idx="16164">
                  <c:v>0</c:v>
                </c:pt>
                <c:pt idx="16165">
                  <c:v>0</c:v>
                </c:pt>
                <c:pt idx="16166">
                  <c:v>48</c:v>
                </c:pt>
                <c:pt idx="16167">
                  <c:v>0</c:v>
                </c:pt>
                <c:pt idx="16168">
                  <c:v>0</c:v>
                </c:pt>
                <c:pt idx="16169">
                  <c:v>0</c:v>
                </c:pt>
                <c:pt idx="16170">
                  <c:v>0</c:v>
                </c:pt>
                <c:pt idx="16171">
                  <c:v>0</c:v>
                </c:pt>
                <c:pt idx="16172">
                  <c:v>192</c:v>
                </c:pt>
                <c:pt idx="16173">
                  <c:v>0</c:v>
                </c:pt>
                <c:pt idx="16174">
                  <c:v>0</c:v>
                </c:pt>
                <c:pt idx="16175">
                  <c:v>144</c:v>
                </c:pt>
                <c:pt idx="16176">
                  <c:v>0</c:v>
                </c:pt>
                <c:pt idx="16177">
                  <c:v>0</c:v>
                </c:pt>
                <c:pt idx="16178">
                  <c:v>120</c:v>
                </c:pt>
                <c:pt idx="16179">
                  <c:v>432</c:v>
                </c:pt>
                <c:pt idx="16180">
                  <c:v>48</c:v>
                </c:pt>
                <c:pt idx="16181">
                  <c:v>24</c:v>
                </c:pt>
                <c:pt idx="16182">
                  <c:v>0</c:v>
                </c:pt>
                <c:pt idx="16183">
                  <c:v>0</c:v>
                </c:pt>
                <c:pt idx="16184">
                  <c:v>4416</c:v>
                </c:pt>
                <c:pt idx="16185">
                  <c:v>48</c:v>
                </c:pt>
                <c:pt idx="16186">
                  <c:v>0</c:v>
                </c:pt>
                <c:pt idx="16187">
                  <c:v>72</c:v>
                </c:pt>
                <c:pt idx="16188">
                  <c:v>24</c:v>
                </c:pt>
                <c:pt idx="16189">
                  <c:v>24</c:v>
                </c:pt>
                <c:pt idx="16190">
                  <c:v>48</c:v>
                </c:pt>
                <c:pt idx="16191">
                  <c:v>120</c:v>
                </c:pt>
                <c:pt idx="16192">
                  <c:v>0</c:v>
                </c:pt>
                <c:pt idx="16193">
                  <c:v>0</c:v>
                </c:pt>
                <c:pt idx="16194">
                  <c:v>264</c:v>
                </c:pt>
                <c:pt idx="16195">
                  <c:v>912</c:v>
                </c:pt>
                <c:pt idx="16196">
                  <c:v>96</c:v>
                </c:pt>
                <c:pt idx="16197">
                  <c:v>0</c:v>
                </c:pt>
                <c:pt idx="16198">
                  <c:v>0</c:v>
                </c:pt>
                <c:pt idx="16199">
                  <c:v>0</c:v>
                </c:pt>
                <c:pt idx="16200">
                  <c:v>3072</c:v>
                </c:pt>
                <c:pt idx="16201">
                  <c:v>48</c:v>
                </c:pt>
                <c:pt idx="16202">
                  <c:v>0</c:v>
                </c:pt>
                <c:pt idx="16203">
                  <c:v>0</c:v>
                </c:pt>
                <c:pt idx="16204">
                  <c:v>1104</c:v>
                </c:pt>
                <c:pt idx="16205">
                  <c:v>0</c:v>
                </c:pt>
                <c:pt idx="16206">
                  <c:v>0</c:v>
                </c:pt>
                <c:pt idx="16207">
                  <c:v>72</c:v>
                </c:pt>
                <c:pt idx="16208">
                  <c:v>0</c:v>
                </c:pt>
                <c:pt idx="16209">
                  <c:v>0</c:v>
                </c:pt>
                <c:pt idx="16210">
                  <c:v>1584</c:v>
                </c:pt>
                <c:pt idx="16211">
                  <c:v>0</c:v>
                </c:pt>
                <c:pt idx="16212">
                  <c:v>0</c:v>
                </c:pt>
                <c:pt idx="16213">
                  <c:v>0</c:v>
                </c:pt>
                <c:pt idx="16214">
                  <c:v>0</c:v>
                </c:pt>
                <c:pt idx="16215">
                  <c:v>0</c:v>
                </c:pt>
                <c:pt idx="16216">
                  <c:v>0</c:v>
                </c:pt>
                <c:pt idx="16217">
                  <c:v>72</c:v>
                </c:pt>
                <c:pt idx="16218">
                  <c:v>648</c:v>
                </c:pt>
                <c:pt idx="16219">
                  <c:v>336</c:v>
                </c:pt>
                <c:pt idx="16220">
                  <c:v>0</c:v>
                </c:pt>
                <c:pt idx="16221">
                  <c:v>600</c:v>
                </c:pt>
                <c:pt idx="16222">
                  <c:v>360</c:v>
                </c:pt>
                <c:pt idx="16223">
                  <c:v>120</c:v>
                </c:pt>
                <c:pt idx="16224">
                  <c:v>0</c:v>
                </c:pt>
                <c:pt idx="16225">
                  <c:v>816</c:v>
                </c:pt>
                <c:pt idx="16226">
                  <c:v>360</c:v>
                </c:pt>
                <c:pt idx="16227">
                  <c:v>0</c:v>
                </c:pt>
                <c:pt idx="16228">
                  <c:v>0</c:v>
                </c:pt>
                <c:pt idx="16229">
                  <c:v>0</c:v>
                </c:pt>
                <c:pt idx="16230">
                  <c:v>0</c:v>
                </c:pt>
                <c:pt idx="16231">
                  <c:v>1104</c:v>
                </c:pt>
                <c:pt idx="16232">
                  <c:v>120</c:v>
                </c:pt>
                <c:pt idx="16233">
                  <c:v>0</c:v>
                </c:pt>
                <c:pt idx="16234">
                  <c:v>0</c:v>
                </c:pt>
                <c:pt idx="16235">
                  <c:v>216</c:v>
                </c:pt>
                <c:pt idx="16236">
                  <c:v>0</c:v>
                </c:pt>
                <c:pt idx="16237">
                  <c:v>240</c:v>
                </c:pt>
                <c:pt idx="16238">
                  <c:v>624</c:v>
                </c:pt>
                <c:pt idx="16239">
                  <c:v>504</c:v>
                </c:pt>
                <c:pt idx="16240">
                  <c:v>1224</c:v>
                </c:pt>
                <c:pt idx="16241">
                  <c:v>0</c:v>
                </c:pt>
                <c:pt idx="16242">
                  <c:v>144</c:v>
                </c:pt>
                <c:pt idx="16243">
                  <c:v>1320</c:v>
                </c:pt>
                <c:pt idx="16244">
                  <c:v>24</c:v>
                </c:pt>
                <c:pt idx="16245">
                  <c:v>264</c:v>
                </c:pt>
                <c:pt idx="16246">
                  <c:v>480</c:v>
                </c:pt>
                <c:pt idx="16247">
                  <c:v>312</c:v>
                </c:pt>
                <c:pt idx="16249">
                  <c:v>576</c:v>
                </c:pt>
                <c:pt idx="16250">
                  <c:v>24</c:v>
                </c:pt>
                <c:pt idx="16251">
                  <c:v>5016</c:v>
                </c:pt>
                <c:pt idx="16252">
                  <c:v>192</c:v>
                </c:pt>
                <c:pt idx="16253">
                  <c:v>0</c:v>
                </c:pt>
                <c:pt idx="16254">
                  <c:v>696</c:v>
                </c:pt>
                <c:pt idx="16255">
                  <c:v>432</c:v>
                </c:pt>
                <c:pt idx="16256">
                  <c:v>168</c:v>
                </c:pt>
                <c:pt idx="16257">
                  <c:v>0</c:v>
                </c:pt>
                <c:pt idx="16258">
                  <c:v>3192</c:v>
                </c:pt>
                <c:pt idx="16259">
                  <c:v>936</c:v>
                </c:pt>
                <c:pt idx="16260">
                  <c:v>0</c:v>
                </c:pt>
                <c:pt idx="16261">
                  <c:v>240</c:v>
                </c:pt>
                <c:pt idx="16262">
                  <c:v>0</c:v>
                </c:pt>
                <c:pt idx="16263">
                  <c:v>0</c:v>
                </c:pt>
                <c:pt idx="16264">
                  <c:v>408</c:v>
                </c:pt>
                <c:pt idx="16265">
                  <c:v>264</c:v>
                </c:pt>
                <c:pt idx="16266">
                  <c:v>1872</c:v>
                </c:pt>
                <c:pt idx="16267">
                  <c:v>0</c:v>
                </c:pt>
                <c:pt idx="16268">
                  <c:v>0</c:v>
                </c:pt>
                <c:pt idx="16269">
                  <c:v>72</c:v>
                </c:pt>
                <c:pt idx="16270">
                  <c:v>168</c:v>
                </c:pt>
                <c:pt idx="16271">
                  <c:v>240</c:v>
                </c:pt>
                <c:pt idx="16272">
                  <c:v>192</c:v>
                </c:pt>
                <c:pt idx="16273">
                  <c:v>96</c:v>
                </c:pt>
                <c:pt idx="16274">
                  <c:v>1104</c:v>
                </c:pt>
                <c:pt idx="16275">
                  <c:v>216</c:v>
                </c:pt>
                <c:pt idx="16276">
                  <c:v>312</c:v>
                </c:pt>
                <c:pt idx="16277">
                  <c:v>0</c:v>
                </c:pt>
                <c:pt idx="16278">
                  <c:v>0</c:v>
                </c:pt>
                <c:pt idx="16279">
                  <c:v>0</c:v>
                </c:pt>
                <c:pt idx="16280">
                  <c:v>96</c:v>
                </c:pt>
                <c:pt idx="16281">
                  <c:v>864</c:v>
                </c:pt>
                <c:pt idx="16282">
                  <c:v>24</c:v>
                </c:pt>
                <c:pt idx="16283">
                  <c:v>96</c:v>
                </c:pt>
                <c:pt idx="16284">
                  <c:v>0</c:v>
                </c:pt>
                <c:pt idx="16285">
                  <c:v>432</c:v>
                </c:pt>
                <c:pt idx="16286">
                  <c:v>2664</c:v>
                </c:pt>
                <c:pt idx="16287">
                  <c:v>0</c:v>
                </c:pt>
                <c:pt idx="16288">
                  <c:v>312</c:v>
                </c:pt>
                <c:pt idx="16289">
                  <c:v>1440</c:v>
                </c:pt>
                <c:pt idx="16290">
                  <c:v>816</c:v>
                </c:pt>
                <c:pt idx="16291">
                  <c:v>0</c:v>
                </c:pt>
                <c:pt idx="16292">
                  <c:v>0</c:v>
                </c:pt>
                <c:pt idx="16293">
                  <c:v>240</c:v>
                </c:pt>
                <c:pt idx="16294">
                  <c:v>1800</c:v>
                </c:pt>
                <c:pt idx="16295">
                  <c:v>648</c:v>
                </c:pt>
                <c:pt idx="16296">
                  <c:v>24</c:v>
                </c:pt>
                <c:pt idx="16297">
                  <c:v>0</c:v>
                </c:pt>
                <c:pt idx="16298">
                  <c:v>0</c:v>
                </c:pt>
                <c:pt idx="16299">
                  <c:v>288</c:v>
                </c:pt>
                <c:pt idx="16300">
                  <c:v>144</c:v>
                </c:pt>
                <c:pt idx="16301">
                  <c:v>24</c:v>
                </c:pt>
                <c:pt idx="16302">
                  <c:v>24</c:v>
                </c:pt>
                <c:pt idx="16303">
                  <c:v>48</c:v>
                </c:pt>
                <c:pt idx="16304">
                  <c:v>240</c:v>
                </c:pt>
                <c:pt idx="16305">
                  <c:v>0</c:v>
                </c:pt>
                <c:pt idx="16306">
                  <c:v>0</c:v>
                </c:pt>
                <c:pt idx="16307">
                  <c:v>120</c:v>
                </c:pt>
                <c:pt idx="16308">
                  <c:v>0</c:v>
                </c:pt>
                <c:pt idx="16309">
                  <c:v>2616</c:v>
                </c:pt>
                <c:pt idx="16310">
                  <c:v>312</c:v>
                </c:pt>
                <c:pt idx="16311">
                  <c:v>120</c:v>
                </c:pt>
                <c:pt idx="16312">
                  <c:v>4848</c:v>
                </c:pt>
                <c:pt idx="16313">
                  <c:v>288</c:v>
                </c:pt>
                <c:pt idx="16314">
                  <c:v>0</c:v>
                </c:pt>
                <c:pt idx="16315">
                  <c:v>0</c:v>
                </c:pt>
                <c:pt idx="16316">
                  <c:v>48</c:v>
                </c:pt>
                <c:pt idx="16317">
                  <c:v>0</c:v>
                </c:pt>
                <c:pt idx="16318">
                  <c:v>24</c:v>
                </c:pt>
                <c:pt idx="16319">
                  <c:v>168</c:v>
                </c:pt>
                <c:pt idx="16320">
                  <c:v>120</c:v>
                </c:pt>
                <c:pt idx="16321">
                  <c:v>168</c:v>
                </c:pt>
                <c:pt idx="16322">
                  <c:v>384</c:v>
                </c:pt>
                <c:pt idx="16323">
                  <c:v>336</c:v>
                </c:pt>
                <c:pt idx="16324">
                  <c:v>144</c:v>
                </c:pt>
                <c:pt idx="16325">
                  <c:v>72</c:v>
                </c:pt>
                <c:pt idx="16326">
                  <c:v>504</c:v>
                </c:pt>
                <c:pt idx="16327">
                  <c:v>0</c:v>
                </c:pt>
                <c:pt idx="16328">
                  <c:v>720</c:v>
                </c:pt>
                <c:pt idx="16329">
                  <c:v>0</c:v>
                </c:pt>
                <c:pt idx="16330">
                  <c:v>0</c:v>
                </c:pt>
                <c:pt idx="16331">
                  <c:v>120</c:v>
                </c:pt>
                <c:pt idx="16332">
                  <c:v>5592</c:v>
                </c:pt>
                <c:pt idx="16333">
                  <c:v>3456</c:v>
                </c:pt>
                <c:pt idx="16334">
                  <c:v>72</c:v>
                </c:pt>
                <c:pt idx="16335">
                  <c:v>0</c:v>
                </c:pt>
                <c:pt idx="16336">
                  <c:v>1392</c:v>
                </c:pt>
                <c:pt idx="16337">
                  <c:v>0</c:v>
                </c:pt>
                <c:pt idx="16338">
                  <c:v>288</c:v>
                </c:pt>
                <c:pt idx="16339">
                  <c:v>96</c:v>
                </c:pt>
                <c:pt idx="16340">
                  <c:v>720</c:v>
                </c:pt>
                <c:pt idx="16341">
                  <c:v>0</c:v>
                </c:pt>
                <c:pt idx="16342">
                  <c:v>2568</c:v>
                </c:pt>
                <c:pt idx="16343">
                  <c:v>24</c:v>
                </c:pt>
                <c:pt idx="16344">
                  <c:v>0</c:v>
                </c:pt>
                <c:pt idx="16345">
                  <c:v>624</c:v>
                </c:pt>
                <c:pt idx="16346">
                  <c:v>0</c:v>
                </c:pt>
                <c:pt idx="16347">
                  <c:v>0</c:v>
                </c:pt>
                <c:pt idx="16348">
                  <c:v>240</c:v>
                </c:pt>
                <c:pt idx="16349">
                  <c:v>0</c:v>
                </c:pt>
                <c:pt idx="16350">
                  <c:v>288</c:v>
                </c:pt>
                <c:pt idx="16351">
                  <c:v>24</c:v>
                </c:pt>
                <c:pt idx="16352">
                  <c:v>504</c:v>
                </c:pt>
                <c:pt idx="16353">
                  <c:v>1080</c:v>
                </c:pt>
                <c:pt idx="16354">
                  <c:v>0</c:v>
                </c:pt>
                <c:pt idx="16355">
                  <c:v>0</c:v>
                </c:pt>
                <c:pt idx="16356">
                  <c:v>72</c:v>
                </c:pt>
                <c:pt idx="16357">
                  <c:v>504</c:v>
                </c:pt>
                <c:pt idx="16358">
                  <c:v>720</c:v>
                </c:pt>
                <c:pt idx="16359">
                  <c:v>552</c:v>
                </c:pt>
                <c:pt idx="16360">
                  <c:v>432</c:v>
                </c:pt>
                <c:pt idx="16361">
                  <c:v>0</c:v>
                </c:pt>
                <c:pt idx="16362">
                  <c:v>0</c:v>
                </c:pt>
                <c:pt idx="16363">
                  <c:v>0</c:v>
                </c:pt>
                <c:pt idx="16364">
                  <c:v>0</c:v>
                </c:pt>
                <c:pt idx="16365">
                  <c:v>240</c:v>
                </c:pt>
                <c:pt idx="16366">
                  <c:v>0</c:v>
                </c:pt>
                <c:pt idx="16367">
                  <c:v>0</c:v>
                </c:pt>
                <c:pt idx="16368">
                  <c:v>0</c:v>
                </c:pt>
                <c:pt idx="16369">
                  <c:v>1512</c:v>
                </c:pt>
                <c:pt idx="16370">
                  <c:v>528</c:v>
                </c:pt>
                <c:pt idx="16371">
                  <c:v>4272</c:v>
                </c:pt>
                <c:pt idx="16372">
                  <c:v>504</c:v>
                </c:pt>
                <c:pt idx="16373">
                  <c:v>864</c:v>
                </c:pt>
                <c:pt idx="16374">
                  <c:v>264</c:v>
                </c:pt>
                <c:pt idx="16375">
                  <c:v>0</c:v>
                </c:pt>
                <c:pt idx="16376">
                  <c:v>0</c:v>
                </c:pt>
                <c:pt idx="16377">
                  <c:v>3432</c:v>
                </c:pt>
                <c:pt idx="16378">
                  <c:v>1464</c:v>
                </c:pt>
                <c:pt idx="16379">
                  <c:v>3336</c:v>
                </c:pt>
                <c:pt idx="16380">
                  <c:v>3696</c:v>
                </c:pt>
                <c:pt idx="16381">
                  <c:v>72</c:v>
                </c:pt>
                <c:pt idx="16382">
                  <c:v>14112</c:v>
                </c:pt>
                <c:pt idx="16383">
                  <c:v>672</c:v>
                </c:pt>
                <c:pt idx="16384">
                  <c:v>7728</c:v>
                </c:pt>
                <c:pt idx="16385">
                  <c:v>24</c:v>
                </c:pt>
                <c:pt idx="16386">
                  <c:v>168</c:v>
                </c:pt>
                <c:pt idx="16387">
                  <c:v>0</c:v>
                </c:pt>
                <c:pt idx="16388">
                  <c:v>2712</c:v>
                </c:pt>
                <c:pt idx="16389">
                  <c:v>1008</c:v>
                </c:pt>
                <c:pt idx="16390">
                  <c:v>0</c:v>
                </c:pt>
                <c:pt idx="16391">
                  <c:v>0</c:v>
                </c:pt>
                <c:pt idx="16392">
                  <c:v>0</c:v>
                </c:pt>
                <c:pt idx="16394">
                  <c:v>72</c:v>
                </c:pt>
                <c:pt idx="16395">
                  <c:v>432</c:v>
                </c:pt>
                <c:pt idx="16396">
                  <c:v>0</c:v>
                </c:pt>
                <c:pt idx="16397">
                  <c:v>336</c:v>
                </c:pt>
                <c:pt idx="16398">
                  <c:v>240</c:v>
                </c:pt>
                <c:pt idx="16399">
                  <c:v>3024</c:v>
                </c:pt>
                <c:pt idx="16400">
                  <c:v>0</c:v>
                </c:pt>
                <c:pt idx="16401">
                  <c:v>168</c:v>
                </c:pt>
                <c:pt idx="16402">
                  <c:v>4512</c:v>
                </c:pt>
                <c:pt idx="16403">
                  <c:v>0</c:v>
                </c:pt>
                <c:pt idx="16404">
                  <c:v>192</c:v>
                </c:pt>
                <c:pt idx="16405">
                  <c:v>0</c:v>
                </c:pt>
                <c:pt idx="16406">
                  <c:v>0</c:v>
                </c:pt>
                <c:pt idx="16407">
                  <c:v>0</c:v>
                </c:pt>
                <c:pt idx="16408">
                  <c:v>0</c:v>
                </c:pt>
                <c:pt idx="16409">
                  <c:v>48</c:v>
                </c:pt>
                <c:pt idx="16410">
                  <c:v>0</c:v>
                </c:pt>
                <c:pt idx="16411">
                  <c:v>0</c:v>
                </c:pt>
                <c:pt idx="16412">
                  <c:v>0</c:v>
                </c:pt>
                <c:pt idx="16413">
                  <c:v>480</c:v>
                </c:pt>
                <c:pt idx="16414">
                  <c:v>0</c:v>
                </c:pt>
                <c:pt idx="16415">
                  <c:v>0</c:v>
                </c:pt>
                <c:pt idx="16416">
                  <c:v>0</c:v>
                </c:pt>
                <c:pt idx="16418">
                  <c:v>0</c:v>
                </c:pt>
                <c:pt idx="16419">
                  <c:v>168</c:v>
                </c:pt>
                <c:pt idx="16420">
                  <c:v>0</c:v>
                </c:pt>
                <c:pt idx="16421">
                  <c:v>0</c:v>
                </c:pt>
                <c:pt idx="16422">
                  <c:v>24</c:v>
                </c:pt>
                <c:pt idx="16423">
                  <c:v>600</c:v>
                </c:pt>
                <c:pt idx="16424">
                  <c:v>1056</c:v>
                </c:pt>
                <c:pt idx="16425">
                  <c:v>312</c:v>
                </c:pt>
                <c:pt idx="16426">
                  <c:v>48</c:v>
                </c:pt>
                <c:pt idx="16427">
                  <c:v>0</c:v>
                </c:pt>
                <c:pt idx="16428">
                  <c:v>0</c:v>
                </c:pt>
                <c:pt idx="16429">
                  <c:v>552</c:v>
                </c:pt>
                <c:pt idx="16430">
                  <c:v>2640</c:v>
                </c:pt>
                <c:pt idx="16431">
                  <c:v>24</c:v>
                </c:pt>
                <c:pt idx="16432">
                  <c:v>0</c:v>
                </c:pt>
                <c:pt idx="16433">
                  <c:v>48</c:v>
                </c:pt>
                <c:pt idx="16434">
                  <c:v>48</c:v>
                </c:pt>
                <c:pt idx="16435">
                  <c:v>744</c:v>
                </c:pt>
                <c:pt idx="16436">
                  <c:v>0</c:v>
                </c:pt>
                <c:pt idx="16437">
                  <c:v>816</c:v>
                </c:pt>
                <c:pt idx="16438">
                  <c:v>144</c:v>
                </c:pt>
                <c:pt idx="16439">
                  <c:v>0</c:v>
                </c:pt>
                <c:pt idx="16440">
                  <c:v>240</c:v>
                </c:pt>
                <c:pt idx="16441">
                  <c:v>1368</c:v>
                </c:pt>
                <c:pt idx="16442">
                  <c:v>144</c:v>
                </c:pt>
                <c:pt idx="16443">
                  <c:v>744</c:v>
                </c:pt>
                <c:pt idx="16444">
                  <c:v>0</c:v>
                </c:pt>
                <c:pt idx="16445">
                  <c:v>0</c:v>
                </c:pt>
                <c:pt idx="16446">
                  <c:v>3384</c:v>
                </c:pt>
                <c:pt idx="16447">
                  <c:v>0</c:v>
                </c:pt>
                <c:pt idx="16448">
                  <c:v>408</c:v>
                </c:pt>
                <c:pt idx="16449">
                  <c:v>264</c:v>
                </c:pt>
                <c:pt idx="16450">
                  <c:v>0</c:v>
                </c:pt>
                <c:pt idx="16451">
                  <c:v>504</c:v>
                </c:pt>
                <c:pt idx="16452">
                  <c:v>0</c:v>
                </c:pt>
                <c:pt idx="16453">
                  <c:v>1128</c:v>
                </c:pt>
                <c:pt idx="16454">
                  <c:v>1296</c:v>
                </c:pt>
                <c:pt idx="16455">
                  <c:v>0</c:v>
                </c:pt>
                <c:pt idx="16456">
                  <c:v>1536</c:v>
                </c:pt>
                <c:pt idx="16457">
                  <c:v>1320</c:v>
                </c:pt>
                <c:pt idx="16458">
                  <c:v>96</c:v>
                </c:pt>
                <c:pt idx="16459">
                  <c:v>24</c:v>
                </c:pt>
                <c:pt idx="16460">
                  <c:v>0</c:v>
                </c:pt>
                <c:pt idx="16461">
                  <c:v>672</c:v>
                </c:pt>
                <c:pt idx="16462">
                  <c:v>576</c:v>
                </c:pt>
                <c:pt idx="16463">
                  <c:v>168</c:v>
                </c:pt>
                <c:pt idx="16464">
                  <c:v>1344</c:v>
                </c:pt>
                <c:pt idx="16465">
                  <c:v>648</c:v>
                </c:pt>
                <c:pt idx="16466">
                  <c:v>48</c:v>
                </c:pt>
                <c:pt idx="16467">
                  <c:v>408</c:v>
                </c:pt>
                <c:pt idx="16468">
                  <c:v>0</c:v>
                </c:pt>
                <c:pt idx="16469">
                  <c:v>48</c:v>
                </c:pt>
                <c:pt idx="16470">
                  <c:v>456</c:v>
                </c:pt>
                <c:pt idx="16471">
                  <c:v>96</c:v>
                </c:pt>
                <c:pt idx="16472">
                  <c:v>216</c:v>
                </c:pt>
                <c:pt idx="16473">
                  <c:v>72</c:v>
                </c:pt>
                <c:pt idx="16474">
                  <c:v>504</c:v>
                </c:pt>
                <c:pt idx="16475">
                  <c:v>72</c:v>
                </c:pt>
                <c:pt idx="16476">
                  <c:v>24</c:v>
                </c:pt>
                <c:pt idx="16477">
                  <c:v>216</c:v>
                </c:pt>
                <c:pt idx="16478">
                  <c:v>456</c:v>
                </c:pt>
                <c:pt idx="16479">
                  <c:v>4296</c:v>
                </c:pt>
                <c:pt idx="16480">
                  <c:v>2040</c:v>
                </c:pt>
                <c:pt idx="16481">
                  <c:v>0</c:v>
                </c:pt>
                <c:pt idx="16482">
                  <c:v>0</c:v>
                </c:pt>
                <c:pt idx="16483">
                  <c:v>168</c:v>
                </c:pt>
                <c:pt idx="16484">
                  <c:v>216</c:v>
                </c:pt>
                <c:pt idx="16485">
                  <c:v>264</c:v>
                </c:pt>
                <c:pt idx="16486">
                  <c:v>168</c:v>
                </c:pt>
                <c:pt idx="16487">
                  <c:v>2424</c:v>
                </c:pt>
                <c:pt idx="16488">
                  <c:v>7992</c:v>
                </c:pt>
                <c:pt idx="16489">
                  <c:v>1848</c:v>
                </c:pt>
                <c:pt idx="16490">
                  <c:v>2064</c:v>
                </c:pt>
                <c:pt idx="16491">
                  <c:v>0</c:v>
                </c:pt>
                <c:pt idx="16492">
                  <c:v>312</c:v>
                </c:pt>
                <c:pt idx="16493">
                  <c:v>72</c:v>
                </c:pt>
                <c:pt idx="16494">
                  <c:v>0</c:v>
                </c:pt>
                <c:pt idx="16495">
                  <c:v>0</c:v>
                </c:pt>
                <c:pt idx="16496">
                  <c:v>0</c:v>
                </c:pt>
                <c:pt idx="16497">
                  <c:v>48</c:v>
                </c:pt>
                <c:pt idx="16498">
                  <c:v>0</c:v>
                </c:pt>
                <c:pt idx="16499">
                  <c:v>24</c:v>
                </c:pt>
                <c:pt idx="16500">
                  <c:v>0</c:v>
                </c:pt>
                <c:pt idx="16501">
                  <c:v>0</c:v>
                </c:pt>
                <c:pt idx="16502">
                  <c:v>960</c:v>
                </c:pt>
                <c:pt idx="16503">
                  <c:v>0</c:v>
                </c:pt>
                <c:pt idx="16504">
                  <c:v>360</c:v>
                </c:pt>
                <c:pt idx="16505">
                  <c:v>0</c:v>
                </c:pt>
                <c:pt idx="16507">
                  <c:v>24</c:v>
                </c:pt>
                <c:pt idx="16508">
                  <c:v>0</c:v>
                </c:pt>
                <c:pt idx="16509">
                  <c:v>0</c:v>
                </c:pt>
                <c:pt idx="16510">
                  <c:v>48</c:v>
                </c:pt>
                <c:pt idx="16511">
                  <c:v>0</c:v>
                </c:pt>
                <c:pt idx="16512">
                  <c:v>0</c:v>
                </c:pt>
                <c:pt idx="16513">
                  <c:v>840</c:v>
                </c:pt>
                <c:pt idx="16514">
                  <c:v>0</c:v>
                </c:pt>
                <c:pt idx="16515">
                  <c:v>24</c:v>
                </c:pt>
                <c:pt idx="16516">
                  <c:v>72</c:v>
                </c:pt>
                <c:pt idx="16517">
                  <c:v>0</c:v>
                </c:pt>
                <c:pt idx="16519">
                  <c:v>360</c:v>
                </c:pt>
                <c:pt idx="16520">
                  <c:v>72</c:v>
                </c:pt>
                <c:pt idx="16521">
                  <c:v>0</c:v>
                </c:pt>
                <c:pt idx="16522">
                  <c:v>792</c:v>
                </c:pt>
                <c:pt idx="16523">
                  <c:v>0</c:v>
                </c:pt>
                <c:pt idx="16524">
                  <c:v>600</c:v>
                </c:pt>
                <c:pt idx="16525">
                  <c:v>504</c:v>
                </c:pt>
                <c:pt idx="16526">
                  <c:v>336</c:v>
                </c:pt>
                <c:pt idx="16527">
                  <c:v>0</c:v>
                </c:pt>
                <c:pt idx="16528">
                  <c:v>0</c:v>
                </c:pt>
                <c:pt idx="16529">
                  <c:v>72</c:v>
                </c:pt>
                <c:pt idx="16530">
                  <c:v>384</c:v>
                </c:pt>
                <c:pt idx="16531">
                  <c:v>24</c:v>
                </c:pt>
                <c:pt idx="16532">
                  <c:v>24</c:v>
                </c:pt>
                <c:pt idx="16533">
                  <c:v>1728</c:v>
                </c:pt>
                <c:pt idx="16534">
                  <c:v>0</c:v>
                </c:pt>
                <c:pt idx="16535">
                  <c:v>216</c:v>
                </c:pt>
                <c:pt idx="16537">
                  <c:v>0</c:v>
                </c:pt>
                <c:pt idx="16538">
                  <c:v>384</c:v>
                </c:pt>
                <c:pt idx="16539">
                  <c:v>600</c:v>
                </c:pt>
                <c:pt idx="16540">
                  <c:v>0</c:v>
                </c:pt>
                <c:pt idx="16541">
                  <c:v>0</c:v>
                </c:pt>
                <c:pt idx="16542">
                  <c:v>120</c:v>
                </c:pt>
                <c:pt idx="16543">
                  <c:v>216</c:v>
                </c:pt>
                <c:pt idx="16544">
                  <c:v>1584</c:v>
                </c:pt>
                <c:pt idx="16545">
                  <c:v>72</c:v>
                </c:pt>
                <c:pt idx="16546">
                  <c:v>624</c:v>
                </c:pt>
                <c:pt idx="16547">
                  <c:v>288</c:v>
                </c:pt>
                <c:pt idx="16548">
                  <c:v>480</c:v>
                </c:pt>
                <c:pt idx="16549">
                  <c:v>576</c:v>
                </c:pt>
                <c:pt idx="16550">
                  <c:v>0</c:v>
                </c:pt>
                <c:pt idx="16551">
                  <c:v>24</c:v>
                </c:pt>
                <c:pt idx="16552">
                  <c:v>0</c:v>
                </c:pt>
                <c:pt idx="16553">
                  <c:v>0</c:v>
                </c:pt>
                <c:pt idx="16554">
                  <c:v>0</c:v>
                </c:pt>
                <c:pt idx="16555">
                  <c:v>1752</c:v>
                </c:pt>
                <c:pt idx="16556">
                  <c:v>72</c:v>
                </c:pt>
                <c:pt idx="16557">
                  <c:v>168</c:v>
                </c:pt>
                <c:pt idx="16558">
                  <c:v>0</c:v>
                </c:pt>
                <c:pt idx="16559">
                  <c:v>2808</c:v>
                </c:pt>
                <c:pt idx="16560">
                  <c:v>1824</c:v>
                </c:pt>
                <c:pt idx="16561">
                  <c:v>0</c:v>
                </c:pt>
                <c:pt idx="16562">
                  <c:v>0</c:v>
                </c:pt>
                <c:pt idx="16563">
                  <c:v>528</c:v>
                </c:pt>
                <c:pt idx="16564">
                  <c:v>0</c:v>
                </c:pt>
                <c:pt idx="16565">
                  <c:v>0</c:v>
                </c:pt>
                <c:pt idx="16566">
                  <c:v>0</c:v>
                </c:pt>
                <c:pt idx="16567">
                  <c:v>120</c:v>
                </c:pt>
                <c:pt idx="16568">
                  <c:v>0</c:v>
                </c:pt>
                <c:pt idx="16569">
                  <c:v>0</c:v>
                </c:pt>
                <c:pt idx="16570">
                  <c:v>0</c:v>
                </c:pt>
                <c:pt idx="16571">
                  <c:v>0</c:v>
                </c:pt>
                <c:pt idx="16572">
                  <c:v>0</c:v>
                </c:pt>
                <c:pt idx="16573">
                  <c:v>96</c:v>
                </c:pt>
                <c:pt idx="16574">
                  <c:v>4152</c:v>
                </c:pt>
                <c:pt idx="16575">
                  <c:v>0</c:v>
                </c:pt>
                <c:pt idx="16576">
                  <c:v>0</c:v>
                </c:pt>
                <c:pt idx="16578">
                  <c:v>336</c:v>
                </c:pt>
                <c:pt idx="16579">
                  <c:v>0</c:v>
                </c:pt>
                <c:pt idx="16580">
                  <c:v>960</c:v>
                </c:pt>
                <c:pt idx="16581">
                  <c:v>696</c:v>
                </c:pt>
                <c:pt idx="16582">
                  <c:v>0</c:v>
                </c:pt>
                <c:pt idx="16583">
                  <c:v>0</c:v>
                </c:pt>
                <c:pt idx="16584">
                  <c:v>384</c:v>
                </c:pt>
                <c:pt idx="16585">
                  <c:v>600</c:v>
                </c:pt>
                <c:pt idx="16586">
                  <c:v>0</c:v>
                </c:pt>
                <c:pt idx="16588">
                  <c:v>0</c:v>
                </c:pt>
                <c:pt idx="16589">
                  <c:v>144</c:v>
                </c:pt>
                <c:pt idx="16590">
                  <c:v>0</c:v>
                </c:pt>
                <c:pt idx="16591">
                  <c:v>0</c:v>
                </c:pt>
                <c:pt idx="16592">
                  <c:v>0</c:v>
                </c:pt>
                <c:pt idx="16593">
                  <c:v>816</c:v>
                </c:pt>
                <c:pt idx="16594">
                  <c:v>0</c:v>
                </c:pt>
                <c:pt idx="16595">
                  <c:v>24</c:v>
                </c:pt>
                <c:pt idx="16596">
                  <c:v>2880</c:v>
                </c:pt>
                <c:pt idx="16597">
                  <c:v>96</c:v>
                </c:pt>
                <c:pt idx="16598">
                  <c:v>696</c:v>
                </c:pt>
                <c:pt idx="16599">
                  <c:v>0</c:v>
                </c:pt>
                <c:pt idx="16600">
                  <c:v>0</c:v>
                </c:pt>
                <c:pt idx="16601">
                  <c:v>0</c:v>
                </c:pt>
                <c:pt idx="16602">
                  <c:v>48</c:v>
                </c:pt>
                <c:pt idx="16603">
                  <c:v>2760</c:v>
                </c:pt>
                <c:pt idx="16604">
                  <c:v>384</c:v>
                </c:pt>
                <c:pt idx="16605">
                  <c:v>0</c:v>
                </c:pt>
                <c:pt idx="16606">
                  <c:v>192</c:v>
                </c:pt>
                <c:pt idx="16607">
                  <c:v>312</c:v>
                </c:pt>
                <c:pt idx="16608">
                  <c:v>12288</c:v>
                </c:pt>
                <c:pt idx="16609">
                  <c:v>3528</c:v>
                </c:pt>
                <c:pt idx="16610">
                  <c:v>480</c:v>
                </c:pt>
                <c:pt idx="16611">
                  <c:v>1512</c:v>
                </c:pt>
                <c:pt idx="16612">
                  <c:v>0</c:v>
                </c:pt>
                <c:pt idx="16613">
                  <c:v>0</c:v>
                </c:pt>
                <c:pt idx="16614">
                  <c:v>0</c:v>
                </c:pt>
                <c:pt idx="16615">
                  <c:v>1344</c:v>
                </c:pt>
                <c:pt idx="16616">
                  <c:v>384</c:v>
                </c:pt>
                <c:pt idx="16617">
                  <c:v>0</c:v>
                </c:pt>
                <c:pt idx="16618">
                  <c:v>720</c:v>
                </c:pt>
                <c:pt idx="16619">
                  <c:v>432</c:v>
                </c:pt>
                <c:pt idx="16620">
                  <c:v>0</c:v>
                </c:pt>
                <c:pt idx="16621">
                  <c:v>96</c:v>
                </c:pt>
                <c:pt idx="16622">
                  <c:v>0</c:v>
                </c:pt>
                <c:pt idx="16623">
                  <c:v>240</c:v>
                </c:pt>
                <c:pt idx="16624">
                  <c:v>1824</c:v>
                </c:pt>
                <c:pt idx="16625">
                  <c:v>984</c:v>
                </c:pt>
                <c:pt idx="16626">
                  <c:v>48</c:v>
                </c:pt>
                <c:pt idx="16627">
                  <c:v>48</c:v>
                </c:pt>
                <c:pt idx="16628">
                  <c:v>12504</c:v>
                </c:pt>
                <c:pt idx="16629">
                  <c:v>0</c:v>
                </c:pt>
                <c:pt idx="16630">
                  <c:v>1176</c:v>
                </c:pt>
                <c:pt idx="16631">
                  <c:v>168</c:v>
                </c:pt>
                <c:pt idx="16632">
                  <c:v>192</c:v>
                </c:pt>
                <c:pt idx="16633">
                  <c:v>72</c:v>
                </c:pt>
                <c:pt idx="16634">
                  <c:v>0</c:v>
                </c:pt>
                <c:pt idx="16635">
                  <c:v>144</c:v>
                </c:pt>
                <c:pt idx="16636">
                  <c:v>216</c:v>
                </c:pt>
                <c:pt idx="16637">
                  <c:v>0</c:v>
                </c:pt>
                <c:pt idx="16638">
                  <c:v>312</c:v>
                </c:pt>
                <c:pt idx="16639">
                  <c:v>96</c:v>
                </c:pt>
                <c:pt idx="16640">
                  <c:v>1128</c:v>
                </c:pt>
                <c:pt idx="16641">
                  <c:v>0</c:v>
                </c:pt>
                <c:pt idx="16642">
                  <c:v>96</c:v>
                </c:pt>
                <c:pt idx="16643">
                  <c:v>0</c:v>
                </c:pt>
                <c:pt idx="16644">
                  <c:v>0</c:v>
                </c:pt>
                <c:pt idx="16645">
                  <c:v>432</c:v>
                </c:pt>
                <c:pt idx="16646">
                  <c:v>168</c:v>
                </c:pt>
                <c:pt idx="16647">
                  <c:v>0</c:v>
                </c:pt>
                <c:pt idx="16648">
                  <c:v>24</c:v>
                </c:pt>
                <c:pt idx="16649">
                  <c:v>0</c:v>
                </c:pt>
                <c:pt idx="16650">
                  <c:v>1704</c:v>
                </c:pt>
                <c:pt idx="16651">
                  <c:v>1920</c:v>
                </c:pt>
                <c:pt idx="16652">
                  <c:v>576</c:v>
                </c:pt>
                <c:pt idx="16653">
                  <c:v>0</c:v>
                </c:pt>
                <c:pt idx="16654">
                  <c:v>0</c:v>
                </c:pt>
                <c:pt idx="16655">
                  <c:v>0</c:v>
                </c:pt>
                <c:pt idx="16656">
                  <c:v>192</c:v>
                </c:pt>
                <c:pt idx="16657">
                  <c:v>0</c:v>
                </c:pt>
                <c:pt idx="16658">
                  <c:v>1008</c:v>
                </c:pt>
                <c:pt idx="16659">
                  <c:v>48</c:v>
                </c:pt>
                <c:pt idx="16660">
                  <c:v>0</c:v>
                </c:pt>
                <c:pt idx="16661">
                  <c:v>5232</c:v>
                </c:pt>
                <c:pt idx="16662">
                  <c:v>0</c:v>
                </c:pt>
                <c:pt idx="16663">
                  <c:v>96</c:v>
                </c:pt>
                <c:pt idx="16664">
                  <c:v>48</c:v>
                </c:pt>
                <c:pt idx="16665">
                  <c:v>432</c:v>
                </c:pt>
                <c:pt idx="16666">
                  <c:v>264</c:v>
                </c:pt>
                <c:pt idx="16667">
                  <c:v>0</c:v>
                </c:pt>
                <c:pt idx="16668">
                  <c:v>0</c:v>
                </c:pt>
                <c:pt idx="16669">
                  <c:v>7608</c:v>
                </c:pt>
                <c:pt idx="16670">
                  <c:v>0</c:v>
                </c:pt>
                <c:pt idx="16671">
                  <c:v>72</c:v>
                </c:pt>
                <c:pt idx="16672">
                  <c:v>288</c:v>
                </c:pt>
                <c:pt idx="16673">
                  <c:v>0</c:v>
                </c:pt>
                <c:pt idx="16674">
                  <c:v>0</c:v>
                </c:pt>
                <c:pt idx="16675">
                  <c:v>408</c:v>
                </c:pt>
                <c:pt idx="16676">
                  <c:v>1080</c:v>
                </c:pt>
                <c:pt idx="16677">
                  <c:v>0</c:v>
                </c:pt>
                <c:pt idx="16678">
                  <c:v>72</c:v>
                </c:pt>
                <c:pt idx="16679">
                  <c:v>0</c:v>
                </c:pt>
                <c:pt idx="16680">
                  <c:v>672</c:v>
                </c:pt>
                <c:pt idx="16681">
                  <c:v>144</c:v>
                </c:pt>
                <c:pt idx="16683">
                  <c:v>624</c:v>
                </c:pt>
                <c:pt idx="16684">
                  <c:v>0</c:v>
                </c:pt>
                <c:pt idx="16685">
                  <c:v>0</c:v>
                </c:pt>
                <c:pt idx="16686">
                  <c:v>96</c:v>
                </c:pt>
                <c:pt idx="16687">
                  <c:v>312</c:v>
                </c:pt>
                <c:pt idx="16688">
                  <c:v>648</c:v>
                </c:pt>
                <c:pt idx="16689">
                  <c:v>0</c:v>
                </c:pt>
                <c:pt idx="16690">
                  <c:v>24</c:v>
                </c:pt>
                <c:pt idx="16691">
                  <c:v>408</c:v>
                </c:pt>
                <c:pt idx="16692">
                  <c:v>0</c:v>
                </c:pt>
                <c:pt idx="16693">
                  <c:v>0</c:v>
                </c:pt>
                <c:pt idx="16694">
                  <c:v>0</c:v>
                </c:pt>
                <c:pt idx="16696">
                  <c:v>0</c:v>
                </c:pt>
                <c:pt idx="16697">
                  <c:v>192</c:v>
                </c:pt>
                <c:pt idx="16698">
                  <c:v>168</c:v>
                </c:pt>
                <c:pt idx="16699">
                  <c:v>5016</c:v>
                </c:pt>
                <c:pt idx="16700">
                  <c:v>984</c:v>
                </c:pt>
                <c:pt idx="16701">
                  <c:v>96</c:v>
                </c:pt>
                <c:pt idx="16702">
                  <c:v>264</c:v>
                </c:pt>
                <c:pt idx="16703">
                  <c:v>0</c:v>
                </c:pt>
                <c:pt idx="16704">
                  <c:v>312</c:v>
                </c:pt>
                <c:pt idx="16705">
                  <c:v>48</c:v>
                </c:pt>
                <c:pt idx="16706">
                  <c:v>72</c:v>
                </c:pt>
                <c:pt idx="16707">
                  <c:v>72</c:v>
                </c:pt>
                <c:pt idx="16708">
                  <c:v>72</c:v>
                </c:pt>
                <c:pt idx="16709">
                  <c:v>24</c:v>
                </c:pt>
                <c:pt idx="16710">
                  <c:v>24</c:v>
                </c:pt>
                <c:pt idx="16711">
                  <c:v>2184</c:v>
                </c:pt>
                <c:pt idx="16712">
                  <c:v>480</c:v>
                </c:pt>
                <c:pt idx="16713">
                  <c:v>1080</c:v>
                </c:pt>
                <c:pt idx="16714">
                  <c:v>0</c:v>
                </c:pt>
                <c:pt idx="16715">
                  <c:v>192</c:v>
                </c:pt>
                <c:pt idx="16717">
                  <c:v>0</c:v>
                </c:pt>
                <c:pt idx="16718">
                  <c:v>168</c:v>
                </c:pt>
                <c:pt idx="16719">
                  <c:v>408</c:v>
                </c:pt>
                <c:pt idx="16720">
                  <c:v>0</c:v>
                </c:pt>
                <c:pt idx="16721">
                  <c:v>48</c:v>
                </c:pt>
                <c:pt idx="16722">
                  <c:v>984</c:v>
                </c:pt>
                <c:pt idx="16723">
                  <c:v>0</c:v>
                </c:pt>
                <c:pt idx="16724">
                  <c:v>0</c:v>
                </c:pt>
                <c:pt idx="16725">
                  <c:v>0</c:v>
                </c:pt>
                <c:pt idx="16726">
                  <c:v>72</c:v>
                </c:pt>
                <c:pt idx="16727">
                  <c:v>888</c:v>
                </c:pt>
                <c:pt idx="16728">
                  <c:v>384</c:v>
                </c:pt>
                <c:pt idx="16729">
                  <c:v>216</c:v>
                </c:pt>
                <c:pt idx="16730">
                  <c:v>96</c:v>
                </c:pt>
                <c:pt idx="16731">
                  <c:v>0</c:v>
                </c:pt>
                <c:pt idx="16732">
                  <c:v>144</c:v>
                </c:pt>
                <c:pt idx="16733">
                  <c:v>360</c:v>
                </c:pt>
                <c:pt idx="16734">
                  <c:v>0</c:v>
                </c:pt>
                <c:pt idx="16735">
                  <c:v>600</c:v>
                </c:pt>
                <c:pt idx="16736">
                  <c:v>648</c:v>
                </c:pt>
                <c:pt idx="16737">
                  <c:v>456</c:v>
                </c:pt>
                <c:pt idx="16738">
                  <c:v>288</c:v>
                </c:pt>
                <c:pt idx="16739">
                  <c:v>0</c:v>
                </c:pt>
                <c:pt idx="16740">
                  <c:v>0</c:v>
                </c:pt>
                <c:pt idx="16741">
                  <c:v>288</c:v>
                </c:pt>
                <c:pt idx="16742">
                  <c:v>192</c:v>
                </c:pt>
                <c:pt idx="16743">
                  <c:v>0</c:v>
                </c:pt>
                <c:pt idx="16744">
                  <c:v>552</c:v>
                </c:pt>
                <c:pt idx="16745">
                  <c:v>0</c:v>
                </c:pt>
                <c:pt idx="16746">
                  <c:v>0</c:v>
                </c:pt>
                <c:pt idx="16748">
                  <c:v>0</c:v>
                </c:pt>
                <c:pt idx="16749">
                  <c:v>2280</c:v>
                </c:pt>
                <c:pt idx="16750">
                  <c:v>576</c:v>
                </c:pt>
                <c:pt idx="16751">
                  <c:v>1680</c:v>
                </c:pt>
                <c:pt idx="16752">
                  <c:v>96</c:v>
                </c:pt>
                <c:pt idx="16753">
                  <c:v>48</c:v>
                </c:pt>
                <c:pt idx="16754">
                  <c:v>144</c:v>
                </c:pt>
                <c:pt idx="16755">
                  <c:v>0</c:v>
                </c:pt>
                <c:pt idx="16756">
                  <c:v>0</c:v>
                </c:pt>
                <c:pt idx="16758">
                  <c:v>2256</c:v>
                </c:pt>
                <c:pt idx="16759">
                  <c:v>192</c:v>
                </c:pt>
                <c:pt idx="16760">
                  <c:v>0</c:v>
                </c:pt>
                <c:pt idx="16761">
                  <c:v>0</c:v>
                </c:pt>
                <c:pt idx="16762">
                  <c:v>768</c:v>
                </c:pt>
                <c:pt idx="16763">
                  <c:v>552</c:v>
                </c:pt>
                <c:pt idx="16764">
                  <c:v>744</c:v>
                </c:pt>
                <c:pt idx="16765">
                  <c:v>0</c:v>
                </c:pt>
                <c:pt idx="16766">
                  <c:v>0</c:v>
                </c:pt>
                <c:pt idx="16767">
                  <c:v>1272</c:v>
                </c:pt>
                <c:pt idx="16768">
                  <c:v>0</c:v>
                </c:pt>
                <c:pt idx="16769">
                  <c:v>168</c:v>
                </c:pt>
                <c:pt idx="16771">
                  <c:v>0</c:v>
                </c:pt>
                <c:pt idx="16772">
                  <c:v>0</c:v>
                </c:pt>
                <c:pt idx="16774">
                  <c:v>35560</c:v>
                </c:pt>
                <c:pt idx="16775">
                  <c:v>1640</c:v>
                </c:pt>
                <c:pt idx="16776">
                  <c:v>1220</c:v>
                </c:pt>
                <c:pt idx="16777">
                  <c:v>2680</c:v>
                </c:pt>
                <c:pt idx="16778">
                  <c:v>1080</c:v>
                </c:pt>
                <c:pt idx="16779">
                  <c:v>40</c:v>
                </c:pt>
                <c:pt idx="16780">
                  <c:v>1500</c:v>
                </c:pt>
                <c:pt idx="16781">
                  <c:v>0</c:v>
                </c:pt>
                <c:pt idx="16782">
                  <c:v>2280</c:v>
                </c:pt>
                <c:pt idx="16783">
                  <c:v>16360</c:v>
                </c:pt>
                <c:pt idx="16784">
                  <c:v>15420</c:v>
                </c:pt>
                <c:pt idx="16785">
                  <c:v>560</c:v>
                </c:pt>
                <c:pt idx="16786">
                  <c:v>2580</c:v>
                </c:pt>
                <c:pt idx="16787">
                  <c:v>0</c:v>
                </c:pt>
                <c:pt idx="16788">
                  <c:v>560</c:v>
                </c:pt>
                <c:pt idx="16789">
                  <c:v>2140</c:v>
                </c:pt>
                <c:pt idx="16790">
                  <c:v>0</c:v>
                </c:pt>
                <c:pt idx="16791">
                  <c:v>3900</c:v>
                </c:pt>
                <c:pt idx="16792">
                  <c:v>20</c:v>
                </c:pt>
                <c:pt idx="16793">
                  <c:v>780</c:v>
                </c:pt>
                <c:pt idx="16794">
                  <c:v>20</c:v>
                </c:pt>
                <c:pt idx="16795">
                  <c:v>2740</c:v>
                </c:pt>
                <c:pt idx="16796">
                  <c:v>1240</c:v>
                </c:pt>
                <c:pt idx="16797">
                  <c:v>780</c:v>
                </c:pt>
                <c:pt idx="16798">
                  <c:v>1420</c:v>
                </c:pt>
                <c:pt idx="16799">
                  <c:v>340</c:v>
                </c:pt>
                <c:pt idx="16800">
                  <c:v>100</c:v>
                </c:pt>
                <c:pt idx="16801">
                  <c:v>1260</c:v>
                </c:pt>
                <c:pt idx="16802">
                  <c:v>840</c:v>
                </c:pt>
                <c:pt idx="16803">
                  <c:v>4780</c:v>
                </c:pt>
                <c:pt idx="16804">
                  <c:v>140</c:v>
                </c:pt>
                <c:pt idx="16805">
                  <c:v>3060</c:v>
                </c:pt>
                <c:pt idx="16806">
                  <c:v>840</c:v>
                </c:pt>
                <c:pt idx="16807">
                  <c:v>2560</c:v>
                </c:pt>
                <c:pt idx="16808">
                  <c:v>7440</c:v>
                </c:pt>
                <c:pt idx="16809">
                  <c:v>0</c:v>
                </c:pt>
                <c:pt idx="16810">
                  <c:v>780</c:v>
                </c:pt>
                <c:pt idx="16811">
                  <c:v>1780</c:v>
                </c:pt>
                <c:pt idx="16812">
                  <c:v>1600</c:v>
                </c:pt>
                <c:pt idx="16813">
                  <c:v>520</c:v>
                </c:pt>
                <c:pt idx="16814">
                  <c:v>1760</c:v>
                </c:pt>
                <c:pt idx="16815">
                  <c:v>3620</c:v>
                </c:pt>
                <c:pt idx="16816">
                  <c:v>7680</c:v>
                </c:pt>
                <c:pt idx="16817">
                  <c:v>580</c:v>
                </c:pt>
                <c:pt idx="16818">
                  <c:v>2080</c:v>
                </c:pt>
                <c:pt idx="16819">
                  <c:v>320</c:v>
                </c:pt>
                <c:pt idx="16820">
                  <c:v>1880</c:v>
                </c:pt>
                <c:pt idx="16821">
                  <c:v>240</c:v>
                </c:pt>
                <c:pt idx="16822">
                  <c:v>21640</c:v>
                </c:pt>
                <c:pt idx="16823">
                  <c:v>520</c:v>
                </c:pt>
                <c:pt idx="16824">
                  <c:v>2400</c:v>
                </c:pt>
                <c:pt idx="16825">
                  <c:v>13700</c:v>
                </c:pt>
                <c:pt idx="16826">
                  <c:v>6300</c:v>
                </c:pt>
                <c:pt idx="16827">
                  <c:v>4800</c:v>
                </c:pt>
                <c:pt idx="16828">
                  <c:v>4080</c:v>
                </c:pt>
                <c:pt idx="16829">
                  <c:v>7260</c:v>
                </c:pt>
                <c:pt idx="16830">
                  <c:v>5320</c:v>
                </c:pt>
                <c:pt idx="16831">
                  <c:v>1620</c:v>
                </c:pt>
                <c:pt idx="16832">
                  <c:v>320</c:v>
                </c:pt>
                <c:pt idx="16833">
                  <c:v>4020</c:v>
                </c:pt>
                <c:pt idx="16834">
                  <c:v>8440</c:v>
                </c:pt>
                <c:pt idx="16835">
                  <c:v>2620</c:v>
                </c:pt>
                <c:pt idx="16836">
                  <c:v>1760</c:v>
                </c:pt>
                <c:pt idx="16837">
                  <c:v>5560</c:v>
                </c:pt>
                <c:pt idx="16838">
                  <c:v>1380</c:v>
                </c:pt>
                <c:pt idx="16839">
                  <c:v>500</c:v>
                </c:pt>
                <c:pt idx="16840">
                  <c:v>5760</c:v>
                </c:pt>
                <c:pt idx="16841">
                  <c:v>3860</c:v>
                </c:pt>
                <c:pt idx="16842">
                  <c:v>3300</c:v>
                </c:pt>
                <c:pt idx="16843">
                  <c:v>3480</c:v>
                </c:pt>
                <c:pt idx="16844">
                  <c:v>7760</c:v>
                </c:pt>
                <c:pt idx="16845">
                  <c:v>21200</c:v>
                </c:pt>
                <c:pt idx="16846">
                  <c:v>0</c:v>
                </c:pt>
                <c:pt idx="16847">
                  <c:v>4900</c:v>
                </c:pt>
                <c:pt idx="16848">
                  <c:v>200</c:v>
                </c:pt>
                <c:pt idx="16849">
                  <c:v>0</c:v>
                </c:pt>
                <c:pt idx="16850">
                  <c:v>360</c:v>
                </c:pt>
                <c:pt idx="16851">
                  <c:v>980</c:v>
                </c:pt>
                <c:pt idx="16852">
                  <c:v>10620</c:v>
                </c:pt>
                <c:pt idx="16853">
                  <c:v>780</c:v>
                </c:pt>
                <c:pt idx="16854">
                  <c:v>1500</c:v>
                </c:pt>
                <c:pt idx="16855">
                  <c:v>12600</c:v>
                </c:pt>
                <c:pt idx="16856">
                  <c:v>1720</c:v>
                </c:pt>
                <c:pt idx="16857">
                  <c:v>1920</c:v>
                </c:pt>
                <c:pt idx="16858">
                  <c:v>24060</c:v>
                </c:pt>
                <c:pt idx="16859">
                  <c:v>11520</c:v>
                </c:pt>
                <c:pt idx="16860">
                  <c:v>1840</c:v>
                </c:pt>
                <c:pt idx="16861">
                  <c:v>6960</c:v>
                </c:pt>
                <c:pt idx="16862">
                  <c:v>28920</c:v>
                </c:pt>
                <c:pt idx="16863">
                  <c:v>21060</c:v>
                </c:pt>
                <c:pt idx="16864">
                  <c:v>5900</c:v>
                </c:pt>
                <c:pt idx="16865">
                  <c:v>4820</c:v>
                </c:pt>
                <c:pt idx="16866">
                  <c:v>2140</c:v>
                </c:pt>
                <c:pt idx="16867">
                  <c:v>14640</c:v>
                </c:pt>
                <c:pt idx="16868">
                  <c:v>3440</c:v>
                </c:pt>
                <c:pt idx="16869">
                  <c:v>7740</c:v>
                </c:pt>
                <c:pt idx="16870">
                  <c:v>5480</c:v>
                </c:pt>
                <c:pt idx="16871">
                  <c:v>2960</c:v>
                </c:pt>
                <c:pt idx="16872">
                  <c:v>8400</c:v>
                </c:pt>
                <c:pt idx="16873">
                  <c:v>5280</c:v>
                </c:pt>
                <c:pt idx="16874">
                  <c:v>0</c:v>
                </c:pt>
                <c:pt idx="16875">
                  <c:v>11220</c:v>
                </c:pt>
                <c:pt idx="16876">
                  <c:v>3360</c:v>
                </c:pt>
                <c:pt idx="16877">
                  <c:v>1880</c:v>
                </c:pt>
                <c:pt idx="16878">
                  <c:v>3420</c:v>
                </c:pt>
                <c:pt idx="16879">
                  <c:v>1060</c:v>
                </c:pt>
                <c:pt idx="16880">
                  <c:v>220</c:v>
                </c:pt>
                <c:pt idx="16881">
                  <c:v>360</c:v>
                </c:pt>
                <c:pt idx="16882">
                  <c:v>4493</c:v>
                </c:pt>
                <c:pt idx="16883">
                  <c:v>3000</c:v>
                </c:pt>
                <c:pt idx="16884">
                  <c:v>7360</c:v>
                </c:pt>
                <c:pt idx="16885">
                  <c:v>540</c:v>
                </c:pt>
                <c:pt idx="16886">
                  <c:v>45640</c:v>
                </c:pt>
                <c:pt idx="16887">
                  <c:v>21480</c:v>
                </c:pt>
                <c:pt idx="16888">
                  <c:v>28680</c:v>
                </c:pt>
                <c:pt idx="16889">
                  <c:v>1420</c:v>
                </c:pt>
                <c:pt idx="16890">
                  <c:v>640</c:v>
                </c:pt>
                <c:pt idx="16891">
                  <c:v>3420</c:v>
                </c:pt>
                <c:pt idx="16892">
                  <c:v>860</c:v>
                </c:pt>
                <c:pt idx="16893">
                  <c:v>1520</c:v>
                </c:pt>
                <c:pt idx="16894">
                  <c:v>2200</c:v>
                </c:pt>
                <c:pt idx="16895">
                  <c:v>1560</c:v>
                </c:pt>
                <c:pt idx="16896">
                  <c:v>860</c:v>
                </c:pt>
                <c:pt idx="16897">
                  <c:v>1740</c:v>
                </c:pt>
                <c:pt idx="16898">
                  <c:v>1920</c:v>
                </c:pt>
                <c:pt idx="16899">
                  <c:v>9180</c:v>
                </c:pt>
                <c:pt idx="16900">
                  <c:v>2640</c:v>
                </c:pt>
                <c:pt idx="16901">
                  <c:v>980</c:v>
                </c:pt>
                <c:pt idx="16902">
                  <c:v>2340</c:v>
                </c:pt>
                <c:pt idx="16903">
                  <c:v>1280</c:v>
                </c:pt>
                <c:pt idx="16904">
                  <c:v>0</c:v>
                </c:pt>
                <c:pt idx="16905">
                  <c:v>6280</c:v>
                </c:pt>
                <c:pt idx="16906">
                  <c:v>620</c:v>
                </c:pt>
                <c:pt idx="16907">
                  <c:v>1860</c:v>
                </c:pt>
                <c:pt idx="16908">
                  <c:v>160</c:v>
                </c:pt>
                <c:pt idx="16909">
                  <c:v>180</c:v>
                </c:pt>
                <c:pt idx="16910">
                  <c:v>13260</c:v>
                </c:pt>
                <c:pt idx="16911">
                  <c:v>2360</c:v>
                </c:pt>
                <c:pt idx="16912">
                  <c:v>9720</c:v>
                </c:pt>
                <c:pt idx="16913">
                  <c:v>5100</c:v>
                </c:pt>
                <c:pt idx="16914">
                  <c:v>320</c:v>
                </c:pt>
                <c:pt idx="16915">
                  <c:v>0</c:v>
                </c:pt>
                <c:pt idx="16916">
                  <c:v>4920</c:v>
                </c:pt>
                <c:pt idx="16917">
                  <c:v>11040</c:v>
                </c:pt>
                <c:pt idx="16918">
                  <c:v>0</c:v>
                </c:pt>
                <c:pt idx="16919">
                  <c:v>3300</c:v>
                </c:pt>
                <c:pt idx="16920">
                  <c:v>1800</c:v>
                </c:pt>
                <c:pt idx="16921">
                  <c:v>12480</c:v>
                </c:pt>
                <c:pt idx="16922">
                  <c:v>680</c:v>
                </c:pt>
                <c:pt idx="16923">
                  <c:v>680</c:v>
                </c:pt>
                <c:pt idx="16924">
                  <c:v>720</c:v>
                </c:pt>
                <c:pt idx="16925">
                  <c:v>680</c:v>
                </c:pt>
                <c:pt idx="16926">
                  <c:v>260</c:v>
                </c:pt>
                <c:pt idx="16927">
                  <c:v>5460</c:v>
                </c:pt>
                <c:pt idx="16928">
                  <c:v>1160</c:v>
                </c:pt>
                <c:pt idx="16929">
                  <c:v>3420</c:v>
                </c:pt>
                <c:pt idx="16930">
                  <c:v>3480</c:v>
                </c:pt>
                <c:pt idx="16931">
                  <c:v>8120</c:v>
                </c:pt>
                <c:pt idx="16932">
                  <c:v>3120</c:v>
                </c:pt>
                <c:pt idx="16933">
                  <c:v>7440</c:v>
                </c:pt>
                <c:pt idx="16934">
                  <c:v>6300</c:v>
                </c:pt>
                <c:pt idx="16935">
                  <c:v>5020</c:v>
                </c:pt>
                <c:pt idx="16936">
                  <c:v>720</c:v>
                </c:pt>
                <c:pt idx="16937">
                  <c:v>11040</c:v>
                </c:pt>
                <c:pt idx="16938">
                  <c:v>5160</c:v>
                </c:pt>
                <c:pt idx="16939">
                  <c:v>320</c:v>
                </c:pt>
                <c:pt idx="16940">
                  <c:v>2220</c:v>
                </c:pt>
                <c:pt idx="16941">
                  <c:v>800</c:v>
                </c:pt>
                <c:pt idx="16942">
                  <c:v>160</c:v>
                </c:pt>
                <c:pt idx="16943">
                  <c:v>4880</c:v>
                </c:pt>
                <c:pt idx="16944">
                  <c:v>0</c:v>
                </c:pt>
                <c:pt idx="16945">
                  <c:v>3360</c:v>
                </c:pt>
                <c:pt idx="16946">
                  <c:v>1200</c:v>
                </c:pt>
                <c:pt idx="16947">
                  <c:v>8120</c:v>
                </c:pt>
                <c:pt idx="16948">
                  <c:v>7360</c:v>
                </c:pt>
                <c:pt idx="16949">
                  <c:v>2100</c:v>
                </c:pt>
                <c:pt idx="16950">
                  <c:v>4860</c:v>
                </c:pt>
                <c:pt idx="16951">
                  <c:v>5040</c:v>
                </c:pt>
                <c:pt idx="16952">
                  <c:v>0</c:v>
                </c:pt>
                <c:pt idx="16953">
                  <c:v>2340</c:v>
                </c:pt>
                <c:pt idx="16954">
                  <c:v>2840</c:v>
                </c:pt>
                <c:pt idx="16955">
                  <c:v>2280</c:v>
                </c:pt>
                <c:pt idx="16956">
                  <c:v>1860</c:v>
                </c:pt>
                <c:pt idx="16957">
                  <c:v>1520</c:v>
                </c:pt>
                <c:pt idx="16958">
                  <c:v>9960</c:v>
                </c:pt>
                <c:pt idx="16959">
                  <c:v>7440</c:v>
                </c:pt>
                <c:pt idx="16960">
                  <c:v>8340</c:v>
                </c:pt>
                <c:pt idx="16961">
                  <c:v>420</c:v>
                </c:pt>
                <c:pt idx="16962">
                  <c:v>1860</c:v>
                </c:pt>
                <c:pt idx="16963">
                  <c:v>560</c:v>
                </c:pt>
                <c:pt idx="16964">
                  <c:v>7320</c:v>
                </c:pt>
                <c:pt idx="16965">
                  <c:v>5980</c:v>
                </c:pt>
                <c:pt idx="16966">
                  <c:v>1120</c:v>
                </c:pt>
                <c:pt idx="16967">
                  <c:v>720</c:v>
                </c:pt>
                <c:pt idx="16968">
                  <c:v>3480</c:v>
                </c:pt>
                <c:pt idx="16969">
                  <c:v>3540</c:v>
                </c:pt>
                <c:pt idx="16970">
                  <c:v>840</c:v>
                </c:pt>
                <c:pt idx="16971">
                  <c:v>6420</c:v>
                </c:pt>
                <c:pt idx="16972">
                  <c:v>260</c:v>
                </c:pt>
                <c:pt idx="16973">
                  <c:v>1320</c:v>
                </c:pt>
                <c:pt idx="16974">
                  <c:v>80</c:v>
                </c:pt>
                <c:pt idx="16975">
                  <c:v>3780</c:v>
                </c:pt>
                <c:pt idx="16976">
                  <c:v>31260</c:v>
                </c:pt>
                <c:pt idx="16977">
                  <c:v>780</c:v>
                </c:pt>
                <c:pt idx="16978">
                  <c:v>1560</c:v>
                </c:pt>
                <c:pt idx="16979">
                  <c:v>7320</c:v>
                </c:pt>
                <c:pt idx="16980">
                  <c:v>4493</c:v>
                </c:pt>
                <c:pt idx="16981">
                  <c:v>6600</c:v>
                </c:pt>
                <c:pt idx="16982">
                  <c:v>2900</c:v>
                </c:pt>
                <c:pt idx="16983">
                  <c:v>620</c:v>
                </c:pt>
                <c:pt idx="16984">
                  <c:v>0</c:v>
                </c:pt>
                <c:pt idx="16985">
                  <c:v>460</c:v>
                </c:pt>
                <c:pt idx="16986">
                  <c:v>28120</c:v>
                </c:pt>
                <c:pt idx="16987">
                  <c:v>7160</c:v>
                </c:pt>
                <c:pt idx="16988">
                  <c:v>19760</c:v>
                </c:pt>
                <c:pt idx="16989">
                  <c:v>3480</c:v>
                </c:pt>
                <c:pt idx="16990">
                  <c:v>1620</c:v>
                </c:pt>
                <c:pt idx="16991">
                  <c:v>3000</c:v>
                </c:pt>
                <c:pt idx="16992">
                  <c:v>14080</c:v>
                </c:pt>
                <c:pt idx="16993">
                  <c:v>0</c:v>
                </c:pt>
                <c:pt idx="16994">
                  <c:v>20100</c:v>
                </c:pt>
                <c:pt idx="16995">
                  <c:v>10040</c:v>
                </c:pt>
                <c:pt idx="16996">
                  <c:v>240</c:v>
                </c:pt>
                <c:pt idx="16997">
                  <c:v>1420</c:v>
                </c:pt>
                <c:pt idx="16998">
                  <c:v>3500</c:v>
                </c:pt>
                <c:pt idx="16999">
                  <c:v>2040</c:v>
                </c:pt>
                <c:pt idx="17000">
                  <c:v>9180</c:v>
                </c:pt>
                <c:pt idx="17001">
                  <c:v>5460</c:v>
                </c:pt>
                <c:pt idx="17002">
                  <c:v>5100</c:v>
                </c:pt>
                <c:pt idx="17003">
                  <c:v>1440</c:v>
                </c:pt>
                <c:pt idx="17004">
                  <c:v>1360</c:v>
                </c:pt>
                <c:pt idx="17005">
                  <c:v>2600</c:v>
                </c:pt>
                <c:pt idx="17006">
                  <c:v>5600</c:v>
                </c:pt>
                <c:pt idx="17007">
                  <c:v>620</c:v>
                </c:pt>
                <c:pt idx="17008">
                  <c:v>2860</c:v>
                </c:pt>
                <c:pt idx="17009">
                  <c:v>1720</c:v>
                </c:pt>
                <c:pt idx="17010">
                  <c:v>4400</c:v>
                </c:pt>
                <c:pt idx="17011">
                  <c:v>280</c:v>
                </c:pt>
                <c:pt idx="17012">
                  <c:v>10800</c:v>
                </c:pt>
                <c:pt idx="17013">
                  <c:v>0</c:v>
                </c:pt>
                <c:pt idx="17014">
                  <c:v>8940</c:v>
                </c:pt>
                <c:pt idx="17015">
                  <c:v>7020</c:v>
                </c:pt>
                <c:pt idx="17016">
                  <c:v>15400</c:v>
                </c:pt>
                <c:pt idx="17017">
                  <c:v>140</c:v>
                </c:pt>
                <c:pt idx="17018">
                  <c:v>360</c:v>
                </c:pt>
                <c:pt idx="17019">
                  <c:v>2160</c:v>
                </c:pt>
                <c:pt idx="17020">
                  <c:v>2720</c:v>
                </c:pt>
                <c:pt idx="17021">
                  <c:v>6900</c:v>
                </c:pt>
                <c:pt idx="17022">
                  <c:v>3900</c:v>
                </c:pt>
                <c:pt idx="17023">
                  <c:v>340</c:v>
                </c:pt>
                <c:pt idx="17024">
                  <c:v>5300</c:v>
                </c:pt>
                <c:pt idx="17025">
                  <c:v>400</c:v>
                </c:pt>
                <c:pt idx="17026">
                  <c:v>33000</c:v>
                </c:pt>
                <c:pt idx="17027">
                  <c:v>18240</c:v>
                </c:pt>
                <c:pt idx="17028">
                  <c:v>5720</c:v>
                </c:pt>
                <c:pt idx="17029">
                  <c:v>7560</c:v>
                </c:pt>
                <c:pt idx="17030">
                  <c:v>60</c:v>
                </c:pt>
                <c:pt idx="17031">
                  <c:v>8700</c:v>
                </c:pt>
                <c:pt idx="17032">
                  <c:v>5720</c:v>
                </c:pt>
                <c:pt idx="17033">
                  <c:v>520</c:v>
                </c:pt>
                <c:pt idx="17034">
                  <c:v>2180</c:v>
                </c:pt>
                <c:pt idx="17035">
                  <c:v>1320</c:v>
                </c:pt>
                <c:pt idx="17036">
                  <c:v>780</c:v>
                </c:pt>
                <c:pt idx="17037">
                  <c:v>6180</c:v>
                </c:pt>
                <c:pt idx="17038">
                  <c:v>3060</c:v>
                </c:pt>
                <c:pt idx="17039">
                  <c:v>6720</c:v>
                </c:pt>
                <c:pt idx="17040">
                  <c:v>3800</c:v>
                </c:pt>
                <c:pt idx="17041">
                  <c:v>9360</c:v>
                </c:pt>
                <c:pt idx="17042">
                  <c:v>0</c:v>
                </c:pt>
                <c:pt idx="17043">
                  <c:v>1040</c:v>
                </c:pt>
                <c:pt idx="17044">
                  <c:v>5040</c:v>
                </c:pt>
                <c:pt idx="17045">
                  <c:v>0</c:v>
                </c:pt>
                <c:pt idx="17046">
                  <c:v>3480</c:v>
                </c:pt>
                <c:pt idx="17047">
                  <c:v>560</c:v>
                </c:pt>
                <c:pt idx="17048">
                  <c:v>12120</c:v>
                </c:pt>
                <c:pt idx="17049">
                  <c:v>10360</c:v>
                </c:pt>
                <c:pt idx="17050">
                  <c:v>380</c:v>
                </c:pt>
                <c:pt idx="17051">
                  <c:v>18180</c:v>
                </c:pt>
                <c:pt idx="17052">
                  <c:v>2340</c:v>
                </c:pt>
                <c:pt idx="17053">
                  <c:v>360</c:v>
                </c:pt>
                <c:pt idx="17054">
                  <c:v>1640</c:v>
                </c:pt>
                <c:pt idx="17055">
                  <c:v>2560</c:v>
                </c:pt>
                <c:pt idx="17056">
                  <c:v>2420</c:v>
                </c:pt>
                <c:pt idx="17057">
                  <c:v>13860</c:v>
                </c:pt>
                <c:pt idx="17058">
                  <c:v>1560</c:v>
                </c:pt>
                <c:pt idx="17059">
                  <c:v>2940</c:v>
                </c:pt>
                <c:pt idx="17060">
                  <c:v>8320</c:v>
                </c:pt>
                <c:pt idx="17061">
                  <c:v>3520</c:v>
                </c:pt>
                <c:pt idx="17062">
                  <c:v>320</c:v>
                </c:pt>
                <c:pt idx="17063">
                  <c:v>2080</c:v>
                </c:pt>
                <c:pt idx="17064">
                  <c:v>28240</c:v>
                </c:pt>
                <c:pt idx="17065">
                  <c:v>1380</c:v>
                </c:pt>
                <c:pt idx="17066">
                  <c:v>51000</c:v>
                </c:pt>
                <c:pt idx="17067">
                  <c:v>380</c:v>
                </c:pt>
                <c:pt idx="17068">
                  <c:v>960</c:v>
                </c:pt>
                <c:pt idx="17069">
                  <c:v>2860</c:v>
                </c:pt>
                <c:pt idx="17070">
                  <c:v>2000</c:v>
                </c:pt>
                <c:pt idx="17071">
                  <c:v>4300</c:v>
                </c:pt>
                <c:pt idx="17072">
                  <c:v>4493</c:v>
                </c:pt>
                <c:pt idx="17073">
                  <c:v>180</c:v>
                </c:pt>
                <c:pt idx="17074">
                  <c:v>520</c:v>
                </c:pt>
                <c:pt idx="17075">
                  <c:v>3720</c:v>
                </c:pt>
                <c:pt idx="17076">
                  <c:v>1500</c:v>
                </c:pt>
                <c:pt idx="17077">
                  <c:v>1260</c:v>
                </c:pt>
                <c:pt idx="17078">
                  <c:v>540</c:v>
                </c:pt>
                <c:pt idx="17079">
                  <c:v>1040</c:v>
                </c:pt>
                <c:pt idx="17080">
                  <c:v>0</c:v>
                </c:pt>
                <c:pt idx="17081">
                  <c:v>760</c:v>
                </c:pt>
                <c:pt idx="17082">
                  <c:v>8940</c:v>
                </c:pt>
                <c:pt idx="17083">
                  <c:v>980</c:v>
                </c:pt>
                <c:pt idx="17084">
                  <c:v>1940</c:v>
                </c:pt>
                <c:pt idx="17085">
                  <c:v>16360</c:v>
                </c:pt>
                <c:pt idx="17086">
                  <c:v>7540</c:v>
                </c:pt>
                <c:pt idx="17087">
                  <c:v>3980</c:v>
                </c:pt>
                <c:pt idx="17088">
                  <c:v>1120</c:v>
                </c:pt>
                <c:pt idx="17089">
                  <c:v>400</c:v>
                </c:pt>
                <c:pt idx="17090">
                  <c:v>4040</c:v>
                </c:pt>
                <c:pt idx="17091">
                  <c:v>0</c:v>
                </c:pt>
                <c:pt idx="17092">
                  <c:v>5200</c:v>
                </c:pt>
                <c:pt idx="17093">
                  <c:v>280</c:v>
                </c:pt>
                <c:pt idx="17094">
                  <c:v>7680</c:v>
                </c:pt>
                <c:pt idx="17095">
                  <c:v>5760</c:v>
                </c:pt>
                <c:pt idx="17096">
                  <c:v>4540</c:v>
                </c:pt>
                <c:pt idx="17097">
                  <c:v>3280</c:v>
                </c:pt>
                <c:pt idx="17098">
                  <c:v>360</c:v>
                </c:pt>
                <c:pt idx="17099">
                  <c:v>12080</c:v>
                </c:pt>
                <c:pt idx="17100">
                  <c:v>23120</c:v>
                </c:pt>
                <c:pt idx="17101">
                  <c:v>480</c:v>
                </c:pt>
                <c:pt idx="17102">
                  <c:v>1200</c:v>
                </c:pt>
                <c:pt idx="17103">
                  <c:v>9800</c:v>
                </c:pt>
                <c:pt idx="17104">
                  <c:v>2480</c:v>
                </c:pt>
                <c:pt idx="17105">
                  <c:v>800</c:v>
                </c:pt>
                <c:pt idx="17106">
                  <c:v>380</c:v>
                </c:pt>
                <c:pt idx="17107">
                  <c:v>0</c:v>
                </c:pt>
                <c:pt idx="17108">
                  <c:v>4493</c:v>
                </c:pt>
                <c:pt idx="17109">
                  <c:v>1040</c:v>
                </c:pt>
                <c:pt idx="17110">
                  <c:v>4120</c:v>
                </c:pt>
                <c:pt idx="17111">
                  <c:v>3720</c:v>
                </c:pt>
                <c:pt idx="17112">
                  <c:v>500</c:v>
                </c:pt>
                <c:pt idx="17113">
                  <c:v>380</c:v>
                </c:pt>
                <c:pt idx="17114">
                  <c:v>1920</c:v>
                </c:pt>
                <c:pt idx="17115">
                  <c:v>1760</c:v>
                </c:pt>
                <c:pt idx="17116">
                  <c:v>2400</c:v>
                </c:pt>
                <c:pt idx="17117">
                  <c:v>0</c:v>
                </c:pt>
                <c:pt idx="17118">
                  <c:v>8860</c:v>
                </c:pt>
                <c:pt idx="17119">
                  <c:v>580</c:v>
                </c:pt>
                <c:pt idx="17120">
                  <c:v>140</c:v>
                </c:pt>
                <c:pt idx="17121">
                  <c:v>8000</c:v>
                </c:pt>
                <c:pt idx="17122">
                  <c:v>840</c:v>
                </c:pt>
                <c:pt idx="17123">
                  <c:v>3640</c:v>
                </c:pt>
                <c:pt idx="17124">
                  <c:v>780</c:v>
                </c:pt>
                <c:pt idx="17125">
                  <c:v>2680</c:v>
                </c:pt>
                <c:pt idx="17126">
                  <c:v>2760</c:v>
                </c:pt>
                <c:pt idx="17127">
                  <c:v>6600</c:v>
                </c:pt>
                <c:pt idx="17128">
                  <c:v>780</c:v>
                </c:pt>
                <c:pt idx="17129">
                  <c:v>5920</c:v>
                </c:pt>
                <c:pt idx="17130">
                  <c:v>240</c:v>
                </c:pt>
                <c:pt idx="17131">
                  <c:v>9180</c:v>
                </c:pt>
                <c:pt idx="17132">
                  <c:v>420</c:v>
                </c:pt>
                <c:pt idx="17133">
                  <c:v>1440</c:v>
                </c:pt>
                <c:pt idx="17134">
                  <c:v>10280</c:v>
                </c:pt>
                <c:pt idx="17135">
                  <c:v>6260</c:v>
                </c:pt>
                <c:pt idx="17136">
                  <c:v>480</c:v>
                </c:pt>
                <c:pt idx="17137">
                  <c:v>280</c:v>
                </c:pt>
                <c:pt idx="17138">
                  <c:v>3240</c:v>
                </c:pt>
                <c:pt idx="17139">
                  <c:v>3960</c:v>
                </c:pt>
                <c:pt idx="17140">
                  <c:v>1080</c:v>
                </c:pt>
                <c:pt idx="17141">
                  <c:v>260</c:v>
                </c:pt>
                <c:pt idx="17142">
                  <c:v>420</c:v>
                </c:pt>
                <c:pt idx="17143">
                  <c:v>5600</c:v>
                </c:pt>
                <c:pt idx="17144">
                  <c:v>3720</c:v>
                </c:pt>
                <c:pt idx="17145">
                  <c:v>4980</c:v>
                </c:pt>
                <c:pt idx="17146">
                  <c:v>1720</c:v>
                </c:pt>
                <c:pt idx="17147">
                  <c:v>760</c:v>
                </c:pt>
                <c:pt idx="17148">
                  <c:v>2100</c:v>
                </c:pt>
                <c:pt idx="17149">
                  <c:v>280</c:v>
                </c:pt>
                <c:pt idx="17150">
                  <c:v>840</c:v>
                </c:pt>
                <c:pt idx="17151">
                  <c:v>0</c:v>
                </c:pt>
                <c:pt idx="17152">
                  <c:v>1960</c:v>
                </c:pt>
                <c:pt idx="17153">
                  <c:v>4880</c:v>
                </c:pt>
                <c:pt idx="17154">
                  <c:v>1180</c:v>
                </c:pt>
                <c:pt idx="17155">
                  <c:v>0</c:v>
                </c:pt>
                <c:pt idx="17156">
                  <c:v>1280</c:v>
                </c:pt>
                <c:pt idx="17157">
                  <c:v>880</c:v>
                </c:pt>
                <c:pt idx="17158">
                  <c:v>3540</c:v>
                </c:pt>
                <c:pt idx="17159">
                  <c:v>1520</c:v>
                </c:pt>
                <c:pt idx="17160">
                  <c:v>13680</c:v>
                </c:pt>
                <c:pt idx="17161">
                  <c:v>6380</c:v>
                </c:pt>
                <c:pt idx="17162">
                  <c:v>2360</c:v>
                </c:pt>
                <c:pt idx="17163">
                  <c:v>0</c:v>
                </c:pt>
                <c:pt idx="17164">
                  <c:v>10080</c:v>
                </c:pt>
                <c:pt idx="17165">
                  <c:v>840</c:v>
                </c:pt>
              </c:numCache>
            </c:numRef>
          </c:xVal>
          <c:yVal>
            <c:numRef>
              <c:f>Sheet1!$O$2:$O$17167</c:f>
              <c:numCache>
                <c:formatCode>0</c:formatCode>
                <c:ptCount val="17166"/>
                <c:pt idx="0">
                  <c:v>61</c:v>
                </c:pt>
                <c:pt idx="1">
                  <c:v>64</c:v>
                </c:pt>
                <c:pt idx="2">
                  <c:v>73</c:v>
                </c:pt>
                <c:pt idx="3">
                  <c:v>74</c:v>
                </c:pt>
                <c:pt idx="4">
                  <c:v>74</c:v>
                </c:pt>
                <c:pt idx="5">
                  <c:v>78</c:v>
                </c:pt>
                <c:pt idx="6">
                  <c:v>78</c:v>
                </c:pt>
                <c:pt idx="7">
                  <c:v>79</c:v>
                </c:pt>
                <c:pt idx="8">
                  <c:v>79</c:v>
                </c:pt>
                <c:pt idx="9">
                  <c:v>80</c:v>
                </c:pt>
                <c:pt idx="10">
                  <c:v>80</c:v>
                </c:pt>
                <c:pt idx="11">
                  <c:v>80</c:v>
                </c:pt>
                <c:pt idx="12">
                  <c:v>80</c:v>
                </c:pt>
                <c:pt idx="13">
                  <c:v>81</c:v>
                </c:pt>
                <c:pt idx="14">
                  <c:v>82</c:v>
                </c:pt>
                <c:pt idx="15">
                  <c:v>82</c:v>
                </c:pt>
                <c:pt idx="16">
                  <c:v>82</c:v>
                </c:pt>
                <c:pt idx="17">
                  <c:v>82</c:v>
                </c:pt>
                <c:pt idx="18">
                  <c:v>83</c:v>
                </c:pt>
                <c:pt idx="19">
                  <c:v>83</c:v>
                </c:pt>
                <c:pt idx="20">
                  <c:v>84</c:v>
                </c:pt>
                <c:pt idx="21">
                  <c:v>84</c:v>
                </c:pt>
                <c:pt idx="22">
                  <c:v>85</c:v>
                </c:pt>
                <c:pt idx="23">
                  <c:v>85</c:v>
                </c:pt>
                <c:pt idx="24">
                  <c:v>85</c:v>
                </c:pt>
                <c:pt idx="25">
                  <c:v>86</c:v>
                </c:pt>
                <c:pt idx="26">
                  <c:v>86</c:v>
                </c:pt>
                <c:pt idx="27">
                  <c:v>87</c:v>
                </c:pt>
                <c:pt idx="28">
                  <c:v>87</c:v>
                </c:pt>
                <c:pt idx="29">
                  <c:v>87</c:v>
                </c:pt>
                <c:pt idx="30">
                  <c:v>87</c:v>
                </c:pt>
                <c:pt idx="31">
                  <c:v>88</c:v>
                </c:pt>
                <c:pt idx="32">
                  <c:v>88</c:v>
                </c:pt>
                <c:pt idx="33">
                  <c:v>88</c:v>
                </c:pt>
                <c:pt idx="34">
                  <c:v>89</c:v>
                </c:pt>
                <c:pt idx="35">
                  <c:v>89</c:v>
                </c:pt>
                <c:pt idx="36">
                  <c:v>89</c:v>
                </c:pt>
                <c:pt idx="37">
                  <c:v>90</c:v>
                </c:pt>
                <c:pt idx="38">
                  <c:v>90</c:v>
                </c:pt>
                <c:pt idx="39">
                  <c:v>91</c:v>
                </c:pt>
                <c:pt idx="40">
                  <c:v>91</c:v>
                </c:pt>
                <c:pt idx="41">
                  <c:v>91</c:v>
                </c:pt>
                <c:pt idx="42">
                  <c:v>91</c:v>
                </c:pt>
                <c:pt idx="43">
                  <c:v>91</c:v>
                </c:pt>
                <c:pt idx="44">
                  <c:v>91</c:v>
                </c:pt>
                <c:pt idx="45">
                  <c:v>92</c:v>
                </c:pt>
                <c:pt idx="46">
                  <c:v>92</c:v>
                </c:pt>
                <c:pt idx="47">
                  <c:v>92</c:v>
                </c:pt>
                <c:pt idx="48">
                  <c:v>92</c:v>
                </c:pt>
                <c:pt idx="49">
                  <c:v>92</c:v>
                </c:pt>
                <c:pt idx="50">
                  <c:v>93</c:v>
                </c:pt>
                <c:pt idx="51">
                  <c:v>93</c:v>
                </c:pt>
                <c:pt idx="52">
                  <c:v>93</c:v>
                </c:pt>
                <c:pt idx="53">
                  <c:v>93</c:v>
                </c:pt>
                <c:pt idx="54">
                  <c:v>94</c:v>
                </c:pt>
                <c:pt idx="55">
                  <c:v>94</c:v>
                </c:pt>
                <c:pt idx="56">
                  <c:v>94</c:v>
                </c:pt>
                <c:pt idx="57">
                  <c:v>94</c:v>
                </c:pt>
                <c:pt idx="58">
                  <c:v>94</c:v>
                </c:pt>
                <c:pt idx="59">
                  <c:v>95</c:v>
                </c:pt>
                <c:pt idx="60">
                  <c:v>95</c:v>
                </c:pt>
                <c:pt idx="61">
                  <c:v>95</c:v>
                </c:pt>
                <c:pt idx="62">
                  <c:v>95</c:v>
                </c:pt>
                <c:pt idx="63">
                  <c:v>95</c:v>
                </c:pt>
                <c:pt idx="64">
                  <c:v>95</c:v>
                </c:pt>
                <c:pt idx="65">
                  <c:v>95</c:v>
                </c:pt>
                <c:pt idx="66">
                  <c:v>95</c:v>
                </c:pt>
                <c:pt idx="67">
                  <c:v>95</c:v>
                </c:pt>
                <c:pt idx="68">
                  <c:v>95</c:v>
                </c:pt>
                <c:pt idx="69">
                  <c:v>96</c:v>
                </c:pt>
                <c:pt idx="70">
                  <c:v>96</c:v>
                </c:pt>
                <c:pt idx="71">
                  <c:v>96</c:v>
                </c:pt>
                <c:pt idx="72">
                  <c:v>96</c:v>
                </c:pt>
                <c:pt idx="73">
                  <c:v>96</c:v>
                </c:pt>
                <c:pt idx="74">
                  <c:v>96</c:v>
                </c:pt>
                <c:pt idx="75">
                  <c:v>96</c:v>
                </c:pt>
                <c:pt idx="76">
                  <c:v>97</c:v>
                </c:pt>
                <c:pt idx="77">
                  <c:v>97</c:v>
                </c:pt>
                <c:pt idx="78">
                  <c:v>97</c:v>
                </c:pt>
                <c:pt idx="79">
                  <c:v>97</c:v>
                </c:pt>
                <c:pt idx="80">
                  <c:v>97</c:v>
                </c:pt>
                <c:pt idx="81">
                  <c:v>97</c:v>
                </c:pt>
                <c:pt idx="82">
                  <c:v>97</c:v>
                </c:pt>
                <c:pt idx="83">
                  <c:v>97</c:v>
                </c:pt>
                <c:pt idx="84">
                  <c:v>97</c:v>
                </c:pt>
                <c:pt idx="85">
                  <c:v>98</c:v>
                </c:pt>
                <c:pt idx="86">
                  <c:v>98</c:v>
                </c:pt>
                <c:pt idx="87">
                  <c:v>98</c:v>
                </c:pt>
                <c:pt idx="88">
                  <c:v>98</c:v>
                </c:pt>
                <c:pt idx="89">
                  <c:v>98</c:v>
                </c:pt>
                <c:pt idx="90">
                  <c:v>98</c:v>
                </c:pt>
                <c:pt idx="91">
                  <c:v>98</c:v>
                </c:pt>
                <c:pt idx="92">
                  <c:v>98</c:v>
                </c:pt>
                <c:pt idx="93">
                  <c:v>98</c:v>
                </c:pt>
                <c:pt idx="94">
                  <c:v>98</c:v>
                </c:pt>
                <c:pt idx="95">
                  <c:v>98</c:v>
                </c:pt>
                <c:pt idx="96">
                  <c:v>98</c:v>
                </c:pt>
                <c:pt idx="97">
                  <c:v>98</c:v>
                </c:pt>
                <c:pt idx="98">
                  <c:v>98</c:v>
                </c:pt>
                <c:pt idx="99">
                  <c:v>98</c:v>
                </c:pt>
                <c:pt idx="100">
                  <c:v>99</c:v>
                </c:pt>
                <c:pt idx="101">
                  <c:v>99</c:v>
                </c:pt>
                <c:pt idx="102">
                  <c:v>99</c:v>
                </c:pt>
                <c:pt idx="103">
                  <c:v>99</c:v>
                </c:pt>
                <c:pt idx="104">
                  <c:v>99</c:v>
                </c:pt>
                <c:pt idx="105">
                  <c:v>99</c:v>
                </c:pt>
                <c:pt idx="106">
                  <c:v>99</c:v>
                </c:pt>
                <c:pt idx="107">
                  <c:v>99</c:v>
                </c:pt>
                <c:pt idx="108">
                  <c:v>99</c:v>
                </c:pt>
                <c:pt idx="109">
                  <c:v>99</c:v>
                </c:pt>
                <c:pt idx="110">
                  <c:v>99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101</c:v>
                </c:pt>
                <c:pt idx="123">
                  <c:v>101</c:v>
                </c:pt>
                <c:pt idx="124">
                  <c:v>101</c:v>
                </c:pt>
                <c:pt idx="125">
                  <c:v>101</c:v>
                </c:pt>
                <c:pt idx="126">
                  <c:v>101</c:v>
                </c:pt>
                <c:pt idx="127">
                  <c:v>101</c:v>
                </c:pt>
                <c:pt idx="128">
                  <c:v>101</c:v>
                </c:pt>
                <c:pt idx="129">
                  <c:v>101</c:v>
                </c:pt>
                <c:pt idx="130">
                  <c:v>101</c:v>
                </c:pt>
                <c:pt idx="131">
                  <c:v>101</c:v>
                </c:pt>
                <c:pt idx="132">
                  <c:v>101</c:v>
                </c:pt>
                <c:pt idx="133">
                  <c:v>101</c:v>
                </c:pt>
                <c:pt idx="134">
                  <c:v>101</c:v>
                </c:pt>
                <c:pt idx="135">
                  <c:v>102</c:v>
                </c:pt>
                <c:pt idx="136">
                  <c:v>102</c:v>
                </c:pt>
                <c:pt idx="137">
                  <c:v>102</c:v>
                </c:pt>
                <c:pt idx="138">
                  <c:v>102</c:v>
                </c:pt>
                <c:pt idx="139">
                  <c:v>102</c:v>
                </c:pt>
                <c:pt idx="140">
                  <c:v>102</c:v>
                </c:pt>
                <c:pt idx="141">
                  <c:v>102</c:v>
                </c:pt>
                <c:pt idx="142">
                  <c:v>102</c:v>
                </c:pt>
                <c:pt idx="143">
                  <c:v>102</c:v>
                </c:pt>
                <c:pt idx="144">
                  <c:v>102</c:v>
                </c:pt>
                <c:pt idx="145">
                  <c:v>102</c:v>
                </c:pt>
                <c:pt idx="146">
                  <c:v>102</c:v>
                </c:pt>
                <c:pt idx="147">
                  <c:v>102</c:v>
                </c:pt>
                <c:pt idx="148">
                  <c:v>102</c:v>
                </c:pt>
                <c:pt idx="149">
                  <c:v>102</c:v>
                </c:pt>
                <c:pt idx="150">
                  <c:v>102</c:v>
                </c:pt>
                <c:pt idx="151">
                  <c:v>102</c:v>
                </c:pt>
                <c:pt idx="152">
                  <c:v>102</c:v>
                </c:pt>
                <c:pt idx="153">
                  <c:v>102</c:v>
                </c:pt>
                <c:pt idx="154">
                  <c:v>102</c:v>
                </c:pt>
                <c:pt idx="155">
                  <c:v>102</c:v>
                </c:pt>
                <c:pt idx="156">
                  <c:v>102</c:v>
                </c:pt>
                <c:pt idx="157">
                  <c:v>103</c:v>
                </c:pt>
                <c:pt idx="158">
                  <c:v>103</c:v>
                </c:pt>
                <c:pt idx="159">
                  <c:v>103</c:v>
                </c:pt>
                <c:pt idx="160">
                  <c:v>103</c:v>
                </c:pt>
                <c:pt idx="161">
                  <c:v>103</c:v>
                </c:pt>
                <c:pt idx="162">
                  <c:v>103</c:v>
                </c:pt>
                <c:pt idx="163">
                  <c:v>103</c:v>
                </c:pt>
                <c:pt idx="164">
                  <c:v>103</c:v>
                </c:pt>
                <c:pt idx="165">
                  <c:v>103</c:v>
                </c:pt>
                <c:pt idx="166">
                  <c:v>103</c:v>
                </c:pt>
                <c:pt idx="167">
                  <c:v>104</c:v>
                </c:pt>
                <c:pt idx="168">
                  <c:v>104</c:v>
                </c:pt>
                <c:pt idx="169">
                  <c:v>104</c:v>
                </c:pt>
                <c:pt idx="170">
                  <c:v>104</c:v>
                </c:pt>
                <c:pt idx="171">
                  <c:v>104</c:v>
                </c:pt>
                <c:pt idx="172">
                  <c:v>104</c:v>
                </c:pt>
                <c:pt idx="173">
                  <c:v>104</c:v>
                </c:pt>
                <c:pt idx="174">
                  <c:v>104</c:v>
                </c:pt>
                <c:pt idx="175">
                  <c:v>104</c:v>
                </c:pt>
                <c:pt idx="176">
                  <c:v>104</c:v>
                </c:pt>
                <c:pt idx="177">
                  <c:v>104</c:v>
                </c:pt>
                <c:pt idx="178">
                  <c:v>104</c:v>
                </c:pt>
                <c:pt idx="179">
                  <c:v>104</c:v>
                </c:pt>
                <c:pt idx="180">
                  <c:v>104</c:v>
                </c:pt>
                <c:pt idx="181">
                  <c:v>104</c:v>
                </c:pt>
                <c:pt idx="182">
                  <c:v>104</c:v>
                </c:pt>
                <c:pt idx="183">
                  <c:v>104</c:v>
                </c:pt>
                <c:pt idx="184">
                  <c:v>104</c:v>
                </c:pt>
                <c:pt idx="185">
                  <c:v>105</c:v>
                </c:pt>
                <c:pt idx="186">
                  <c:v>105</c:v>
                </c:pt>
                <c:pt idx="187">
                  <c:v>105</c:v>
                </c:pt>
                <c:pt idx="188">
                  <c:v>105</c:v>
                </c:pt>
                <c:pt idx="189">
                  <c:v>105</c:v>
                </c:pt>
                <c:pt idx="190">
                  <c:v>105</c:v>
                </c:pt>
                <c:pt idx="191">
                  <c:v>105</c:v>
                </c:pt>
                <c:pt idx="192">
                  <c:v>105</c:v>
                </c:pt>
                <c:pt idx="193">
                  <c:v>105</c:v>
                </c:pt>
                <c:pt idx="194">
                  <c:v>105</c:v>
                </c:pt>
                <c:pt idx="195">
                  <c:v>105</c:v>
                </c:pt>
                <c:pt idx="196">
                  <c:v>105</c:v>
                </c:pt>
                <c:pt idx="197">
                  <c:v>105</c:v>
                </c:pt>
                <c:pt idx="198">
                  <c:v>105</c:v>
                </c:pt>
                <c:pt idx="199">
                  <c:v>106</c:v>
                </c:pt>
                <c:pt idx="200">
                  <c:v>106</c:v>
                </c:pt>
                <c:pt idx="201">
                  <c:v>106</c:v>
                </c:pt>
                <c:pt idx="202">
                  <c:v>106</c:v>
                </c:pt>
                <c:pt idx="203">
                  <c:v>106</c:v>
                </c:pt>
                <c:pt idx="204">
                  <c:v>106</c:v>
                </c:pt>
                <c:pt idx="205">
                  <c:v>106</c:v>
                </c:pt>
                <c:pt idx="206">
                  <c:v>106</c:v>
                </c:pt>
                <c:pt idx="207">
                  <c:v>106</c:v>
                </c:pt>
                <c:pt idx="208">
                  <c:v>106</c:v>
                </c:pt>
                <c:pt idx="209">
                  <c:v>106</c:v>
                </c:pt>
                <c:pt idx="210">
                  <c:v>106</c:v>
                </c:pt>
                <c:pt idx="211">
                  <c:v>106</c:v>
                </c:pt>
                <c:pt idx="212">
                  <c:v>106</c:v>
                </c:pt>
                <c:pt idx="213">
                  <c:v>106</c:v>
                </c:pt>
                <c:pt idx="214">
                  <c:v>106</c:v>
                </c:pt>
                <c:pt idx="215">
                  <c:v>106</c:v>
                </c:pt>
                <c:pt idx="216">
                  <c:v>106</c:v>
                </c:pt>
                <c:pt idx="217">
                  <c:v>106</c:v>
                </c:pt>
                <c:pt idx="218">
                  <c:v>106</c:v>
                </c:pt>
                <c:pt idx="219">
                  <c:v>107</c:v>
                </c:pt>
                <c:pt idx="220">
                  <c:v>107</c:v>
                </c:pt>
                <c:pt idx="221">
                  <c:v>107</c:v>
                </c:pt>
                <c:pt idx="222">
                  <c:v>107</c:v>
                </c:pt>
                <c:pt idx="223">
                  <c:v>107</c:v>
                </c:pt>
                <c:pt idx="224">
                  <c:v>107</c:v>
                </c:pt>
                <c:pt idx="225">
                  <c:v>107</c:v>
                </c:pt>
                <c:pt idx="226">
                  <c:v>107</c:v>
                </c:pt>
                <c:pt idx="227">
                  <c:v>107</c:v>
                </c:pt>
                <c:pt idx="228">
                  <c:v>107</c:v>
                </c:pt>
                <c:pt idx="229">
                  <c:v>107</c:v>
                </c:pt>
                <c:pt idx="230">
                  <c:v>107</c:v>
                </c:pt>
                <c:pt idx="231">
                  <c:v>107</c:v>
                </c:pt>
                <c:pt idx="232">
                  <c:v>107</c:v>
                </c:pt>
                <c:pt idx="233">
                  <c:v>107</c:v>
                </c:pt>
                <c:pt idx="234">
                  <c:v>108</c:v>
                </c:pt>
                <c:pt idx="235">
                  <c:v>108</c:v>
                </c:pt>
                <c:pt idx="236">
                  <c:v>108</c:v>
                </c:pt>
                <c:pt idx="237">
                  <c:v>108</c:v>
                </c:pt>
                <c:pt idx="238">
                  <c:v>108</c:v>
                </c:pt>
                <c:pt idx="239">
                  <c:v>108</c:v>
                </c:pt>
                <c:pt idx="240">
                  <c:v>108</c:v>
                </c:pt>
                <c:pt idx="241">
                  <c:v>108</c:v>
                </c:pt>
                <c:pt idx="242">
                  <c:v>108</c:v>
                </c:pt>
                <c:pt idx="243">
                  <c:v>108</c:v>
                </c:pt>
                <c:pt idx="244">
                  <c:v>108</c:v>
                </c:pt>
                <c:pt idx="245">
                  <c:v>108</c:v>
                </c:pt>
                <c:pt idx="246">
                  <c:v>108</c:v>
                </c:pt>
                <c:pt idx="247">
                  <c:v>109</c:v>
                </c:pt>
                <c:pt idx="248">
                  <c:v>109</c:v>
                </c:pt>
                <c:pt idx="249">
                  <c:v>109</c:v>
                </c:pt>
                <c:pt idx="250">
                  <c:v>109</c:v>
                </c:pt>
                <c:pt idx="251">
                  <c:v>109</c:v>
                </c:pt>
                <c:pt idx="252">
                  <c:v>109</c:v>
                </c:pt>
                <c:pt idx="253">
                  <c:v>109</c:v>
                </c:pt>
                <c:pt idx="254">
                  <c:v>109</c:v>
                </c:pt>
                <c:pt idx="255">
                  <c:v>109</c:v>
                </c:pt>
                <c:pt idx="256">
                  <c:v>109</c:v>
                </c:pt>
                <c:pt idx="257">
                  <c:v>109</c:v>
                </c:pt>
                <c:pt idx="258">
                  <c:v>109</c:v>
                </c:pt>
                <c:pt idx="259">
                  <c:v>109</c:v>
                </c:pt>
                <c:pt idx="260">
                  <c:v>109</c:v>
                </c:pt>
                <c:pt idx="261">
                  <c:v>109</c:v>
                </c:pt>
                <c:pt idx="262">
                  <c:v>109</c:v>
                </c:pt>
                <c:pt idx="263">
                  <c:v>109</c:v>
                </c:pt>
                <c:pt idx="264">
                  <c:v>109</c:v>
                </c:pt>
                <c:pt idx="265">
                  <c:v>109</c:v>
                </c:pt>
                <c:pt idx="266">
                  <c:v>109</c:v>
                </c:pt>
                <c:pt idx="267">
                  <c:v>109</c:v>
                </c:pt>
                <c:pt idx="268">
                  <c:v>109</c:v>
                </c:pt>
                <c:pt idx="269">
                  <c:v>109</c:v>
                </c:pt>
                <c:pt idx="270">
                  <c:v>109</c:v>
                </c:pt>
                <c:pt idx="271">
                  <c:v>110</c:v>
                </c:pt>
                <c:pt idx="272">
                  <c:v>110</c:v>
                </c:pt>
                <c:pt idx="273">
                  <c:v>110</c:v>
                </c:pt>
                <c:pt idx="274">
                  <c:v>110</c:v>
                </c:pt>
                <c:pt idx="275">
                  <c:v>110</c:v>
                </c:pt>
                <c:pt idx="276">
                  <c:v>110</c:v>
                </c:pt>
                <c:pt idx="277">
                  <c:v>110</c:v>
                </c:pt>
                <c:pt idx="278">
                  <c:v>110</c:v>
                </c:pt>
                <c:pt idx="279">
                  <c:v>110</c:v>
                </c:pt>
                <c:pt idx="280">
                  <c:v>110</c:v>
                </c:pt>
                <c:pt idx="281">
                  <c:v>110</c:v>
                </c:pt>
                <c:pt idx="282">
                  <c:v>110</c:v>
                </c:pt>
                <c:pt idx="283">
                  <c:v>110</c:v>
                </c:pt>
                <c:pt idx="284">
                  <c:v>110</c:v>
                </c:pt>
                <c:pt idx="285">
                  <c:v>110</c:v>
                </c:pt>
                <c:pt idx="286">
                  <c:v>110</c:v>
                </c:pt>
                <c:pt idx="287">
                  <c:v>110</c:v>
                </c:pt>
                <c:pt idx="288">
                  <c:v>110</c:v>
                </c:pt>
                <c:pt idx="289">
                  <c:v>110</c:v>
                </c:pt>
                <c:pt idx="290">
                  <c:v>110</c:v>
                </c:pt>
                <c:pt idx="291">
                  <c:v>110</c:v>
                </c:pt>
                <c:pt idx="292">
                  <c:v>111</c:v>
                </c:pt>
                <c:pt idx="293">
                  <c:v>111</c:v>
                </c:pt>
                <c:pt idx="294">
                  <c:v>111</c:v>
                </c:pt>
                <c:pt idx="295">
                  <c:v>111</c:v>
                </c:pt>
                <c:pt idx="296">
                  <c:v>111</c:v>
                </c:pt>
                <c:pt idx="297">
                  <c:v>111</c:v>
                </c:pt>
                <c:pt idx="298">
                  <c:v>111</c:v>
                </c:pt>
                <c:pt idx="299">
                  <c:v>111</c:v>
                </c:pt>
                <c:pt idx="300">
                  <c:v>111</c:v>
                </c:pt>
                <c:pt idx="301">
                  <c:v>111</c:v>
                </c:pt>
                <c:pt idx="302">
                  <c:v>111</c:v>
                </c:pt>
                <c:pt idx="303">
                  <c:v>111</c:v>
                </c:pt>
                <c:pt idx="304">
                  <c:v>111</c:v>
                </c:pt>
                <c:pt idx="305">
                  <c:v>111</c:v>
                </c:pt>
                <c:pt idx="306">
                  <c:v>111</c:v>
                </c:pt>
                <c:pt idx="307">
                  <c:v>111</c:v>
                </c:pt>
                <c:pt idx="308">
                  <c:v>111</c:v>
                </c:pt>
                <c:pt idx="309">
                  <c:v>111</c:v>
                </c:pt>
                <c:pt idx="310">
                  <c:v>111</c:v>
                </c:pt>
                <c:pt idx="311">
                  <c:v>112</c:v>
                </c:pt>
                <c:pt idx="312">
                  <c:v>112</c:v>
                </c:pt>
                <c:pt idx="313">
                  <c:v>112</c:v>
                </c:pt>
                <c:pt idx="314">
                  <c:v>112</c:v>
                </c:pt>
                <c:pt idx="315">
                  <c:v>112</c:v>
                </c:pt>
                <c:pt idx="316">
                  <c:v>112</c:v>
                </c:pt>
                <c:pt idx="317">
                  <c:v>112</c:v>
                </c:pt>
                <c:pt idx="318">
                  <c:v>112</c:v>
                </c:pt>
                <c:pt idx="319">
                  <c:v>112</c:v>
                </c:pt>
                <c:pt idx="320">
                  <c:v>112</c:v>
                </c:pt>
                <c:pt idx="321">
                  <c:v>112</c:v>
                </c:pt>
                <c:pt idx="322">
                  <c:v>112</c:v>
                </c:pt>
                <c:pt idx="323">
                  <c:v>112</c:v>
                </c:pt>
                <c:pt idx="324">
                  <c:v>112</c:v>
                </c:pt>
                <c:pt idx="325">
                  <c:v>112</c:v>
                </c:pt>
                <c:pt idx="326">
                  <c:v>112</c:v>
                </c:pt>
                <c:pt idx="327">
                  <c:v>112</c:v>
                </c:pt>
                <c:pt idx="328">
                  <c:v>112</c:v>
                </c:pt>
                <c:pt idx="329">
                  <c:v>112</c:v>
                </c:pt>
                <c:pt idx="330">
                  <c:v>112</c:v>
                </c:pt>
                <c:pt idx="331">
                  <c:v>112</c:v>
                </c:pt>
                <c:pt idx="332">
                  <c:v>112</c:v>
                </c:pt>
                <c:pt idx="333">
                  <c:v>112</c:v>
                </c:pt>
                <c:pt idx="334">
                  <c:v>112</c:v>
                </c:pt>
                <c:pt idx="335">
                  <c:v>113</c:v>
                </c:pt>
                <c:pt idx="336">
                  <c:v>113</c:v>
                </c:pt>
                <c:pt idx="337">
                  <c:v>113</c:v>
                </c:pt>
                <c:pt idx="338">
                  <c:v>113</c:v>
                </c:pt>
                <c:pt idx="339">
                  <c:v>113</c:v>
                </c:pt>
                <c:pt idx="340">
                  <c:v>113</c:v>
                </c:pt>
                <c:pt idx="341">
                  <c:v>113</c:v>
                </c:pt>
                <c:pt idx="342">
                  <c:v>113</c:v>
                </c:pt>
                <c:pt idx="343">
                  <c:v>113</c:v>
                </c:pt>
                <c:pt idx="344">
                  <c:v>113</c:v>
                </c:pt>
                <c:pt idx="345">
                  <c:v>113</c:v>
                </c:pt>
                <c:pt idx="346">
                  <c:v>113</c:v>
                </c:pt>
                <c:pt idx="347">
                  <c:v>113</c:v>
                </c:pt>
                <c:pt idx="348">
                  <c:v>113</c:v>
                </c:pt>
                <c:pt idx="349">
                  <c:v>113</c:v>
                </c:pt>
                <c:pt idx="350">
                  <c:v>114</c:v>
                </c:pt>
                <c:pt idx="351">
                  <c:v>114</c:v>
                </c:pt>
                <c:pt idx="352">
                  <c:v>114</c:v>
                </c:pt>
                <c:pt idx="353">
                  <c:v>114</c:v>
                </c:pt>
                <c:pt idx="354">
                  <c:v>114</c:v>
                </c:pt>
                <c:pt idx="355">
                  <c:v>114</c:v>
                </c:pt>
                <c:pt idx="356">
                  <c:v>114</c:v>
                </c:pt>
                <c:pt idx="357">
                  <c:v>114</c:v>
                </c:pt>
                <c:pt idx="358">
                  <c:v>114</c:v>
                </c:pt>
                <c:pt idx="359">
                  <c:v>114</c:v>
                </c:pt>
                <c:pt idx="360">
                  <c:v>114</c:v>
                </c:pt>
                <c:pt idx="361">
                  <c:v>114</c:v>
                </c:pt>
                <c:pt idx="362">
                  <c:v>114</c:v>
                </c:pt>
                <c:pt idx="363">
                  <c:v>114</c:v>
                </c:pt>
                <c:pt idx="364">
                  <c:v>114</c:v>
                </c:pt>
                <c:pt idx="365">
                  <c:v>114</c:v>
                </c:pt>
                <c:pt idx="366">
                  <c:v>114</c:v>
                </c:pt>
                <c:pt idx="367">
                  <c:v>114</c:v>
                </c:pt>
                <c:pt idx="368">
                  <c:v>114</c:v>
                </c:pt>
                <c:pt idx="369">
                  <c:v>115</c:v>
                </c:pt>
                <c:pt idx="370">
                  <c:v>115</c:v>
                </c:pt>
                <c:pt idx="371">
                  <c:v>115</c:v>
                </c:pt>
                <c:pt idx="372">
                  <c:v>115</c:v>
                </c:pt>
                <c:pt idx="373">
                  <c:v>115</c:v>
                </c:pt>
                <c:pt idx="374">
                  <c:v>115</c:v>
                </c:pt>
                <c:pt idx="375">
                  <c:v>115</c:v>
                </c:pt>
                <c:pt idx="376">
                  <c:v>115</c:v>
                </c:pt>
                <c:pt idx="377">
                  <c:v>115</c:v>
                </c:pt>
                <c:pt idx="378">
                  <c:v>115</c:v>
                </c:pt>
                <c:pt idx="379">
                  <c:v>115</c:v>
                </c:pt>
                <c:pt idx="380">
                  <c:v>115</c:v>
                </c:pt>
                <c:pt idx="381">
                  <c:v>115</c:v>
                </c:pt>
                <c:pt idx="382">
                  <c:v>115</c:v>
                </c:pt>
                <c:pt idx="383">
                  <c:v>115</c:v>
                </c:pt>
                <c:pt idx="384">
                  <c:v>115</c:v>
                </c:pt>
                <c:pt idx="385">
                  <c:v>115</c:v>
                </c:pt>
                <c:pt idx="386">
                  <c:v>115</c:v>
                </c:pt>
                <c:pt idx="387">
                  <c:v>115</c:v>
                </c:pt>
                <c:pt idx="388">
                  <c:v>115</c:v>
                </c:pt>
                <c:pt idx="389">
                  <c:v>115</c:v>
                </c:pt>
                <c:pt idx="390">
                  <c:v>115</c:v>
                </c:pt>
                <c:pt idx="391">
                  <c:v>115</c:v>
                </c:pt>
                <c:pt idx="392">
                  <c:v>115</c:v>
                </c:pt>
                <c:pt idx="393">
                  <c:v>115</c:v>
                </c:pt>
                <c:pt idx="394">
                  <c:v>116</c:v>
                </c:pt>
                <c:pt idx="395">
                  <c:v>116</c:v>
                </c:pt>
                <c:pt idx="396">
                  <c:v>116</c:v>
                </c:pt>
                <c:pt idx="397">
                  <c:v>116</c:v>
                </c:pt>
                <c:pt idx="398">
                  <c:v>116</c:v>
                </c:pt>
                <c:pt idx="399">
                  <c:v>116</c:v>
                </c:pt>
                <c:pt idx="400">
                  <c:v>116</c:v>
                </c:pt>
                <c:pt idx="401">
                  <c:v>116</c:v>
                </c:pt>
                <c:pt idx="402">
                  <c:v>116</c:v>
                </c:pt>
                <c:pt idx="403">
                  <c:v>116</c:v>
                </c:pt>
                <c:pt idx="404">
                  <c:v>116</c:v>
                </c:pt>
                <c:pt idx="405">
                  <c:v>116</c:v>
                </c:pt>
                <c:pt idx="406">
                  <c:v>116</c:v>
                </c:pt>
                <c:pt idx="407">
                  <c:v>116</c:v>
                </c:pt>
                <c:pt idx="408">
                  <c:v>116</c:v>
                </c:pt>
                <c:pt idx="409">
                  <c:v>116</c:v>
                </c:pt>
                <c:pt idx="410">
                  <c:v>116</c:v>
                </c:pt>
                <c:pt idx="411">
                  <c:v>116</c:v>
                </c:pt>
                <c:pt idx="412">
                  <c:v>116</c:v>
                </c:pt>
                <c:pt idx="413">
                  <c:v>116</c:v>
                </c:pt>
                <c:pt idx="414">
                  <c:v>116</c:v>
                </c:pt>
                <c:pt idx="415">
                  <c:v>117</c:v>
                </c:pt>
                <c:pt idx="416">
                  <c:v>117</c:v>
                </c:pt>
                <c:pt idx="417">
                  <c:v>117</c:v>
                </c:pt>
                <c:pt idx="418">
                  <c:v>117</c:v>
                </c:pt>
                <c:pt idx="419">
                  <c:v>117</c:v>
                </c:pt>
                <c:pt idx="420">
                  <c:v>117</c:v>
                </c:pt>
                <c:pt idx="421">
                  <c:v>117</c:v>
                </c:pt>
                <c:pt idx="422">
                  <c:v>117</c:v>
                </c:pt>
                <c:pt idx="423">
                  <c:v>117</c:v>
                </c:pt>
                <c:pt idx="424">
                  <c:v>117</c:v>
                </c:pt>
                <c:pt idx="425">
                  <c:v>117</c:v>
                </c:pt>
                <c:pt idx="426">
                  <c:v>117</c:v>
                </c:pt>
                <c:pt idx="427">
                  <c:v>117</c:v>
                </c:pt>
                <c:pt idx="428">
                  <c:v>117</c:v>
                </c:pt>
                <c:pt idx="429">
                  <c:v>117</c:v>
                </c:pt>
                <c:pt idx="430">
                  <c:v>117</c:v>
                </c:pt>
                <c:pt idx="431">
                  <c:v>117</c:v>
                </c:pt>
                <c:pt idx="432">
                  <c:v>117</c:v>
                </c:pt>
                <c:pt idx="433">
                  <c:v>117</c:v>
                </c:pt>
                <c:pt idx="434">
                  <c:v>117</c:v>
                </c:pt>
                <c:pt idx="435">
                  <c:v>117</c:v>
                </c:pt>
                <c:pt idx="436">
                  <c:v>117</c:v>
                </c:pt>
                <c:pt idx="437">
                  <c:v>117</c:v>
                </c:pt>
                <c:pt idx="438">
                  <c:v>117</c:v>
                </c:pt>
                <c:pt idx="439">
                  <c:v>117</c:v>
                </c:pt>
                <c:pt idx="440">
                  <c:v>118</c:v>
                </c:pt>
                <c:pt idx="441">
                  <c:v>118</c:v>
                </c:pt>
                <c:pt idx="442">
                  <c:v>118</c:v>
                </c:pt>
                <c:pt idx="443">
                  <c:v>118</c:v>
                </c:pt>
                <c:pt idx="444">
                  <c:v>118</c:v>
                </c:pt>
                <c:pt idx="445">
                  <c:v>118</c:v>
                </c:pt>
                <c:pt idx="446">
                  <c:v>118</c:v>
                </c:pt>
                <c:pt idx="447">
                  <c:v>118</c:v>
                </c:pt>
                <c:pt idx="448">
                  <c:v>118</c:v>
                </c:pt>
                <c:pt idx="449">
                  <c:v>118</c:v>
                </c:pt>
                <c:pt idx="450">
                  <c:v>118</c:v>
                </c:pt>
                <c:pt idx="451">
                  <c:v>118</c:v>
                </c:pt>
                <c:pt idx="452">
                  <c:v>118</c:v>
                </c:pt>
                <c:pt idx="453">
                  <c:v>118</c:v>
                </c:pt>
                <c:pt idx="454">
                  <c:v>118</c:v>
                </c:pt>
                <c:pt idx="455">
                  <c:v>118</c:v>
                </c:pt>
                <c:pt idx="456">
                  <c:v>118</c:v>
                </c:pt>
                <c:pt idx="457">
                  <c:v>119</c:v>
                </c:pt>
                <c:pt idx="458">
                  <c:v>119</c:v>
                </c:pt>
                <c:pt idx="459">
                  <c:v>119</c:v>
                </c:pt>
                <c:pt idx="460">
                  <c:v>119</c:v>
                </c:pt>
                <c:pt idx="461">
                  <c:v>119</c:v>
                </c:pt>
                <c:pt idx="462">
                  <c:v>119</c:v>
                </c:pt>
                <c:pt idx="463">
                  <c:v>119</c:v>
                </c:pt>
                <c:pt idx="464">
                  <c:v>119</c:v>
                </c:pt>
                <c:pt idx="465">
                  <c:v>119</c:v>
                </c:pt>
                <c:pt idx="466">
                  <c:v>119</c:v>
                </c:pt>
                <c:pt idx="467">
                  <c:v>119</c:v>
                </c:pt>
                <c:pt idx="468">
                  <c:v>119</c:v>
                </c:pt>
                <c:pt idx="469">
                  <c:v>119</c:v>
                </c:pt>
                <c:pt idx="470">
                  <c:v>119</c:v>
                </c:pt>
                <c:pt idx="471">
                  <c:v>119</c:v>
                </c:pt>
                <c:pt idx="472">
                  <c:v>119</c:v>
                </c:pt>
                <c:pt idx="473">
                  <c:v>119</c:v>
                </c:pt>
                <c:pt idx="474">
                  <c:v>119</c:v>
                </c:pt>
                <c:pt idx="475">
                  <c:v>119</c:v>
                </c:pt>
                <c:pt idx="476">
                  <c:v>119</c:v>
                </c:pt>
                <c:pt idx="477">
                  <c:v>119</c:v>
                </c:pt>
                <c:pt idx="478">
                  <c:v>120</c:v>
                </c:pt>
                <c:pt idx="479">
                  <c:v>120</c:v>
                </c:pt>
                <c:pt idx="480">
                  <c:v>120</c:v>
                </c:pt>
                <c:pt idx="481">
                  <c:v>120</c:v>
                </c:pt>
                <c:pt idx="482">
                  <c:v>120</c:v>
                </c:pt>
                <c:pt idx="483">
                  <c:v>120</c:v>
                </c:pt>
                <c:pt idx="484">
                  <c:v>120</c:v>
                </c:pt>
                <c:pt idx="485">
                  <c:v>120</c:v>
                </c:pt>
                <c:pt idx="486">
                  <c:v>120</c:v>
                </c:pt>
                <c:pt idx="487">
                  <c:v>120</c:v>
                </c:pt>
                <c:pt idx="488">
                  <c:v>120</c:v>
                </c:pt>
                <c:pt idx="489">
                  <c:v>120</c:v>
                </c:pt>
                <c:pt idx="490">
                  <c:v>120</c:v>
                </c:pt>
                <c:pt idx="491">
                  <c:v>120</c:v>
                </c:pt>
                <c:pt idx="492">
                  <c:v>121</c:v>
                </c:pt>
                <c:pt idx="493">
                  <c:v>121</c:v>
                </c:pt>
                <c:pt idx="494">
                  <c:v>121</c:v>
                </c:pt>
                <c:pt idx="495">
                  <c:v>121</c:v>
                </c:pt>
                <c:pt idx="496">
                  <c:v>121</c:v>
                </c:pt>
                <c:pt idx="497">
                  <c:v>121</c:v>
                </c:pt>
                <c:pt idx="498">
                  <c:v>121</c:v>
                </c:pt>
                <c:pt idx="499">
                  <c:v>121</c:v>
                </c:pt>
                <c:pt idx="500">
                  <c:v>121</c:v>
                </c:pt>
                <c:pt idx="501">
                  <c:v>121</c:v>
                </c:pt>
                <c:pt idx="502">
                  <c:v>121</c:v>
                </c:pt>
                <c:pt idx="503">
                  <c:v>121</c:v>
                </c:pt>
                <c:pt idx="504">
                  <c:v>121</c:v>
                </c:pt>
                <c:pt idx="505">
                  <c:v>121</c:v>
                </c:pt>
                <c:pt idx="506">
                  <c:v>121</c:v>
                </c:pt>
                <c:pt idx="507">
                  <c:v>121</c:v>
                </c:pt>
                <c:pt idx="508">
                  <c:v>121</c:v>
                </c:pt>
                <c:pt idx="509">
                  <c:v>121</c:v>
                </c:pt>
                <c:pt idx="510">
                  <c:v>121</c:v>
                </c:pt>
                <c:pt idx="511">
                  <c:v>121</c:v>
                </c:pt>
                <c:pt idx="512">
                  <c:v>121</c:v>
                </c:pt>
                <c:pt idx="513">
                  <c:v>121</c:v>
                </c:pt>
                <c:pt idx="514">
                  <c:v>121</c:v>
                </c:pt>
                <c:pt idx="515">
                  <c:v>121</c:v>
                </c:pt>
                <c:pt idx="516">
                  <c:v>122</c:v>
                </c:pt>
                <c:pt idx="517">
                  <c:v>122</c:v>
                </c:pt>
                <c:pt idx="518">
                  <c:v>122</c:v>
                </c:pt>
                <c:pt idx="519">
                  <c:v>122</c:v>
                </c:pt>
                <c:pt idx="520">
                  <c:v>122</c:v>
                </c:pt>
                <c:pt idx="521">
                  <c:v>122</c:v>
                </c:pt>
                <c:pt idx="522">
                  <c:v>122</c:v>
                </c:pt>
                <c:pt idx="523">
                  <c:v>122</c:v>
                </c:pt>
                <c:pt idx="524">
                  <c:v>122</c:v>
                </c:pt>
                <c:pt idx="525">
                  <c:v>122</c:v>
                </c:pt>
                <c:pt idx="526">
                  <c:v>122</c:v>
                </c:pt>
                <c:pt idx="527">
                  <c:v>122</c:v>
                </c:pt>
                <c:pt idx="528">
                  <c:v>122</c:v>
                </c:pt>
                <c:pt idx="529">
                  <c:v>122</c:v>
                </c:pt>
                <c:pt idx="530">
                  <c:v>122</c:v>
                </c:pt>
                <c:pt idx="531">
                  <c:v>122</c:v>
                </c:pt>
                <c:pt idx="532">
                  <c:v>122</c:v>
                </c:pt>
                <c:pt idx="533">
                  <c:v>122</c:v>
                </c:pt>
                <c:pt idx="534">
                  <c:v>122</c:v>
                </c:pt>
                <c:pt idx="535">
                  <c:v>122</c:v>
                </c:pt>
                <c:pt idx="536">
                  <c:v>122</c:v>
                </c:pt>
                <c:pt idx="537">
                  <c:v>123</c:v>
                </c:pt>
                <c:pt idx="538">
                  <c:v>123</c:v>
                </c:pt>
                <c:pt idx="539">
                  <c:v>123</c:v>
                </c:pt>
                <c:pt idx="540">
                  <c:v>123</c:v>
                </c:pt>
                <c:pt idx="541">
                  <c:v>123</c:v>
                </c:pt>
                <c:pt idx="542">
                  <c:v>123</c:v>
                </c:pt>
                <c:pt idx="543">
                  <c:v>123</c:v>
                </c:pt>
                <c:pt idx="544">
                  <c:v>123</c:v>
                </c:pt>
                <c:pt idx="545">
                  <c:v>123</c:v>
                </c:pt>
                <c:pt idx="546">
                  <c:v>123</c:v>
                </c:pt>
                <c:pt idx="547">
                  <c:v>123</c:v>
                </c:pt>
                <c:pt idx="548">
                  <c:v>123</c:v>
                </c:pt>
                <c:pt idx="549">
                  <c:v>123</c:v>
                </c:pt>
                <c:pt idx="550">
                  <c:v>123</c:v>
                </c:pt>
                <c:pt idx="551">
                  <c:v>123</c:v>
                </c:pt>
                <c:pt idx="552">
                  <c:v>123</c:v>
                </c:pt>
                <c:pt idx="553">
                  <c:v>123</c:v>
                </c:pt>
                <c:pt idx="554">
                  <c:v>123</c:v>
                </c:pt>
                <c:pt idx="555">
                  <c:v>124</c:v>
                </c:pt>
                <c:pt idx="556">
                  <c:v>124</c:v>
                </c:pt>
                <c:pt idx="557">
                  <c:v>124</c:v>
                </c:pt>
                <c:pt idx="558">
                  <c:v>124</c:v>
                </c:pt>
                <c:pt idx="559">
                  <c:v>124</c:v>
                </c:pt>
                <c:pt idx="560">
                  <c:v>124</c:v>
                </c:pt>
                <c:pt idx="561">
                  <c:v>124</c:v>
                </c:pt>
                <c:pt idx="562">
                  <c:v>124</c:v>
                </c:pt>
                <c:pt idx="563">
                  <c:v>124</c:v>
                </c:pt>
                <c:pt idx="564">
                  <c:v>124</c:v>
                </c:pt>
                <c:pt idx="565">
                  <c:v>124</c:v>
                </c:pt>
                <c:pt idx="566">
                  <c:v>124</c:v>
                </c:pt>
                <c:pt idx="567">
                  <c:v>124</c:v>
                </c:pt>
                <c:pt idx="568">
                  <c:v>124</c:v>
                </c:pt>
                <c:pt idx="569">
                  <c:v>124</c:v>
                </c:pt>
                <c:pt idx="570">
                  <c:v>124</c:v>
                </c:pt>
                <c:pt idx="571">
                  <c:v>124</c:v>
                </c:pt>
                <c:pt idx="572">
                  <c:v>124</c:v>
                </c:pt>
                <c:pt idx="573">
                  <c:v>124</c:v>
                </c:pt>
                <c:pt idx="574">
                  <c:v>124</c:v>
                </c:pt>
                <c:pt idx="575">
                  <c:v>124</c:v>
                </c:pt>
                <c:pt idx="576">
                  <c:v>124</c:v>
                </c:pt>
                <c:pt idx="577">
                  <c:v>124</c:v>
                </c:pt>
                <c:pt idx="578">
                  <c:v>124</c:v>
                </c:pt>
                <c:pt idx="579">
                  <c:v>124</c:v>
                </c:pt>
                <c:pt idx="580">
                  <c:v>125</c:v>
                </c:pt>
                <c:pt idx="581">
                  <c:v>125</c:v>
                </c:pt>
                <c:pt idx="582">
                  <c:v>125</c:v>
                </c:pt>
                <c:pt idx="583">
                  <c:v>125</c:v>
                </c:pt>
                <c:pt idx="584">
                  <c:v>125</c:v>
                </c:pt>
                <c:pt idx="585">
                  <c:v>125</c:v>
                </c:pt>
                <c:pt idx="586">
                  <c:v>125</c:v>
                </c:pt>
                <c:pt idx="587">
                  <c:v>125</c:v>
                </c:pt>
                <c:pt idx="588">
                  <c:v>125</c:v>
                </c:pt>
                <c:pt idx="589">
                  <c:v>125</c:v>
                </c:pt>
                <c:pt idx="590">
                  <c:v>125</c:v>
                </c:pt>
                <c:pt idx="591">
                  <c:v>125</c:v>
                </c:pt>
                <c:pt idx="592">
                  <c:v>125</c:v>
                </c:pt>
                <c:pt idx="593">
                  <c:v>125</c:v>
                </c:pt>
                <c:pt idx="594">
                  <c:v>125</c:v>
                </c:pt>
                <c:pt idx="595">
                  <c:v>125</c:v>
                </c:pt>
                <c:pt idx="596">
                  <c:v>126</c:v>
                </c:pt>
                <c:pt idx="597">
                  <c:v>126</c:v>
                </c:pt>
                <c:pt idx="598">
                  <c:v>126</c:v>
                </c:pt>
                <c:pt idx="599">
                  <c:v>126</c:v>
                </c:pt>
                <c:pt idx="600">
                  <c:v>126</c:v>
                </c:pt>
                <c:pt idx="601">
                  <c:v>126</c:v>
                </c:pt>
                <c:pt idx="602">
                  <c:v>126</c:v>
                </c:pt>
                <c:pt idx="603">
                  <c:v>126</c:v>
                </c:pt>
                <c:pt idx="604">
                  <c:v>126</c:v>
                </c:pt>
                <c:pt idx="605">
                  <c:v>126</c:v>
                </c:pt>
                <c:pt idx="606">
                  <c:v>126</c:v>
                </c:pt>
                <c:pt idx="607">
                  <c:v>126</c:v>
                </c:pt>
                <c:pt idx="608">
                  <c:v>126</c:v>
                </c:pt>
                <c:pt idx="609">
                  <c:v>126</c:v>
                </c:pt>
                <c:pt idx="610">
                  <c:v>126</c:v>
                </c:pt>
                <c:pt idx="611">
                  <c:v>126</c:v>
                </c:pt>
                <c:pt idx="612">
                  <c:v>126</c:v>
                </c:pt>
                <c:pt idx="613">
                  <c:v>126</c:v>
                </c:pt>
                <c:pt idx="614">
                  <c:v>126</c:v>
                </c:pt>
                <c:pt idx="615">
                  <c:v>126</c:v>
                </c:pt>
                <c:pt idx="616">
                  <c:v>126</c:v>
                </c:pt>
                <c:pt idx="617">
                  <c:v>127</c:v>
                </c:pt>
                <c:pt idx="618">
                  <c:v>127</c:v>
                </c:pt>
                <c:pt idx="619">
                  <c:v>127</c:v>
                </c:pt>
                <c:pt idx="620">
                  <c:v>127</c:v>
                </c:pt>
                <c:pt idx="621">
                  <c:v>127</c:v>
                </c:pt>
                <c:pt idx="622">
                  <c:v>127</c:v>
                </c:pt>
                <c:pt idx="623">
                  <c:v>127</c:v>
                </c:pt>
                <c:pt idx="624">
                  <c:v>127</c:v>
                </c:pt>
                <c:pt idx="625">
                  <c:v>127</c:v>
                </c:pt>
                <c:pt idx="626">
                  <c:v>127</c:v>
                </c:pt>
                <c:pt idx="627">
                  <c:v>127</c:v>
                </c:pt>
                <c:pt idx="628">
                  <c:v>127</c:v>
                </c:pt>
                <c:pt idx="629">
                  <c:v>128</c:v>
                </c:pt>
                <c:pt idx="630">
                  <c:v>128</c:v>
                </c:pt>
                <c:pt idx="631">
                  <c:v>128</c:v>
                </c:pt>
                <c:pt idx="632">
                  <c:v>128</c:v>
                </c:pt>
                <c:pt idx="633">
                  <c:v>128</c:v>
                </c:pt>
                <c:pt idx="634">
                  <c:v>128</c:v>
                </c:pt>
                <c:pt idx="635">
                  <c:v>128</c:v>
                </c:pt>
                <c:pt idx="636">
                  <c:v>128</c:v>
                </c:pt>
                <c:pt idx="637">
                  <c:v>128</c:v>
                </c:pt>
                <c:pt idx="638">
                  <c:v>128</c:v>
                </c:pt>
                <c:pt idx="639">
                  <c:v>128</c:v>
                </c:pt>
                <c:pt idx="640">
                  <c:v>128</c:v>
                </c:pt>
                <c:pt idx="641">
                  <c:v>128</c:v>
                </c:pt>
                <c:pt idx="642">
                  <c:v>128</c:v>
                </c:pt>
                <c:pt idx="643">
                  <c:v>128</c:v>
                </c:pt>
                <c:pt idx="644">
                  <c:v>128</c:v>
                </c:pt>
                <c:pt idx="645">
                  <c:v>129</c:v>
                </c:pt>
                <c:pt idx="646">
                  <c:v>129</c:v>
                </c:pt>
                <c:pt idx="647">
                  <c:v>129</c:v>
                </c:pt>
                <c:pt idx="648">
                  <c:v>129</c:v>
                </c:pt>
                <c:pt idx="649">
                  <c:v>129</c:v>
                </c:pt>
                <c:pt idx="650">
                  <c:v>129</c:v>
                </c:pt>
                <c:pt idx="651">
                  <c:v>129</c:v>
                </c:pt>
                <c:pt idx="652">
                  <c:v>129</c:v>
                </c:pt>
                <c:pt idx="653">
                  <c:v>129</c:v>
                </c:pt>
                <c:pt idx="654">
                  <c:v>129</c:v>
                </c:pt>
                <c:pt idx="655">
                  <c:v>129</c:v>
                </c:pt>
                <c:pt idx="656">
                  <c:v>129</c:v>
                </c:pt>
                <c:pt idx="657">
                  <c:v>129</c:v>
                </c:pt>
                <c:pt idx="658">
                  <c:v>129</c:v>
                </c:pt>
                <c:pt idx="659">
                  <c:v>129</c:v>
                </c:pt>
                <c:pt idx="660">
                  <c:v>129</c:v>
                </c:pt>
                <c:pt idx="661">
                  <c:v>129</c:v>
                </c:pt>
                <c:pt idx="662">
                  <c:v>129</c:v>
                </c:pt>
                <c:pt idx="663">
                  <c:v>129</c:v>
                </c:pt>
                <c:pt idx="664">
                  <c:v>129</c:v>
                </c:pt>
                <c:pt idx="665">
                  <c:v>129</c:v>
                </c:pt>
                <c:pt idx="666">
                  <c:v>129</c:v>
                </c:pt>
                <c:pt idx="667">
                  <c:v>129</c:v>
                </c:pt>
                <c:pt idx="668">
                  <c:v>130</c:v>
                </c:pt>
                <c:pt idx="669">
                  <c:v>130</c:v>
                </c:pt>
                <c:pt idx="670">
                  <c:v>130</c:v>
                </c:pt>
                <c:pt idx="671">
                  <c:v>130</c:v>
                </c:pt>
                <c:pt idx="672">
                  <c:v>130</c:v>
                </c:pt>
                <c:pt idx="673">
                  <c:v>130</c:v>
                </c:pt>
                <c:pt idx="674">
                  <c:v>130</c:v>
                </c:pt>
                <c:pt idx="675">
                  <c:v>130</c:v>
                </c:pt>
                <c:pt idx="676">
                  <c:v>130</c:v>
                </c:pt>
                <c:pt idx="677">
                  <c:v>130</c:v>
                </c:pt>
                <c:pt idx="678">
                  <c:v>130</c:v>
                </c:pt>
                <c:pt idx="679">
                  <c:v>130</c:v>
                </c:pt>
                <c:pt idx="680">
                  <c:v>130</c:v>
                </c:pt>
                <c:pt idx="681">
                  <c:v>130</c:v>
                </c:pt>
                <c:pt idx="682">
                  <c:v>131</c:v>
                </c:pt>
                <c:pt idx="683">
                  <c:v>131</c:v>
                </c:pt>
                <c:pt idx="684">
                  <c:v>131</c:v>
                </c:pt>
                <c:pt idx="685">
                  <c:v>131</c:v>
                </c:pt>
                <c:pt idx="686">
                  <c:v>131</c:v>
                </c:pt>
                <c:pt idx="687">
                  <c:v>131</c:v>
                </c:pt>
                <c:pt idx="688">
                  <c:v>131</c:v>
                </c:pt>
                <c:pt idx="689">
                  <c:v>131</c:v>
                </c:pt>
                <c:pt idx="690">
                  <c:v>131</c:v>
                </c:pt>
                <c:pt idx="691">
                  <c:v>131</c:v>
                </c:pt>
                <c:pt idx="692">
                  <c:v>131</c:v>
                </c:pt>
                <c:pt idx="693">
                  <c:v>131</c:v>
                </c:pt>
                <c:pt idx="694">
                  <c:v>131</c:v>
                </c:pt>
                <c:pt idx="695">
                  <c:v>131</c:v>
                </c:pt>
                <c:pt idx="696">
                  <c:v>132</c:v>
                </c:pt>
                <c:pt idx="697">
                  <c:v>132</c:v>
                </c:pt>
                <c:pt idx="698">
                  <c:v>132</c:v>
                </c:pt>
                <c:pt idx="699">
                  <c:v>132</c:v>
                </c:pt>
                <c:pt idx="700">
                  <c:v>132</c:v>
                </c:pt>
                <c:pt idx="701">
                  <c:v>132</c:v>
                </c:pt>
                <c:pt idx="702">
                  <c:v>132</c:v>
                </c:pt>
                <c:pt idx="703">
                  <c:v>133</c:v>
                </c:pt>
                <c:pt idx="704">
                  <c:v>133</c:v>
                </c:pt>
                <c:pt idx="705">
                  <c:v>133</c:v>
                </c:pt>
                <c:pt idx="706">
                  <c:v>133</c:v>
                </c:pt>
                <c:pt idx="707">
                  <c:v>133</c:v>
                </c:pt>
                <c:pt idx="708">
                  <c:v>133</c:v>
                </c:pt>
                <c:pt idx="709">
                  <c:v>133</c:v>
                </c:pt>
                <c:pt idx="710">
                  <c:v>133</c:v>
                </c:pt>
                <c:pt idx="711">
                  <c:v>133</c:v>
                </c:pt>
                <c:pt idx="712">
                  <c:v>133</c:v>
                </c:pt>
                <c:pt idx="713">
                  <c:v>133</c:v>
                </c:pt>
                <c:pt idx="714">
                  <c:v>133</c:v>
                </c:pt>
                <c:pt idx="715">
                  <c:v>133</c:v>
                </c:pt>
                <c:pt idx="716">
                  <c:v>134</c:v>
                </c:pt>
                <c:pt idx="717">
                  <c:v>134</c:v>
                </c:pt>
                <c:pt idx="718">
                  <c:v>134</c:v>
                </c:pt>
                <c:pt idx="719">
                  <c:v>134</c:v>
                </c:pt>
                <c:pt idx="720">
                  <c:v>134</c:v>
                </c:pt>
                <c:pt idx="721">
                  <c:v>134</c:v>
                </c:pt>
                <c:pt idx="722">
                  <c:v>134</c:v>
                </c:pt>
                <c:pt idx="723">
                  <c:v>134</c:v>
                </c:pt>
                <c:pt idx="724">
                  <c:v>134</c:v>
                </c:pt>
                <c:pt idx="725">
                  <c:v>134</c:v>
                </c:pt>
                <c:pt idx="726">
                  <c:v>134</c:v>
                </c:pt>
                <c:pt idx="727">
                  <c:v>134</c:v>
                </c:pt>
                <c:pt idx="728">
                  <c:v>134</c:v>
                </c:pt>
                <c:pt idx="729">
                  <c:v>134</c:v>
                </c:pt>
                <c:pt idx="730">
                  <c:v>135</c:v>
                </c:pt>
                <c:pt idx="731">
                  <c:v>135</c:v>
                </c:pt>
                <c:pt idx="732">
                  <c:v>135</c:v>
                </c:pt>
                <c:pt idx="733">
                  <c:v>135</c:v>
                </c:pt>
                <c:pt idx="734">
                  <c:v>135</c:v>
                </c:pt>
                <c:pt idx="735">
                  <c:v>135</c:v>
                </c:pt>
                <c:pt idx="736">
                  <c:v>135</c:v>
                </c:pt>
                <c:pt idx="737">
                  <c:v>135</c:v>
                </c:pt>
                <c:pt idx="738">
                  <c:v>135</c:v>
                </c:pt>
                <c:pt idx="739">
                  <c:v>135</c:v>
                </c:pt>
                <c:pt idx="740">
                  <c:v>136</c:v>
                </c:pt>
                <c:pt idx="741">
                  <c:v>136</c:v>
                </c:pt>
                <c:pt idx="742">
                  <c:v>136</c:v>
                </c:pt>
                <c:pt idx="743">
                  <c:v>136</c:v>
                </c:pt>
                <c:pt idx="744">
                  <c:v>136</c:v>
                </c:pt>
                <c:pt idx="745">
                  <c:v>136</c:v>
                </c:pt>
                <c:pt idx="746">
                  <c:v>136</c:v>
                </c:pt>
                <c:pt idx="747">
                  <c:v>136</c:v>
                </c:pt>
                <c:pt idx="748">
                  <c:v>136</c:v>
                </c:pt>
                <c:pt idx="749">
                  <c:v>136</c:v>
                </c:pt>
                <c:pt idx="750">
                  <c:v>136</c:v>
                </c:pt>
                <c:pt idx="751">
                  <c:v>137</c:v>
                </c:pt>
                <c:pt idx="752">
                  <c:v>137</c:v>
                </c:pt>
                <c:pt idx="753">
                  <c:v>137</c:v>
                </c:pt>
                <c:pt idx="754">
                  <c:v>137</c:v>
                </c:pt>
                <c:pt idx="755">
                  <c:v>138</c:v>
                </c:pt>
                <c:pt idx="756">
                  <c:v>138</c:v>
                </c:pt>
                <c:pt idx="757">
                  <c:v>138</c:v>
                </c:pt>
                <c:pt idx="758">
                  <c:v>138</c:v>
                </c:pt>
                <c:pt idx="759">
                  <c:v>138</c:v>
                </c:pt>
                <c:pt idx="760">
                  <c:v>138</c:v>
                </c:pt>
                <c:pt idx="761">
                  <c:v>138</c:v>
                </c:pt>
                <c:pt idx="762">
                  <c:v>139</c:v>
                </c:pt>
                <c:pt idx="763">
                  <c:v>139</c:v>
                </c:pt>
                <c:pt idx="764">
                  <c:v>139</c:v>
                </c:pt>
                <c:pt idx="765">
                  <c:v>139</c:v>
                </c:pt>
                <c:pt idx="766">
                  <c:v>139</c:v>
                </c:pt>
                <c:pt idx="767">
                  <c:v>139</c:v>
                </c:pt>
                <c:pt idx="768">
                  <c:v>140</c:v>
                </c:pt>
                <c:pt idx="769">
                  <c:v>140</c:v>
                </c:pt>
                <c:pt idx="770">
                  <c:v>140</c:v>
                </c:pt>
                <c:pt idx="771">
                  <c:v>140</c:v>
                </c:pt>
                <c:pt idx="772">
                  <c:v>141</c:v>
                </c:pt>
                <c:pt idx="773">
                  <c:v>141</c:v>
                </c:pt>
                <c:pt idx="774">
                  <c:v>141</c:v>
                </c:pt>
                <c:pt idx="775">
                  <c:v>141</c:v>
                </c:pt>
                <c:pt idx="776">
                  <c:v>141</c:v>
                </c:pt>
                <c:pt idx="777">
                  <c:v>142</c:v>
                </c:pt>
                <c:pt idx="778">
                  <c:v>142</c:v>
                </c:pt>
                <c:pt idx="779">
                  <c:v>142</c:v>
                </c:pt>
                <c:pt idx="780">
                  <c:v>142</c:v>
                </c:pt>
                <c:pt idx="781">
                  <c:v>143</c:v>
                </c:pt>
                <c:pt idx="782">
                  <c:v>143</c:v>
                </c:pt>
                <c:pt idx="783">
                  <c:v>143</c:v>
                </c:pt>
                <c:pt idx="784">
                  <c:v>143</c:v>
                </c:pt>
                <c:pt idx="785">
                  <c:v>143</c:v>
                </c:pt>
                <c:pt idx="786">
                  <c:v>143</c:v>
                </c:pt>
                <c:pt idx="787">
                  <c:v>144</c:v>
                </c:pt>
                <c:pt idx="788">
                  <c:v>144</c:v>
                </c:pt>
                <c:pt idx="789">
                  <c:v>144</c:v>
                </c:pt>
                <c:pt idx="790">
                  <c:v>144</c:v>
                </c:pt>
                <c:pt idx="791">
                  <c:v>144</c:v>
                </c:pt>
                <c:pt idx="792">
                  <c:v>145</c:v>
                </c:pt>
                <c:pt idx="793">
                  <c:v>146</c:v>
                </c:pt>
                <c:pt idx="794">
                  <c:v>147</c:v>
                </c:pt>
                <c:pt idx="795">
                  <c:v>147</c:v>
                </c:pt>
                <c:pt idx="796">
                  <c:v>147</c:v>
                </c:pt>
                <c:pt idx="797">
                  <c:v>147</c:v>
                </c:pt>
                <c:pt idx="798">
                  <c:v>147</c:v>
                </c:pt>
                <c:pt idx="799">
                  <c:v>148</c:v>
                </c:pt>
                <c:pt idx="800">
                  <c:v>148</c:v>
                </c:pt>
                <c:pt idx="801">
                  <c:v>149</c:v>
                </c:pt>
                <c:pt idx="802">
                  <c:v>149</c:v>
                </c:pt>
                <c:pt idx="803">
                  <c:v>150</c:v>
                </c:pt>
                <c:pt idx="804">
                  <c:v>150</c:v>
                </c:pt>
                <c:pt idx="805">
                  <c:v>151</c:v>
                </c:pt>
                <c:pt idx="806">
                  <c:v>151</c:v>
                </c:pt>
                <c:pt idx="807">
                  <c:v>152</c:v>
                </c:pt>
                <c:pt idx="808">
                  <c:v>153</c:v>
                </c:pt>
                <c:pt idx="809">
                  <c:v>153</c:v>
                </c:pt>
                <c:pt idx="810">
                  <c:v>154</c:v>
                </c:pt>
                <c:pt idx="811">
                  <c:v>155</c:v>
                </c:pt>
                <c:pt idx="812">
                  <c:v>156</c:v>
                </c:pt>
                <c:pt idx="813">
                  <c:v>158</c:v>
                </c:pt>
                <c:pt idx="814">
                  <c:v>163</c:v>
                </c:pt>
                <c:pt idx="815" formatCode="General">
                  <c:v>38</c:v>
                </c:pt>
                <c:pt idx="816" formatCode="General">
                  <c:v>39</c:v>
                </c:pt>
                <c:pt idx="817" formatCode="General">
                  <c:v>41</c:v>
                </c:pt>
                <c:pt idx="818" formatCode="General">
                  <c:v>49</c:v>
                </c:pt>
                <c:pt idx="819" formatCode="General">
                  <c:v>53</c:v>
                </c:pt>
                <c:pt idx="820" formatCode="General">
                  <c:v>60</c:v>
                </c:pt>
                <c:pt idx="821" formatCode="General">
                  <c:v>60</c:v>
                </c:pt>
                <c:pt idx="822" formatCode="General">
                  <c:v>60</c:v>
                </c:pt>
                <c:pt idx="823" formatCode="General">
                  <c:v>61</c:v>
                </c:pt>
                <c:pt idx="824" formatCode="General">
                  <c:v>61</c:v>
                </c:pt>
                <c:pt idx="825" formatCode="General">
                  <c:v>66</c:v>
                </c:pt>
                <c:pt idx="826" formatCode="General">
                  <c:v>67</c:v>
                </c:pt>
                <c:pt idx="827" formatCode="General">
                  <c:v>70</c:v>
                </c:pt>
                <c:pt idx="828" formatCode="General">
                  <c:v>70</c:v>
                </c:pt>
                <c:pt idx="829" formatCode="General">
                  <c:v>70</c:v>
                </c:pt>
                <c:pt idx="830" formatCode="General">
                  <c:v>71</c:v>
                </c:pt>
                <c:pt idx="831" formatCode="General">
                  <c:v>73</c:v>
                </c:pt>
                <c:pt idx="832" formatCode="General">
                  <c:v>73</c:v>
                </c:pt>
                <c:pt idx="833" formatCode="General">
                  <c:v>74</c:v>
                </c:pt>
                <c:pt idx="834" formatCode="General">
                  <c:v>74</c:v>
                </c:pt>
                <c:pt idx="835" formatCode="General">
                  <c:v>74</c:v>
                </c:pt>
                <c:pt idx="836" formatCode="General">
                  <c:v>74</c:v>
                </c:pt>
                <c:pt idx="837" formatCode="General">
                  <c:v>74</c:v>
                </c:pt>
                <c:pt idx="838" formatCode="General">
                  <c:v>74</c:v>
                </c:pt>
                <c:pt idx="839" formatCode="General">
                  <c:v>75</c:v>
                </c:pt>
                <c:pt idx="840" formatCode="General">
                  <c:v>75</c:v>
                </c:pt>
                <c:pt idx="841" formatCode="General">
                  <c:v>76</c:v>
                </c:pt>
                <c:pt idx="842" formatCode="General">
                  <c:v>76</c:v>
                </c:pt>
                <c:pt idx="843" formatCode="General">
                  <c:v>76</c:v>
                </c:pt>
                <c:pt idx="844" formatCode="General">
                  <c:v>76</c:v>
                </c:pt>
                <c:pt idx="845" formatCode="General">
                  <c:v>76</c:v>
                </c:pt>
                <c:pt idx="846" formatCode="General">
                  <c:v>77</c:v>
                </c:pt>
                <c:pt idx="847" formatCode="General">
                  <c:v>77</c:v>
                </c:pt>
                <c:pt idx="848" formatCode="General">
                  <c:v>77</c:v>
                </c:pt>
                <c:pt idx="849" formatCode="General">
                  <c:v>77</c:v>
                </c:pt>
                <c:pt idx="850" formatCode="General">
                  <c:v>77</c:v>
                </c:pt>
                <c:pt idx="851" formatCode="General">
                  <c:v>77</c:v>
                </c:pt>
                <c:pt idx="852" formatCode="General">
                  <c:v>78</c:v>
                </c:pt>
                <c:pt idx="853" formatCode="General">
                  <c:v>78</c:v>
                </c:pt>
                <c:pt idx="854" formatCode="General">
                  <c:v>78</c:v>
                </c:pt>
                <c:pt idx="855" formatCode="General">
                  <c:v>78</c:v>
                </c:pt>
                <c:pt idx="856" formatCode="General">
                  <c:v>78</c:v>
                </c:pt>
                <c:pt idx="857" formatCode="General">
                  <c:v>78</c:v>
                </c:pt>
                <c:pt idx="858" formatCode="General">
                  <c:v>78</c:v>
                </c:pt>
                <c:pt idx="859" formatCode="General">
                  <c:v>78</c:v>
                </c:pt>
                <c:pt idx="860" formatCode="General">
                  <c:v>79</c:v>
                </c:pt>
                <c:pt idx="861" formatCode="General">
                  <c:v>79</c:v>
                </c:pt>
                <c:pt idx="862" formatCode="General">
                  <c:v>79</c:v>
                </c:pt>
                <c:pt idx="863" formatCode="General">
                  <c:v>79</c:v>
                </c:pt>
                <c:pt idx="864" formatCode="General">
                  <c:v>79</c:v>
                </c:pt>
                <c:pt idx="865" formatCode="General">
                  <c:v>79</c:v>
                </c:pt>
                <c:pt idx="866" formatCode="General">
                  <c:v>79</c:v>
                </c:pt>
                <c:pt idx="867" formatCode="General">
                  <c:v>79</c:v>
                </c:pt>
                <c:pt idx="868" formatCode="General">
                  <c:v>79</c:v>
                </c:pt>
                <c:pt idx="869" formatCode="General">
                  <c:v>80</c:v>
                </c:pt>
                <c:pt idx="870" formatCode="General">
                  <c:v>80</c:v>
                </c:pt>
                <c:pt idx="871" formatCode="General">
                  <c:v>80</c:v>
                </c:pt>
                <c:pt idx="872" formatCode="General">
                  <c:v>80</c:v>
                </c:pt>
                <c:pt idx="873" formatCode="General">
                  <c:v>80</c:v>
                </c:pt>
                <c:pt idx="874" formatCode="General">
                  <c:v>80</c:v>
                </c:pt>
                <c:pt idx="875" formatCode="General">
                  <c:v>81</c:v>
                </c:pt>
                <c:pt idx="876" formatCode="General">
                  <c:v>81</c:v>
                </c:pt>
                <c:pt idx="877" formatCode="General">
                  <c:v>81</c:v>
                </c:pt>
                <c:pt idx="878" formatCode="General">
                  <c:v>81</c:v>
                </c:pt>
                <c:pt idx="879" formatCode="General">
                  <c:v>81</c:v>
                </c:pt>
                <c:pt idx="880" formatCode="General">
                  <c:v>81</c:v>
                </c:pt>
                <c:pt idx="881" formatCode="General">
                  <c:v>81</c:v>
                </c:pt>
                <c:pt idx="882" formatCode="General">
                  <c:v>81</c:v>
                </c:pt>
                <c:pt idx="883" formatCode="General">
                  <c:v>82</c:v>
                </c:pt>
                <c:pt idx="884" formatCode="General">
                  <c:v>82</c:v>
                </c:pt>
                <c:pt idx="885" formatCode="General">
                  <c:v>82</c:v>
                </c:pt>
                <c:pt idx="886" formatCode="General">
                  <c:v>82</c:v>
                </c:pt>
                <c:pt idx="887" formatCode="General">
                  <c:v>82</c:v>
                </c:pt>
                <c:pt idx="888" formatCode="General">
                  <c:v>82</c:v>
                </c:pt>
                <c:pt idx="889" formatCode="General">
                  <c:v>82</c:v>
                </c:pt>
                <c:pt idx="890" formatCode="General">
                  <c:v>82</c:v>
                </c:pt>
                <c:pt idx="891" formatCode="General">
                  <c:v>82</c:v>
                </c:pt>
                <c:pt idx="892" formatCode="General">
                  <c:v>82</c:v>
                </c:pt>
                <c:pt idx="893" formatCode="General">
                  <c:v>82</c:v>
                </c:pt>
                <c:pt idx="894" formatCode="General">
                  <c:v>82</c:v>
                </c:pt>
                <c:pt idx="895" formatCode="General">
                  <c:v>82</c:v>
                </c:pt>
                <c:pt idx="896" formatCode="General">
                  <c:v>82</c:v>
                </c:pt>
                <c:pt idx="897" formatCode="General">
                  <c:v>82</c:v>
                </c:pt>
                <c:pt idx="898" formatCode="General">
                  <c:v>83</c:v>
                </c:pt>
                <c:pt idx="899" formatCode="General">
                  <c:v>83</c:v>
                </c:pt>
                <c:pt idx="900" formatCode="General">
                  <c:v>83</c:v>
                </c:pt>
                <c:pt idx="901" formatCode="General">
                  <c:v>83</c:v>
                </c:pt>
                <c:pt idx="902" formatCode="General">
                  <c:v>83</c:v>
                </c:pt>
                <c:pt idx="903" formatCode="General">
                  <c:v>83</c:v>
                </c:pt>
                <c:pt idx="904" formatCode="General">
                  <c:v>83</c:v>
                </c:pt>
                <c:pt idx="905" formatCode="General">
                  <c:v>84</c:v>
                </c:pt>
                <c:pt idx="906" formatCode="General">
                  <c:v>84</c:v>
                </c:pt>
                <c:pt idx="907" formatCode="General">
                  <c:v>84</c:v>
                </c:pt>
                <c:pt idx="908" formatCode="General">
                  <c:v>84</c:v>
                </c:pt>
                <c:pt idx="909" formatCode="General">
                  <c:v>84</c:v>
                </c:pt>
                <c:pt idx="910" formatCode="General">
                  <c:v>84</c:v>
                </c:pt>
                <c:pt idx="911" formatCode="General">
                  <c:v>84</c:v>
                </c:pt>
                <c:pt idx="912" formatCode="General">
                  <c:v>85</c:v>
                </c:pt>
                <c:pt idx="913" formatCode="General">
                  <c:v>85</c:v>
                </c:pt>
                <c:pt idx="914" formatCode="General">
                  <c:v>85</c:v>
                </c:pt>
                <c:pt idx="915" formatCode="General">
                  <c:v>85</c:v>
                </c:pt>
                <c:pt idx="916" formatCode="General">
                  <c:v>85</c:v>
                </c:pt>
                <c:pt idx="917" formatCode="General">
                  <c:v>85</c:v>
                </c:pt>
                <c:pt idx="918" formatCode="General">
                  <c:v>85</c:v>
                </c:pt>
                <c:pt idx="919" formatCode="General">
                  <c:v>85</c:v>
                </c:pt>
                <c:pt idx="920" formatCode="General">
                  <c:v>85</c:v>
                </c:pt>
                <c:pt idx="921" formatCode="General">
                  <c:v>85</c:v>
                </c:pt>
                <c:pt idx="922" formatCode="General">
                  <c:v>85</c:v>
                </c:pt>
                <c:pt idx="923" formatCode="General">
                  <c:v>85</c:v>
                </c:pt>
                <c:pt idx="924" formatCode="General">
                  <c:v>85</c:v>
                </c:pt>
                <c:pt idx="925" formatCode="General">
                  <c:v>85</c:v>
                </c:pt>
                <c:pt idx="926" formatCode="General">
                  <c:v>86</c:v>
                </c:pt>
                <c:pt idx="927" formatCode="General">
                  <c:v>86</c:v>
                </c:pt>
                <c:pt idx="928" formatCode="General">
                  <c:v>86</c:v>
                </c:pt>
                <c:pt idx="929" formatCode="General">
                  <c:v>86</c:v>
                </c:pt>
                <c:pt idx="930" formatCode="General">
                  <c:v>86</c:v>
                </c:pt>
                <c:pt idx="931" formatCode="General">
                  <c:v>86</c:v>
                </c:pt>
                <c:pt idx="932" formatCode="General">
                  <c:v>86</c:v>
                </c:pt>
                <c:pt idx="933" formatCode="General">
                  <c:v>86</c:v>
                </c:pt>
                <c:pt idx="934" formatCode="General">
                  <c:v>86</c:v>
                </c:pt>
                <c:pt idx="935" formatCode="General">
                  <c:v>86</c:v>
                </c:pt>
                <c:pt idx="936" formatCode="General">
                  <c:v>86</c:v>
                </c:pt>
                <c:pt idx="937" formatCode="General">
                  <c:v>86</c:v>
                </c:pt>
                <c:pt idx="938" formatCode="General">
                  <c:v>87</c:v>
                </c:pt>
                <c:pt idx="939" formatCode="General">
                  <c:v>87</c:v>
                </c:pt>
                <c:pt idx="940" formatCode="General">
                  <c:v>87</c:v>
                </c:pt>
                <c:pt idx="941" formatCode="General">
                  <c:v>87</c:v>
                </c:pt>
                <c:pt idx="942" formatCode="General">
                  <c:v>87</c:v>
                </c:pt>
                <c:pt idx="943" formatCode="General">
                  <c:v>87</c:v>
                </c:pt>
                <c:pt idx="944" formatCode="General">
                  <c:v>87</c:v>
                </c:pt>
                <c:pt idx="945" formatCode="General">
                  <c:v>87</c:v>
                </c:pt>
                <c:pt idx="946" formatCode="General">
                  <c:v>87</c:v>
                </c:pt>
                <c:pt idx="947" formatCode="General">
                  <c:v>87</c:v>
                </c:pt>
                <c:pt idx="948" formatCode="General">
                  <c:v>87</c:v>
                </c:pt>
                <c:pt idx="949" formatCode="General">
                  <c:v>87</c:v>
                </c:pt>
                <c:pt idx="950" formatCode="General">
                  <c:v>88</c:v>
                </c:pt>
                <c:pt idx="951" formatCode="General">
                  <c:v>88</c:v>
                </c:pt>
                <c:pt idx="952" formatCode="General">
                  <c:v>88</c:v>
                </c:pt>
                <c:pt idx="953" formatCode="General">
                  <c:v>88</c:v>
                </c:pt>
                <c:pt idx="954" formatCode="General">
                  <c:v>88</c:v>
                </c:pt>
                <c:pt idx="955" formatCode="General">
                  <c:v>88</c:v>
                </c:pt>
                <c:pt idx="956" formatCode="General">
                  <c:v>88</c:v>
                </c:pt>
                <c:pt idx="957" formatCode="General">
                  <c:v>88</c:v>
                </c:pt>
                <c:pt idx="958" formatCode="General">
                  <c:v>88</c:v>
                </c:pt>
                <c:pt idx="959" formatCode="General">
                  <c:v>88</c:v>
                </c:pt>
                <c:pt idx="960" formatCode="General">
                  <c:v>88</c:v>
                </c:pt>
                <c:pt idx="961" formatCode="General">
                  <c:v>88</c:v>
                </c:pt>
                <c:pt idx="962" formatCode="General">
                  <c:v>88</c:v>
                </c:pt>
                <c:pt idx="963" formatCode="General">
                  <c:v>88</c:v>
                </c:pt>
                <c:pt idx="964" formatCode="General">
                  <c:v>88</c:v>
                </c:pt>
                <c:pt idx="965" formatCode="General">
                  <c:v>88</c:v>
                </c:pt>
                <c:pt idx="966" formatCode="General">
                  <c:v>88</c:v>
                </c:pt>
                <c:pt idx="967" formatCode="General">
                  <c:v>89</c:v>
                </c:pt>
                <c:pt idx="968" formatCode="General">
                  <c:v>89</c:v>
                </c:pt>
                <c:pt idx="969" formatCode="General">
                  <c:v>89</c:v>
                </c:pt>
                <c:pt idx="970" formatCode="General">
                  <c:v>89</c:v>
                </c:pt>
                <c:pt idx="971" formatCode="General">
                  <c:v>89</c:v>
                </c:pt>
                <c:pt idx="972" formatCode="General">
                  <c:v>89</c:v>
                </c:pt>
                <c:pt idx="973" formatCode="General">
                  <c:v>89</c:v>
                </c:pt>
                <c:pt idx="974" formatCode="General">
                  <c:v>89</c:v>
                </c:pt>
                <c:pt idx="975" formatCode="General">
                  <c:v>89</c:v>
                </c:pt>
                <c:pt idx="976" formatCode="General">
                  <c:v>89</c:v>
                </c:pt>
                <c:pt idx="977" formatCode="General">
                  <c:v>89</c:v>
                </c:pt>
                <c:pt idx="978" formatCode="General">
                  <c:v>89</c:v>
                </c:pt>
                <c:pt idx="979" formatCode="General">
                  <c:v>89</c:v>
                </c:pt>
                <c:pt idx="980" formatCode="General">
                  <c:v>89</c:v>
                </c:pt>
                <c:pt idx="981" formatCode="General">
                  <c:v>89</c:v>
                </c:pt>
                <c:pt idx="982" formatCode="General">
                  <c:v>89</c:v>
                </c:pt>
                <c:pt idx="983" formatCode="General">
                  <c:v>89</c:v>
                </c:pt>
                <c:pt idx="984" formatCode="General">
                  <c:v>89</c:v>
                </c:pt>
                <c:pt idx="985" formatCode="General">
                  <c:v>89</c:v>
                </c:pt>
                <c:pt idx="986" formatCode="General">
                  <c:v>89</c:v>
                </c:pt>
                <c:pt idx="987" formatCode="General">
                  <c:v>89</c:v>
                </c:pt>
                <c:pt idx="988" formatCode="General">
                  <c:v>89</c:v>
                </c:pt>
                <c:pt idx="989" formatCode="General">
                  <c:v>90</c:v>
                </c:pt>
                <c:pt idx="990" formatCode="General">
                  <c:v>90</c:v>
                </c:pt>
                <c:pt idx="991" formatCode="General">
                  <c:v>90</c:v>
                </c:pt>
                <c:pt idx="992" formatCode="General">
                  <c:v>90</c:v>
                </c:pt>
                <c:pt idx="993" formatCode="General">
                  <c:v>90</c:v>
                </c:pt>
                <c:pt idx="994" formatCode="General">
                  <c:v>90</c:v>
                </c:pt>
                <c:pt idx="995" formatCode="General">
                  <c:v>90</c:v>
                </c:pt>
                <c:pt idx="996" formatCode="General">
                  <c:v>90</c:v>
                </c:pt>
                <c:pt idx="997" formatCode="General">
                  <c:v>90</c:v>
                </c:pt>
                <c:pt idx="998" formatCode="General">
                  <c:v>90</c:v>
                </c:pt>
                <c:pt idx="999" formatCode="General">
                  <c:v>90</c:v>
                </c:pt>
                <c:pt idx="1000" formatCode="General">
                  <c:v>90</c:v>
                </c:pt>
                <c:pt idx="1001" formatCode="General">
                  <c:v>90</c:v>
                </c:pt>
                <c:pt idx="1002" formatCode="General">
                  <c:v>90</c:v>
                </c:pt>
                <c:pt idx="1003" formatCode="General">
                  <c:v>90</c:v>
                </c:pt>
                <c:pt idx="1004" formatCode="General">
                  <c:v>90</c:v>
                </c:pt>
                <c:pt idx="1005" formatCode="General">
                  <c:v>90</c:v>
                </c:pt>
                <c:pt idx="1006" formatCode="General">
                  <c:v>90</c:v>
                </c:pt>
                <c:pt idx="1007" formatCode="General">
                  <c:v>90</c:v>
                </c:pt>
                <c:pt idx="1008" formatCode="General">
                  <c:v>90</c:v>
                </c:pt>
                <c:pt idx="1009" formatCode="General">
                  <c:v>91</c:v>
                </c:pt>
                <c:pt idx="1010" formatCode="General">
                  <c:v>91</c:v>
                </c:pt>
                <c:pt idx="1011" formatCode="General">
                  <c:v>91</c:v>
                </c:pt>
                <c:pt idx="1012" formatCode="General">
                  <c:v>91</c:v>
                </c:pt>
                <c:pt idx="1013" formatCode="General">
                  <c:v>91</c:v>
                </c:pt>
                <c:pt idx="1014" formatCode="General">
                  <c:v>91</c:v>
                </c:pt>
                <c:pt idx="1015" formatCode="General">
                  <c:v>91</c:v>
                </c:pt>
                <c:pt idx="1016" formatCode="General">
                  <c:v>91</c:v>
                </c:pt>
                <c:pt idx="1017" formatCode="General">
                  <c:v>91</c:v>
                </c:pt>
                <c:pt idx="1018" formatCode="General">
                  <c:v>91</c:v>
                </c:pt>
                <c:pt idx="1019" formatCode="General">
                  <c:v>91</c:v>
                </c:pt>
                <c:pt idx="1020" formatCode="General">
                  <c:v>91</c:v>
                </c:pt>
                <c:pt idx="1021" formatCode="General">
                  <c:v>91</c:v>
                </c:pt>
                <c:pt idx="1022" formatCode="General">
                  <c:v>91</c:v>
                </c:pt>
                <c:pt idx="1023" formatCode="General">
                  <c:v>91</c:v>
                </c:pt>
                <c:pt idx="1024" formatCode="General">
                  <c:v>91</c:v>
                </c:pt>
                <c:pt idx="1025" formatCode="General">
                  <c:v>91</c:v>
                </c:pt>
                <c:pt idx="1026" formatCode="General">
                  <c:v>92</c:v>
                </c:pt>
                <c:pt idx="1027" formatCode="General">
                  <c:v>92</c:v>
                </c:pt>
                <c:pt idx="1028" formatCode="General">
                  <c:v>92</c:v>
                </c:pt>
                <c:pt idx="1029" formatCode="General">
                  <c:v>92</c:v>
                </c:pt>
                <c:pt idx="1030" formatCode="General">
                  <c:v>92</c:v>
                </c:pt>
                <c:pt idx="1031" formatCode="General">
                  <c:v>92</c:v>
                </c:pt>
                <c:pt idx="1032" formatCode="General">
                  <c:v>92</c:v>
                </c:pt>
                <c:pt idx="1033" formatCode="General">
                  <c:v>92</c:v>
                </c:pt>
                <c:pt idx="1034" formatCode="General">
                  <c:v>92</c:v>
                </c:pt>
                <c:pt idx="1035" formatCode="General">
                  <c:v>92</c:v>
                </c:pt>
                <c:pt idx="1036" formatCode="General">
                  <c:v>92</c:v>
                </c:pt>
                <c:pt idx="1037" formatCode="General">
                  <c:v>92</c:v>
                </c:pt>
                <c:pt idx="1038" formatCode="General">
                  <c:v>92</c:v>
                </c:pt>
                <c:pt idx="1039" formatCode="General">
                  <c:v>92</c:v>
                </c:pt>
                <c:pt idx="1040" formatCode="General">
                  <c:v>92</c:v>
                </c:pt>
                <c:pt idx="1041" formatCode="General">
                  <c:v>92</c:v>
                </c:pt>
                <c:pt idx="1042" formatCode="General">
                  <c:v>92</c:v>
                </c:pt>
                <c:pt idx="1043" formatCode="General">
                  <c:v>92</c:v>
                </c:pt>
                <c:pt idx="1044" formatCode="General">
                  <c:v>92</c:v>
                </c:pt>
                <c:pt idx="1045" formatCode="General">
                  <c:v>92</c:v>
                </c:pt>
                <c:pt idx="1046" formatCode="General">
                  <c:v>92</c:v>
                </c:pt>
                <c:pt idx="1047" formatCode="General">
                  <c:v>92</c:v>
                </c:pt>
                <c:pt idx="1048" formatCode="General">
                  <c:v>92</c:v>
                </c:pt>
                <c:pt idx="1049" formatCode="General">
                  <c:v>92</c:v>
                </c:pt>
                <c:pt idx="1050" formatCode="General">
                  <c:v>92</c:v>
                </c:pt>
                <c:pt idx="1051" formatCode="General">
                  <c:v>92</c:v>
                </c:pt>
                <c:pt idx="1052" formatCode="General">
                  <c:v>92</c:v>
                </c:pt>
                <c:pt idx="1053" formatCode="General">
                  <c:v>92</c:v>
                </c:pt>
                <c:pt idx="1054" formatCode="General">
                  <c:v>92</c:v>
                </c:pt>
                <c:pt idx="1055" formatCode="General">
                  <c:v>92</c:v>
                </c:pt>
                <c:pt idx="1056" formatCode="General">
                  <c:v>92</c:v>
                </c:pt>
                <c:pt idx="1057" formatCode="General">
                  <c:v>93</c:v>
                </c:pt>
                <c:pt idx="1058" formatCode="General">
                  <c:v>93</c:v>
                </c:pt>
                <c:pt idx="1059" formatCode="General">
                  <c:v>93</c:v>
                </c:pt>
                <c:pt idx="1060" formatCode="General">
                  <c:v>93</c:v>
                </c:pt>
                <c:pt idx="1061" formatCode="General">
                  <c:v>93</c:v>
                </c:pt>
                <c:pt idx="1062" formatCode="General">
                  <c:v>93</c:v>
                </c:pt>
                <c:pt idx="1063" formatCode="General">
                  <c:v>93</c:v>
                </c:pt>
                <c:pt idx="1064" formatCode="General">
                  <c:v>93</c:v>
                </c:pt>
                <c:pt idx="1065" formatCode="General">
                  <c:v>93</c:v>
                </c:pt>
                <c:pt idx="1066" formatCode="General">
                  <c:v>93</c:v>
                </c:pt>
                <c:pt idx="1067" formatCode="General">
                  <c:v>93</c:v>
                </c:pt>
                <c:pt idx="1068" formatCode="General">
                  <c:v>93</c:v>
                </c:pt>
                <c:pt idx="1069" formatCode="General">
                  <c:v>93</c:v>
                </c:pt>
                <c:pt idx="1070" formatCode="General">
                  <c:v>93</c:v>
                </c:pt>
                <c:pt idx="1071" formatCode="General">
                  <c:v>93</c:v>
                </c:pt>
                <c:pt idx="1072" formatCode="General">
                  <c:v>93</c:v>
                </c:pt>
                <c:pt idx="1073" formatCode="General">
                  <c:v>93</c:v>
                </c:pt>
                <c:pt idx="1074" formatCode="General">
                  <c:v>93</c:v>
                </c:pt>
                <c:pt idx="1075" formatCode="General">
                  <c:v>93</c:v>
                </c:pt>
                <c:pt idx="1076" formatCode="General">
                  <c:v>93</c:v>
                </c:pt>
                <c:pt idx="1077" formatCode="General">
                  <c:v>93</c:v>
                </c:pt>
                <c:pt idx="1078" formatCode="General">
                  <c:v>93</c:v>
                </c:pt>
                <c:pt idx="1079" formatCode="General">
                  <c:v>93</c:v>
                </c:pt>
                <c:pt idx="1080" formatCode="General">
                  <c:v>93</c:v>
                </c:pt>
                <c:pt idx="1081" formatCode="General">
                  <c:v>93</c:v>
                </c:pt>
                <c:pt idx="1082" formatCode="General">
                  <c:v>93</c:v>
                </c:pt>
                <c:pt idx="1083" formatCode="General">
                  <c:v>93</c:v>
                </c:pt>
                <c:pt idx="1084" formatCode="General">
                  <c:v>93</c:v>
                </c:pt>
                <c:pt idx="1085" formatCode="General">
                  <c:v>93</c:v>
                </c:pt>
                <c:pt idx="1086" formatCode="General">
                  <c:v>93</c:v>
                </c:pt>
                <c:pt idx="1087" formatCode="General">
                  <c:v>93</c:v>
                </c:pt>
                <c:pt idx="1088" formatCode="General">
                  <c:v>93</c:v>
                </c:pt>
                <c:pt idx="1089" formatCode="General">
                  <c:v>93</c:v>
                </c:pt>
                <c:pt idx="1090" formatCode="General">
                  <c:v>93</c:v>
                </c:pt>
                <c:pt idx="1091" formatCode="General">
                  <c:v>93</c:v>
                </c:pt>
                <c:pt idx="1092" formatCode="General">
                  <c:v>93</c:v>
                </c:pt>
                <c:pt idx="1093" formatCode="General">
                  <c:v>93</c:v>
                </c:pt>
                <c:pt idx="1094" formatCode="General">
                  <c:v>93</c:v>
                </c:pt>
                <c:pt idx="1095" formatCode="General">
                  <c:v>93</c:v>
                </c:pt>
                <c:pt idx="1096" formatCode="General">
                  <c:v>93</c:v>
                </c:pt>
                <c:pt idx="1097" formatCode="General">
                  <c:v>94</c:v>
                </c:pt>
                <c:pt idx="1098" formatCode="General">
                  <c:v>94</c:v>
                </c:pt>
                <c:pt idx="1099" formatCode="General">
                  <c:v>94</c:v>
                </c:pt>
                <c:pt idx="1100" formatCode="General">
                  <c:v>94</c:v>
                </c:pt>
                <c:pt idx="1101" formatCode="General">
                  <c:v>94</c:v>
                </c:pt>
                <c:pt idx="1102" formatCode="General">
                  <c:v>94</c:v>
                </c:pt>
                <c:pt idx="1103" formatCode="General">
                  <c:v>94</c:v>
                </c:pt>
                <c:pt idx="1104" formatCode="General">
                  <c:v>94</c:v>
                </c:pt>
                <c:pt idx="1105" formatCode="General">
                  <c:v>94</c:v>
                </c:pt>
                <c:pt idx="1106" formatCode="General">
                  <c:v>94</c:v>
                </c:pt>
                <c:pt idx="1107" formatCode="General">
                  <c:v>94</c:v>
                </c:pt>
                <c:pt idx="1108" formatCode="General">
                  <c:v>94</c:v>
                </c:pt>
                <c:pt idx="1109" formatCode="General">
                  <c:v>94</c:v>
                </c:pt>
                <c:pt idx="1110" formatCode="General">
                  <c:v>94</c:v>
                </c:pt>
                <c:pt idx="1111" formatCode="General">
                  <c:v>94</c:v>
                </c:pt>
                <c:pt idx="1112" formatCode="General">
                  <c:v>94</c:v>
                </c:pt>
                <c:pt idx="1113" formatCode="General">
                  <c:v>94</c:v>
                </c:pt>
                <c:pt idx="1114" formatCode="General">
                  <c:v>94</c:v>
                </c:pt>
                <c:pt idx="1115" formatCode="General">
                  <c:v>94</c:v>
                </c:pt>
                <c:pt idx="1116" formatCode="General">
                  <c:v>94</c:v>
                </c:pt>
                <c:pt idx="1117" formatCode="General">
                  <c:v>94</c:v>
                </c:pt>
                <c:pt idx="1118" formatCode="General">
                  <c:v>94</c:v>
                </c:pt>
                <c:pt idx="1119" formatCode="General">
                  <c:v>94</c:v>
                </c:pt>
                <c:pt idx="1120" formatCode="General">
                  <c:v>94</c:v>
                </c:pt>
                <c:pt idx="1121" formatCode="General">
                  <c:v>94</c:v>
                </c:pt>
                <c:pt idx="1122" formatCode="General">
                  <c:v>94</c:v>
                </c:pt>
                <c:pt idx="1123" formatCode="General">
                  <c:v>94</c:v>
                </c:pt>
                <c:pt idx="1124" formatCode="General">
                  <c:v>94</c:v>
                </c:pt>
                <c:pt idx="1125" formatCode="General">
                  <c:v>94</c:v>
                </c:pt>
                <c:pt idx="1126" formatCode="General">
                  <c:v>94</c:v>
                </c:pt>
                <c:pt idx="1127" formatCode="General">
                  <c:v>94</c:v>
                </c:pt>
                <c:pt idx="1128" formatCode="General">
                  <c:v>94</c:v>
                </c:pt>
                <c:pt idx="1129" formatCode="General">
                  <c:v>94</c:v>
                </c:pt>
                <c:pt idx="1130" formatCode="General">
                  <c:v>94</c:v>
                </c:pt>
                <c:pt idx="1131" formatCode="General">
                  <c:v>94</c:v>
                </c:pt>
                <c:pt idx="1132" formatCode="General">
                  <c:v>94</c:v>
                </c:pt>
                <c:pt idx="1133" formatCode="General">
                  <c:v>94</c:v>
                </c:pt>
                <c:pt idx="1134" formatCode="General">
                  <c:v>94</c:v>
                </c:pt>
                <c:pt idx="1135" formatCode="General">
                  <c:v>95</c:v>
                </c:pt>
                <c:pt idx="1136" formatCode="General">
                  <c:v>95</c:v>
                </c:pt>
                <c:pt idx="1137" formatCode="General">
                  <c:v>95</c:v>
                </c:pt>
                <c:pt idx="1138" formatCode="General">
                  <c:v>95</c:v>
                </c:pt>
                <c:pt idx="1139" formatCode="General">
                  <c:v>95</c:v>
                </c:pt>
                <c:pt idx="1140" formatCode="General">
                  <c:v>95</c:v>
                </c:pt>
                <c:pt idx="1141" formatCode="General">
                  <c:v>95</c:v>
                </c:pt>
                <c:pt idx="1142" formatCode="General">
                  <c:v>95</c:v>
                </c:pt>
                <c:pt idx="1143" formatCode="General">
                  <c:v>95</c:v>
                </c:pt>
                <c:pt idx="1144" formatCode="General">
                  <c:v>95</c:v>
                </c:pt>
                <c:pt idx="1145" formatCode="General">
                  <c:v>95</c:v>
                </c:pt>
                <c:pt idx="1146" formatCode="General">
                  <c:v>95</c:v>
                </c:pt>
                <c:pt idx="1147" formatCode="General">
                  <c:v>95</c:v>
                </c:pt>
                <c:pt idx="1148" formatCode="General">
                  <c:v>95</c:v>
                </c:pt>
                <c:pt idx="1149" formatCode="General">
                  <c:v>95</c:v>
                </c:pt>
                <c:pt idx="1150" formatCode="General">
                  <c:v>95</c:v>
                </c:pt>
                <c:pt idx="1151" formatCode="General">
                  <c:v>95</c:v>
                </c:pt>
                <c:pt idx="1152" formatCode="General">
                  <c:v>95</c:v>
                </c:pt>
                <c:pt idx="1153" formatCode="General">
                  <c:v>95</c:v>
                </c:pt>
                <c:pt idx="1154" formatCode="General">
                  <c:v>95</c:v>
                </c:pt>
                <c:pt idx="1155" formatCode="General">
                  <c:v>95</c:v>
                </c:pt>
                <c:pt idx="1156" formatCode="General">
                  <c:v>95</c:v>
                </c:pt>
                <c:pt idx="1157" formatCode="General">
                  <c:v>95</c:v>
                </c:pt>
                <c:pt idx="1158" formatCode="General">
                  <c:v>95</c:v>
                </c:pt>
                <c:pt idx="1159" formatCode="General">
                  <c:v>95</c:v>
                </c:pt>
                <c:pt idx="1160" formatCode="General">
                  <c:v>95</c:v>
                </c:pt>
                <c:pt idx="1161" formatCode="General">
                  <c:v>95</c:v>
                </c:pt>
                <c:pt idx="1162" formatCode="General">
                  <c:v>95</c:v>
                </c:pt>
                <c:pt idx="1163" formatCode="General">
                  <c:v>95</c:v>
                </c:pt>
                <c:pt idx="1164" formatCode="General">
                  <c:v>95</c:v>
                </c:pt>
                <c:pt idx="1165" formatCode="General">
                  <c:v>95</c:v>
                </c:pt>
                <c:pt idx="1166" formatCode="General">
                  <c:v>95</c:v>
                </c:pt>
                <c:pt idx="1167" formatCode="General">
                  <c:v>95</c:v>
                </c:pt>
                <c:pt idx="1168" formatCode="General">
                  <c:v>95</c:v>
                </c:pt>
                <c:pt idx="1169" formatCode="General">
                  <c:v>95</c:v>
                </c:pt>
                <c:pt idx="1170" formatCode="General">
                  <c:v>95</c:v>
                </c:pt>
                <c:pt idx="1171" formatCode="General">
                  <c:v>95</c:v>
                </c:pt>
                <c:pt idx="1172" formatCode="General">
                  <c:v>95</c:v>
                </c:pt>
                <c:pt idx="1173" formatCode="General">
                  <c:v>95</c:v>
                </c:pt>
                <c:pt idx="1174" formatCode="General">
                  <c:v>95</c:v>
                </c:pt>
                <c:pt idx="1175" formatCode="General">
                  <c:v>95</c:v>
                </c:pt>
                <c:pt idx="1176" formatCode="General">
                  <c:v>95</c:v>
                </c:pt>
                <c:pt idx="1177" formatCode="General">
                  <c:v>95</c:v>
                </c:pt>
                <c:pt idx="1178" formatCode="General">
                  <c:v>96</c:v>
                </c:pt>
                <c:pt idx="1179" formatCode="General">
                  <c:v>96</c:v>
                </c:pt>
                <c:pt idx="1180" formatCode="General">
                  <c:v>96</c:v>
                </c:pt>
                <c:pt idx="1181" formatCode="General">
                  <c:v>96</c:v>
                </c:pt>
                <c:pt idx="1182" formatCode="General">
                  <c:v>96</c:v>
                </c:pt>
                <c:pt idx="1183" formatCode="General">
                  <c:v>96</c:v>
                </c:pt>
                <c:pt idx="1184" formatCode="General">
                  <c:v>96</c:v>
                </c:pt>
                <c:pt idx="1185" formatCode="General">
                  <c:v>96</c:v>
                </c:pt>
                <c:pt idx="1186" formatCode="General">
                  <c:v>96</c:v>
                </c:pt>
                <c:pt idx="1187" formatCode="General">
                  <c:v>96</c:v>
                </c:pt>
                <c:pt idx="1188" formatCode="General">
                  <c:v>96</c:v>
                </c:pt>
                <c:pt idx="1189" formatCode="General">
                  <c:v>96</c:v>
                </c:pt>
                <c:pt idx="1190" formatCode="General">
                  <c:v>96</c:v>
                </c:pt>
                <c:pt idx="1191" formatCode="General">
                  <c:v>96</c:v>
                </c:pt>
                <c:pt idx="1192" formatCode="General">
                  <c:v>96</c:v>
                </c:pt>
                <c:pt idx="1193" formatCode="General">
                  <c:v>96</c:v>
                </c:pt>
                <c:pt idx="1194" formatCode="General">
                  <c:v>96</c:v>
                </c:pt>
                <c:pt idx="1195" formatCode="General">
                  <c:v>96</c:v>
                </c:pt>
                <c:pt idx="1196" formatCode="General">
                  <c:v>96</c:v>
                </c:pt>
                <c:pt idx="1197" formatCode="General">
                  <c:v>96</c:v>
                </c:pt>
                <c:pt idx="1198" formatCode="General">
                  <c:v>96</c:v>
                </c:pt>
                <c:pt idx="1199" formatCode="General">
                  <c:v>96</c:v>
                </c:pt>
                <c:pt idx="1200" formatCode="General">
                  <c:v>96</c:v>
                </c:pt>
                <c:pt idx="1201" formatCode="General">
                  <c:v>96</c:v>
                </c:pt>
                <c:pt idx="1202" formatCode="General">
                  <c:v>96</c:v>
                </c:pt>
                <c:pt idx="1203" formatCode="General">
                  <c:v>96</c:v>
                </c:pt>
                <c:pt idx="1204" formatCode="General">
                  <c:v>96</c:v>
                </c:pt>
                <c:pt idx="1205" formatCode="General">
                  <c:v>96</c:v>
                </c:pt>
                <c:pt idx="1206" formatCode="General">
                  <c:v>96</c:v>
                </c:pt>
                <c:pt idx="1207" formatCode="General">
                  <c:v>96</c:v>
                </c:pt>
                <c:pt idx="1208" formatCode="General">
                  <c:v>96</c:v>
                </c:pt>
                <c:pt idx="1209" formatCode="General">
                  <c:v>96</c:v>
                </c:pt>
                <c:pt idx="1210" formatCode="General">
                  <c:v>96</c:v>
                </c:pt>
                <c:pt idx="1211" formatCode="General">
                  <c:v>96</c:v>
                </c:pt>
                <c:pt idx="1212" formatCode="General">
                  <c:v>96</c:v>
                </c:pt>
                <c:pt idx="1213" formatCode="General">
                  <c:v>96</c:v>
                </c:pt>
                <c:pt idx="1214" formatCode="General">
                  <c:v>96</c:v>
                </c:pt>
                <c:pt idx="1215" formatCode="General">
                  <c:v>96</c:v>
                </c:pt>
                <c:pt idx="1216" formatCode="General">
                  <c:v>96</c:v>
                </c:pt>
                <c:pt idx="1217" formatCode="General">
                  <c:v>96</c:v>
                </c:pt>
                <c:pt idx="1218" formatCode="General">
                  <c:v>96</c:v>
                </c:pt>
                <c:pt idx="1219" formatCode="General">
                  <c:v>97</c:v>
                </c:pt>
                <c:pt idx="1220" formatCode="General">
                  <c:v>97</c:v>
                </c:pt>
                <c:pt idx="1221" formatCode="General">
                  <c:v>97</c:v>
                </c:pt>
                <c:pt idx="1222" formatCode="General">
                  <c:v>97</c:v>
                </c:pt>
                <c:pt idx="1223" formatCode="General">
                  <c:v>97</c:v>
                </c:pt>
                <c:pt idx="1224" formatCode="General">
                  <c:v>97</c:v>
                </c:pt>
                <c:pt idx="1225" formatCode="General">
                  <c:v>97</c:v>
                </c:pt>
                <c:pt idx="1226" formatCode="General">
                  <c:v>97</c:v>
                </c:pt>
                <c:pt idx="1227" formatCode="General">
                  <c:v>97</c:v>
                </c:pt>
                <c:pt idx="1228" formatCode="General">
                  <c:v>97</c:v>
                </c:pt>
                <c:pt idx="1229" formatCode="General">
                  <c:v>97</c:v>
                </c:pt>
                <c:pt idx="1230" formatCode="General">
                  <c:v>97</c:v>
                </c:pt>
                <c:pt idx="1231" formatCode="General">
                  <c:v>97</c:v>
                </c:pt>
                <c:pt idx="1232" formatCode="General">
                  <c:v>97</c:v>
                </c:pt>
                <c:pt idx="1233" formatCode="General">
                  <c:v>97</c:v>
                </c:pt>
                <c:pt idx="1234" formatCode="General">
                  <c:v>97</c:v>
                </c:pt>
                <c:pt idx="1235" formatCode="General">
                  <c:v>97</c:v>
                </c:pt>
                <c:pt idx="1236" formatCode="General">
                  <c:v>97</c:v>
                </c:pt>
                <c:pt idx="1237" formatCode="General">
                  <c:v>97</c:v>
                </c:pt>
                <c:pt idx="1238" formatCode="General">
                  <c:v>97</c:v>
                </c:pt>
                <c:pt idx="1239" formatCode="General">
                  <c:v>97</c:v>
                </c:pt>
                <c:pt idx="1240" formatCode="General">
                  <c:v>97</c:v>
                </c:pt>
                <c:pt idx="1241" formatCode="General">
                  <c:v>97</c:v>
                </c:pt>
                <c:pt idx="1242" formatCode="General">
                  <c:v>97</c:v>
                </c:pt>
                <c:pt idx="1243" formatCode="General">
                  <c:v>97</c:v>
                </c:pt>
                <c:pt idx="1244" formatCode="General">
                  <c:v>97</c:v>
                </c:pt>
                <c:pt idx="1245" formatCode="General">
                  <c:v>97</c:v>
                </c:pt>
                <c:pt idx="1246" formatCode="General">
                  <c:v>97</c:v>
                </c:pt>
                <c:pt idx="1247" formatCode="General">
                  <c:v>97</c:v>
                </c:pt>
                <c:pt idx="1248" formatCode="General">
                  <c:v>97</c:v>
                </c:pt>
                <c:pt idx="1249" formatCode="General">
                  <c:v>97</c:v>
                </c:pt>
                <c:pt idx="1250" formatCode="General">
                  <c:v>97</c:v>
                </c:pt>
                <c:pt idx="1251" formatCode="General">
                  <c:v>97</c:v>
                </c:pt>
                <c:pt idx="1252" formatCode="General">
                  <c:v>97</c:v>
                </c:pt>
                <c:pt idx="1253" formatCode="General">
                  <c:v>97</c:v>
                </c:pt>
                <c:pt idx="1254" formatCode="General">
                  <c:v>97</c:v>
                </c:pt>
                <c:pt idx="1255" formatCode="General">
                  <c:v>97</c:v>
                </c:pt>
                <c:pt idx="1256" formatCode="General">
                  <c:v>97</c:v>
                </c:pt>
                <c:pt idx="1257" formatCode="General">
                  <c:v>97</c:v>
                </c:pt>
                <c:pt idx="1258" formatCode="General">
                  <c:v>97</c:v>
                </c:pt>
                <c:pt idx="1259" formatCode="General">
                  <c:v>97</c:v>
                </c:pt>
                <c:pt idx="1260" formatCode="General">
                  <c:v>97</c:v>
                </c:pt>
                <c:pt idx="1261" formatCode="General">
                  <c:v>97</c:v>
                </c:pt>
                <c:pt idx="1262" formatCode="General">
                  <c:v>97</c:v>
                </c:pt>
                <c:pt idx="1263" formatCode="General">
                  <c:v>97</c:v>
                </c:pt>
                <c:pt idx="1264" formatCode="General">
                  <c:v>97</c:v>
                </c:pt>
                <c:pt idx="1265" formatCode="General">
                  <c:v>97</c:v>
                </c:pt>
                <c:pt idx="1266" formatCode="General">
                  <c:v>97</c:v>
                </c:pt>
                <c:pt idx="1267" formatCode="General">
                  <c:v>97</c:v>
                </c:pt>
                <c:pt idx="1268" formatCode="General">
                  <c:v>98</c:v>
                </c:pt>
                <c:pt idx="1269" formatCode="General">
                  <c:v>98</c:v>
                </c:pt>
                <c:pt idx="1270" formatCode="General">
                  <c:v>98</c:v>
                </c:pt>
                <c:pt idx="1271" formatCode="General">
                  <c:v>98</c:v>
                </c:pt>
                <c:pt idx="1272" formatCode="General">
                  <c:v>98</c:v>
                </c:pt>
                <c:pt idx="1273" formatCode="General">
                  <c:v>98</c:v>
                </c:pt>
                <c:pt idx="1274" formatCode="General">
                  <c:v>98</c:v>
                </c:pt>
                <c:pt idx="1275" formatCode="General">
                  <c:v>98</c:v>
                </c:pt>
                <c:pt idx="1276" formatCode="General">
                  <c:v>98</c:v>
                </c:pt>
                <c:pt idx="1277" formatCode="General">
                  <c:v>98</c:v>
                </c:pt>
                <c:pt idx="1278" formatCode="General">
                  <c:v>98</c:v>
                </c:pt>
                <c:pt idx="1279" formatCode="General">
                  <c:v>98</c:v>
                </c:pt>
                <c:pt idx="1280" formatCode="General">
                  <c:v>98</c:v>
                </c:pt>
                <c:pt idx="1281" formatCode="General">
                  <c:v>98</c:v>
                </c:pt>
                <c:pt idx="1282" formatCode="General">
                  <c:v>98</c:v>
                </c:pt>
                <c:pt idx="1283" formatCode="General">
                  <c:v>98</c:v>
                </c:pt>
                <c:pt idx="1284" formatCode="General">
                  <c:v>98</c:v>
                </c:pt>
                <c:pt idx="1285" formatCode="General">
                  <c:v>98</c:v>
                </c:pt>
                <c:pt idx="1286" formatCode="General">
                  <c:v>98</c:v>
                </c:pt>
                <c:pt idx="1287" formatCode="General">
                  <c:v>98</c:v>
                </c:pt>
                <c:pt idx="1288" formatCode="General">
                  <c:v>98</c:v>
                </c:pt>
                <c:pt idx="1289" formatCode="General">
                  <c:v>98</c:v>
                </c:pt>
                <c:pt idx="1290" formatCode="General">
                  <c:v>98</c:v>
                </c:pt>
                <c:pt idx="1291" formatCode="General">
                  <c:v>98</c:v>
                </c:pt>
                <c:pt idx="1292" formatCode="General">
                  <c:v>98</c:v>
                </c:pt>
                <c:pt idx="1293" formatCode="General">
                  <c:v>98</c:v>
                </c:pt>
                <c:pt idx="1294" formatCode="General">
                  <c:v>98</c:v>
                </c:pt>
                <c:pt idx="1295" formatCode="General">
                  <c:v>98</c:v>
                </c:pt>
                <c:pt idx="1296" formatCode="General">
                  <c:v>98</c:v>
                </c:pt>
                <c:pt idx="1297" formatCode="General">
                  <c:v>98</c:v>
                </c:pt>
                <c:pt idx="1298" formatCode="General">
                  <c:v>98</c:v>
                </c:pt>
                <c:pt idx="1299" formatCode="General">
                  <c:v>98</c:v>
                </c:pt>
                <c:pt idx="1300" formatCode="General">
                  <c:v>98</c:v>
                </c:pt>
                <c:pt idx="1301" formatCode="General">
                  <c:v>98</c:v>
                </c:pt>
                <c:pt idx="1302" formatCode="General">
                  <c:v>98</c:v>
                </c:pt>
                <c:pt idx="1303" formatCode="General">
                  <c:v>98</c:v>
                </c:pt>
                <c:pt idx="1304" formatCode="General">
                  <c:v>98</c:v>
                </c:pt>
                <c:pt idx="1305" formatCode="General">
                  <c:v>98</c:v>
                </c:pt>
                <c:pt idx="1306" formatCode="General">
                  <c:v>98</c:v>
                </c:pt>
                <c:pt idx="1307" formatCode="General">
                  <c:v>98</c:v>
                </c:pt>
                <c:pt idx="1308" formatCode="General">
                  <c:v>98</c:v>
                </c:pt>
                <c:pt idx="1309" formatCode="General">
                  <c:v>98</c:v>
                </c:pt>
                <c:pt idx="1310" formatCode="General">
                  <c:v>98</c:v>
                </c:pt>
                <c:pt idx="1311" formatCode="General">
                  <c:v>98</c:v>
                </c:pt>
                <c:pt idx="1312" formatCode="General">
                  <c:v>98</c:v>
                </c:pt>
                <c:pt idx="1313" formatCode="General">
                  <c:v>99</c:v>
                </c:pt>
                <c:pt idx="1314" formatCode="General">
                  <c:v>99</c:v>
                </c:pt>
                <c:pt idx="1315" formatCode="General">
                  <c:v>99</c:v>
                </c:pt>
                <c:pt idx="1316" formatCode="General">
                  <c:v>99</c:v>
                </c:pt>
                <c:pt idx="1317" formatCode="General">
                  <c:v>99</c:v>
                </c:pt>
                <c:pt idx="1318" formatCode="General">
                  <c:v>99</c:v>
                </c:pt>
                <c:pt idx="1319" formatCode="General">
                  <c:v>99</c:v>
                </c:pt>
                <c:pt idx="1320" formatCode="General">
                  <c:v>99</c:v>
                </c:pt>
                <c:pt idx="1321" formatCode="General">
                  <c:v>99</c:v>
                </c:pt>
                <c:pt idx="1322" formatCode="General">
                  <c:v>99</c:v>
                </c:pt>
                <c:pt idx="1323" formatCode="General">
                  <c:v>99</c:v>
                </c:pt>
                <c:pt idx="1324" formatCode="General">
                  <c:v>99</c:v>
                </c:pt>
                <c:pt idx="1325" formatCode="General">
                  <c:v>99</c:v>
                </c:pt>
                <c:pt idx="1326" formatCode="General">
                  <c:v>99</c:v>
                </c:pt>
                <c:pt idx="1327" formatCode="General">
                  <c:v>99</c:v>
                </c:pt>
                <c:pt idx="1328" formatCode="General">
                  <c:v>99</c:v>
                </c:pt>
                <c:pt idx="1329" formatCode="General">
                  <c:v>99</c:v>
                </c:pt>
                <c:pt idx="1330" formatCode="General">
                  <c:v>99</c:v>
                </c:pt>
                <c:pt idx="1331" formatCode="General">
                  <c:v>99</c:v>
                </c:pt>
                <c:pt idx="1332" formatCode="General">
                  <c:v>99</c:v>
                </c:pt>
                <c:pt idx="1333" formatCode="General">
                  <c:v>99</c:v>
                </c:pt>
                <c:pt idx="1334" formatCode="General">
                  <c:v>99</c:v>
                </c:pt>
                <c:pt idx="1335" formatCode="General">
                  <c:v>99</c:v>
                </c:pt>
                <c:pt idx="1336" formatCode="General">
                  <c:v>99</c:v>
                </c:pt>
                <c:pt idx="1337" formatCode="General">
                  <c:v>99</c:v>
                </c:pt>
                <c:pt idx="1338" formatCode="General">
                  <c:v>99</c:v>
                </c:pt>
                <c:pt idx="1339" formatCode="General">
                  <c:v>99</c:v>
                </c:pt>
                <c:pt idx="1340" formatCode="General">
                  <c:v>99</c:v>
                </c:pt>
                <c:pt idx="1341" formatCode="General">
                  <c:v>99</c:v>
                </c:pt>
                <c:pt idx="1342" formatCode="General">
                  <c:v>99</c:v>
                </c:pt>
                <c:pt idx="1343" formatCode="General">
                  <c:v>99</c:v>
                </c:pt>
                <c:pt idx="1344" formatCode="General">
                  <c:v>99</c:v>
                </c:pt>
                <c:pt idx="1345" formatCode="General">
                  <c:v>99</c:v>
                </c:pt>
                <c:pt idx="1346" formatCode="General">
                  <c:v>99</c:v>
                </c:pt>
                <c:pt idx="1347" formatCode="General">
                  <c:v>99</c:v>
                </c:pt>
                <c:pt idx="1348" formatCode="General">
                  <c:v>99</c:v>
                </c:pt>
                <c:pt idx="1349" formatCode="General">
                  <c:v>99</c:v>
                </c:pt>
                <c:pt idx="1350" formatCode="General">
                  <c:v>99</c:v>
                </c:pt>
                <c:pt idx="1351" formatCode="General">
                  <c:v>99</c:v>
                </c:pt>
                <c:pt idx="1352" formatCode="General">
                  <c:v>99</c:v>
                </c:pt>
                <c:pt idx="1353" formatCode="General">
                  <c:v>99</c:v>
                </c:pt>
                <c:pt idx="1354" formatCode="General">
                  <c:v>99</c:v>
                </c:pt>
                <c:pt idx="1355" formatCode="General">
                  <c:v>99</c:v>
                </c:pt>
                <c:pt idx="1356" formatCode="General">
                  <c:v>99</c:v>
                </c:pt>
                <c:pt idx="1357" formatCode="General">
                  <c:v>99</c:v>
                </c:pt>
                <c:pt idx="1358" formatCode="General">
                  <c:v>99</c:v>
                </c:pt>
                <c:pt idx="1359" formatCode="General">
                  <c:v>99</c:v>
                </c:pt>
                <c:pt idx="1360" formatCode="General">
                  <c:v>99</c:v>
                </c:pt>
                <c:pt idx="1361" formatCode="General">
                  <c:v>99</c:v>
                </c:pt>
                <c:pt idx="1362" formatCode="General">
                  <c:v>99</c:v>
                </c:pt>
                <c:pt idx="1363" formatCode="General">
                  <c:v>99</c:v>
                </c:pt>
                <c:pt idx="1364" formatCode="General">
                  <c:v>99</c:v>
                </c:pt>
                <c:pt idx="1365" formatCode="General">
                  <c:v>99</c:v>
                </c:pt>
                <c:pt idx="1366" formatCode="General">
                  <c:v>99</c:v>
                </c:pt>
                <c:pt idx="1367" formatCode="General">
                  <c:v>99</c:v>
                </c:pt>
                <c:pt idx="1368" formatCode="General">
                  <c:v>99</c:v>
                </c:pt>
                <c:pt idx="1369" formatCode="General">
                  <c:v>99</c:v>
                </c:pt>
                <c:pt idx="1370" formatCode="General">
                  <c:v>99</c:v>
                </c:pt>
                <c:pt idx="1371" formatCode="General">
                  <c:v>99</c:v>
                </c:pt>
                <c:pt idx="1372" formatCode="General">
                  <c:v>99</c:v>
                </c:pt>
                <c:pt idx="1373" formatCode="General">
                  <c:v>99</c:v>
                </c:pt>
                <c:pt idx="1374" formatCode="General">
                  <c:v>99</c:v>
                </c:pt>
                <c:pt idx="1375" formatCode="General">
                  <c:v>99</c:v>
                </c:pt>
                <c:pt idx="1376" formatCode="General">
                  <c:v>100</c:v>
                </c:pt>
                <c:pt idx="1377" formatCode="General">
                  <c:v>100</c:v>
                </c:pt>
                <c:pt idx="1378" formatCode="General">
                  <c:v>100</c:v>
                </c:pt>
                <c:pt idx="1379" formatCode="General">
                  <c:v>100</c:v>
                </c:pt>
                <c:pt idx="1380" formatCode="General">
                  <c:v>100</c:v>
                </c:pt>
                <c:pt idx="1381" formatCode="General">
                  <c:v>100</c:v>
                </c:pt>
                <c:pt idx="1382" formatCode="General">
                  <c:v>100</c:v>
                </c:pt>
                <c:pt idx="1383" formatCode="General">
                  <c:v>100</c:v>
                </c:pt>
                <c:pt idx="1384" formatCode="General">
                  <c:v>100</c:v>
                </c:pt>
                <c:pt idx="1385" formatCode="General">
                  <c:v>100</c:v>
                </c:pt>
                <c:pt idx="1386" formatCode="General">
                  <c:v>100</c:v>
                </c:pt>
                <c:pt idx="1387" formatCode="General">
                  <c:v>100</c:v>
                </c:pt>
                <c:pt idx="1388" formatCode="General">
                  <c:v>100</c:v>
                </c:pt>
                <c:pt idx="1389" formatCode="General">
                  <c:v>100</c:v>
                </c:pt>
                <c:pt idx="1390" formatCode="General">
                  <c:v>100</c:v>
                </c:pt>
                <c:pt idx="1391" formatCode="General">
                  <c:v>100</c:v>
                </c:pt>
                <c:pt idx="1392" formatCode="General">
                  <c:v>100</c:v>
                </c:pt>
                <c:pt idx="1393" formatCode="General">
                  <c:v>100</c:v>
                </c:pt>
                <c:pt idx="1394" formatCode="General">
                  <c:v>100</c:v>
                </c:pt>
                <c:pt idx="1395" formatCode="General">
                  <c:v>100</c:v>
                </c:pt>
                <c:pt idx="1396" formatCode="General">
                  <c:v>100</c:v>
                </c:pt>
                <c:pt idx="1397" formatCode="General">
                  <c:v>100</c:v>
                </c:pt>
                <c:pt idx="1398" formatCode="General">
                  <c:v>100</c:v>
                </c:pt>
                <c:pt idx="1399" formatCode="General">
                  <c:v>100</c:v>
                </c:pt>
                <c:pt idx="1400" formatCode="General">
                  <c:v>100</c:v>
                </c:pt>
                <c:pt idx="1401" formatCode="General">
                  <c:v>100</c:v>
                </c:pt>
                <c:pt idx="1402" formatCode="General">
                  <c:v>100</c:v>
                </c:pt>
                <c:pt idx="1403" formatCode="General">
                  <c:v>100</c:v>
                </c:pt>
                <c:pt idx="1404" formatCode="General">
                  <c:v>100</c:v>
                </c:pt>
                <c:pt idx="1405" formatCode="General">
                  <c:v>100</c:v>
                </c:pt>
                <c:pt idx="1406" formatCode="General">
                  <c:v>100</c:v>
                </c:pt>
                <c:pt idx="1407" formatCode="General">
                  <c:v>100</c:v>
                </c:pt>
                <c:pt idx="1408" formatCode="General">
                  <c:v>100</c:v>
                </c:pt>
                <c:pt idx="1409" formatCode="General">
                  <c:v>100</c:v>
                </c:pt>
                <c:pt idx="1410" formatCode="General">
                  <c:v>100</c:v>
                </c:pt>
                <c:pt idx="1411" formatCode="General">
                  <c:v>100</c:v>
                </c:pt>
                <c:pt idx="1412" formatCode="General">
                  <c:v>100</c:v>
                </c:pt>
                <c:pt idx="1413" formatCode="General">
                  <c:v>100</c:v>
                </c:pt>
                <c:pt idx="1414" formatCode="General">
                  <c:v>100</c:v>
                </c:pt>
                <c:pt idx="1415" formatCode="General">
                  <c:v>100</c:v>
                </c:pt>
                <c:pt idx="1416" formatCode="General">
                  <c:v>100</c:v>
                </c:pt>
                <c:pt idx="1417" formatCode="General">
                  <c:v>100</c:v>
                </c:pt>
                <c:pt idx="1418" formatCode="General">
                  <c:v>100</c:v>
                </c:pt>
                <c:pt idx="1419" formatCode="General">
                  <c:v>100</c:v>
                </c:pt>
                <c:pt idx="1420" formatCode="General">
                  <c:v>100</c:v>
                </c:pt>
                <c:pt idx="1421" formatCode="General">
                  <c:v>100</c:v>
                </c:pt>
                <c:pt idx="1422" formatCode="General">
                  <c:v>100</c:v>
                </c:pt>
                <c:pt idx="1423" formatCode="General">
                  <c:v>100</c:v>
                </c:pt>
                <c:pt idx="1424" formatCode="General">
                  <c:v>100</c:v>
                </c:pt>
                <c:pt idx="1425" formatCode="General">
                  <c:v>100</c:v>
                </c:pt>
                <c:pt idx="1426" formatCode="General">
                  <c:v>100</c:v>
                </c:pt>
                <c:pt idx="1427" formatCode="General">
                  <c:v>100</c:v>
                </c:pt>
                <c:pt idx="1428" formatCode="General">
                  <c:v>100</c:v>
                </c:pt>
                <c:pt idx="1429" formatCode="General">
                  <c:v>100</c:v>
                </c:pt>
                <c:pt idx="1430" formatCode="General">
                  <c:v>100</c:v>
                </c:pt>
                <c:pt idx="1431" formatCode="General">
                  <c:v>100</c:v>
                </c:pt>
                <c:pt idx="1432" formatCode="General">
                  <c:v>100</c:v>
                </c:pt>
                <c:pt idx="1433" formatCode="General">
                  <c:v>100</c:v>
                </c:pt>
                <c:pt idx="1434" formatCode="General">
                  <c:v>100</c:v>
                </c:pt>
                <c:pt idx="1435" formatCode="General">
                  <c:v>100</c:v>
                </c:pt>
                <c:pt idx="1436" formatCode="General">
                  <c:v>100</c:v>
                </c:pt>
                <c:pt idx="1437" formatCode="General">
                  <c:v>100</c:v>
                </c:pt>
                <c:pt idx="1438" formatCode="General">
                  <c:v>100</c:v>
                </c:pt>
                <c:pt idx="1439" formatCode="General">
                  <c:v>100</c:v>
                </c:pt>
                <c:pt idx="1440" formatCode="General">
                  <c:v>100</c:v>
                </c:pt>
                <c:pt idx="1441" formatCode="General">
                  <c:v>100</c:v>
                </c:pt>
                <c:pt idx="1442" formatCode="General">
                  <c:v>100</c:v>
                </c:pt>
                <c:pt idx="1443" formatCode="General">
                  <c:v>100</c:v>
                </c:pt>
                <c:pt idx="1444" formatCode="General">
                  <c:v>100</c:v>
                </c:pt>
                <c:pt idx="1445" formatCode="General">
                  <c:v>100</c:v>
                </c:pt>
                <c:pt idx="1446" formatCode="General">
                  <c:v>100</c:v>
                </c:pt>
                <c:pt idx="1447" formatCode="General">
                  <c:v>100</c:v>
                </c:pt>
                <c:pt idx="1448" formatCode="General">
                  <c:v>100</c:v>
                </c:pt>
                <c:pt idx="1449" formatCode="General">
                  <c:v>101</c:v>
                </c:pt>
                <c:pt idx="1450" formatCode="General">
                  <c:v>101</c:v>
                </c:pt>
                <c:pt idx="1451" formatCode="General">
                  <c:v>101</c:v>
                </c:pt>
                <c:pt idx="1452" formatCode="General">
                  <c:v>101</c:v>
                </c:pt>
                <c:pt idx="1453" formatCode="General">
                  <c:v>101</c:v>
                </c:pt>
                <c:pt idx="1454" formatCode="General">
                  <c:v>101</c:v>
                </c:pt>
                <c:pt idx="1455" formatCode="General">
                  <c:v>101</c:v>
                </c:pt>
                <c:pt idx="1456" formatCode="General">
                  <c:v>101</c:v>
                </c:pt>
                <c:pt idx="1457" formatCode="General">
                  <c:v>101</c:v>
                </c:pt>
                <c:pt idx="1458" formatCode="General">
                  <c:v>101</c:v>
                </c:pt>
                <c:pt idx="1459" formatCode="General">
                  <c:v>101</c:v>
                </c:pt>
                <c:pt idx="1460" formatCode="General">
                  <c:v>101</c:v>
                </c:pt>
                <c:pt idx="1461" formatCode="General">
                  <c:v>101</c:v>
                </c:pt>
                <c:pt idx="1462" formatCode="General">
                  <c:v>101</c:v>
                </c:pt>
                <c:pt idx="1463" formatCode="General">
                  <c:v>101</c:v>
                </c:pt>
                <c:pt idx="1464" formatCode="General">
                  <c:v>101</c:v>
                </c:pt>
                <c:pt idx="1465" formatCode="General">
                  <c:v>101</c:v>
                </c:pt>
                <c:pt idx="1466" formatCode="General">
                  <c:v>101</c:v>
                </c:pt>
                <c:pt idx="1467" formatCode="General">
                  <c:v>101</c:v>
                </c:pt>
                <c:pt idx="1468" formatCode="General">
                  <c:v>101</c:v>
                </c:pt>
                <c:pt idx="1469" formatCode="General">
                  <c:v>101</c:v>
                </c:pt>
                <c:pt idx="1470" formatCode="General">
                  <c:v>101</c:v>
                </c:pt>
                <c:pt idx="1471" formatCode="General">
                  <c:v>101</c:v>
                </c:pt>
                <c:pt idx="1472" formatCode="General">
                  <c:v>101</c:v>
                </c:pt>
                <c:pt idx="1473" formatCode="General">
                  <c:v>101</c:v>
                </c:pt>
                <c:pt idx="1474" formatCode="General">
                  <c:v>101</c:v>
                </c:pt>
                <c:pt idx="1475" formatCode="General">
                  <c:v>101</c:v>
                </c:pt>
                <c:pt idx="1476" formatCode="General">
                  <c:v>101</c:v>
                </c:pt>
                <c:pt idx="1477" formatCode="General">
                  <c:v>101</c:v>
                </c:pt>
                <c:pt idx="1478" formatCode="General">
                  <c:v>101</c:v>
                </c:pt>
                <c:pt idx="1479" formatCode="General">
                  <c:v>101</c:v>
                </c:pt>
                <c:pt idx="1480" formatCode="General">
                  <c:v>101</c:v>
                </c:pt>
                <c:pt idx="1481" formatCode="General">
                  <c:v>101</c:v>
                </c:pt>
                <c:pt idx="1482" formatCode="General">
                  <c:v>101</c:v>
                </c:pt>
                <c:pt idx="1483" formatCode="General">
                  <c:v>101</c:v>
                </c:pt>
                <c:pt idx="1484" formatCode="General">
                  <c:v>101</c:v>
                </c:pt>
                <c:pt idx="1485" formatCode="General">
                  <c:v>101</c:v>
                </c:pt>
                <c:pt idx="1486" formatCode="General">
                  <c:v>101</c:v>
                </c:pt>
                <c:pt idx="1487" formatCode="General">
                  <c:v>101</c:v>
                </c:pt>
                <c:pt idx="1488" formatCode="General">
                  <c:v>101</c:v>
                </c:pt>
                <c:pt idx="1489" formatCode="General">
                  <c:v>101</c:v>
                </c:pt>
                <c:pt idx="1490" formatCode="General">
                  <c:v>101</c:v>
                </c:pt>
                <c:pt idx="1491" formatCode="General">
                  <c:v>101</c:v>
                </c:pt>
                <c:pt idx="1492" formatCode="General">
                  <c:v>101</c:v>
                </c:pt>
                <c:pt idx="1493" formatCode="General">
                  <c:v>101</c:v>
                </c:pt>
                <c:pt idx="1494" formatCode="General">
                  <c:v>101</c:v>
                </c:pt>
                <c:pt idx="1495" formatCode="General">
                  <c:v>101</c:v>
                </c:pt>
                <c:pt idx="1496" formatCode="General">
                  <c:v>101</c:v>
                </c:pt>
                <c:pt idx="1497" formatCode="General">
                  <c:v>101</c:v>
                </c:pt>
                <c:pt idx="1498" formatCode="General">
                  <c:v>101</c:v>
                </c:pt>
                <c:pt idx="1499" formatCode="General">
                  <c:v>101</c:v>
                </c:pt>
                <c:pt idx="1500" formatCode="General">
                  <c:v>101</c:v>
                </c:pt>
                <c:pt idx="1501" formatCode="General">
                  <c:v>101</c:v>
                </c:pt>
                <c:pt idx="1502" formatCode="General">
                  <c:v>101</c:v>
                </c:pt>
                <c:pt idx="1503" formatCode="General">
                  <c:v>101</c:v>
                </c:pt>
                <c:pt idx="1504" formatCode="General">
                  <c:v>101</c:v>
                </c:pt>
                <c:pt idx="1505" formatCode="General">
                  <c:v>101</c:v>
                </c:pt>
                <c:pt idx="1506" formatCode="General">
                  <c:v>101</c:v>
                </c:pt>
                <c:pt idx="1507" formatCode="General">
                  <c:v>101</c:v>
                </c:pt>
                <c:pt idx="1508" formatCode="General">
                  <c:v>101</c:v>
                </c:pt>
                <c:pt idx="1509" formatCode="General">
                  <c:v>101</c:v>
                </c:pt>
                <c:pt idx="1510" formatCode="General">
                  <c:v>101</c:v>
                </c:pt>
                <c:pt idx="1511" formatCode="General">
                  <c:v>101</c:v>
                </c:pt>
                <c:pt idx="1512" formatCode="General">
                  <c:v>102</c:v>
                </c:pt>
                <c:pt idx="1513" formatCode="General">
                  <c:v>102</c:v>
                </c:pt>
                <c:pt idx="1514" formatCode="General">
                  <c:v>102</c:v>
                </c:pt>
                <c:pt idx="1515" formatCode="General">
                  <c:v>102</c:v>
                </c:pt>
                <c:pt idx="1516" formatCode="General">
                  <c:v>102</c:v>
                </c:pt>
                <c:pt idx="1517" formatCode="General">
                  <c:v>102</c:v>
                </c:pt>
                <c:pt idx="1518" formatCode="General">
                  <c:v>102</c:v>
                </c:pt>
                <c:pt idx="1519" formatCode="General">
                  <c:v>102</c:v>
                </c:pt>
                <c:pt idx="1520" formatCode="General">
                  <c:v>102</c:v>
                </c:pt>
                <c:pt idx="1521" formatCode="General">
                  <c:v>102</c:v>
                </c:pt>
                <c:pt idx="1522" formatCode="General">
                  <c:v>102</c:v>
                </c:pt>
                <c:pt idx="1523" formatCode="General">
                  <c:v>102</c:v>
                </c:pt>
                <c:pt idx="1524" formatCode="General">
                  <c:v>102</c:v>
                </c:pt>
                <c:pt idx="1525" formatCode="General">
                  <c:v>102</c:v>
                </c:pt>
                <c:pt idx="1526" formatCode="General">
                  <c:v>102</c:v>
                </c:pt>
                <c:pt idx="1527" formatCode="General">
                  <c:v>102</c:v>
                </c:pt>
                <c:pt idx="1528" formatCode="General">
                  <c:v>102</c:v>
                </c:pt>
                <c:pt idx="1529" formatCode="General">
                  <c:v>102</c:v>
                </c:pt>
                <c:pt idx="1530" formatCode="General">
                  <c:v>102</c:v>
                </c:pt>
                <c:pt idx="1531" formatCode="General">
                  <c:v>102</c:v>
                </c:pt>
                <c:pt idx="1532" formatCode="General">
                  <c:v>102</c:v>
                </c:pt>
                <c:pt idx="1533" formatCode="General">
                  <c:v>102</c:v>
                </c:pt>
                <c:pt idx="1534" formatCode="General">
                  <c:v>102</c:v>
                </c:pt>
                <c:pt idx="1535" formatCode="General">
                  <c:v>102</c:v>
                </c:pt>
                <c:pt idx="1536" formatCode="General">
                  <c:v>102</c:v>
                </c:pt>
                <c:pt idx="1537" formatCode="General">
                  <c:v>102</c:v>
                </c:pt>
                <c:pt idx="1538" formatCode="General">
                  <c:v>102</c:v>
                </c:pt>
                <c:pt idx="1539" formatCode="General">
                  <c:v>102</c:v>
                </c:pt>
                <c:pt idx="1540" formatCode="General">
                  <c:v>102</c:v>
                </c:pt>
                <c:pt idx="1541" formatCode="General">
                  <c:v>102</c:v>
                </c:pt>
                <c:pt idx="1542" formatCode="General">
                  <c:v>102</c:v>
                </c:pt>
                <c:pt idx="1543" formatCode="General">
                  <c:v>102</c:v>
                </c:pt>
                <c:pt idx="1544" formatCode="General">
                  <c:v>102</c:v>
                </c:pt>
                <c:pt idx="1545" formatCode="General">
                  <c:v>102</c:v>
                </c:pt>
                <c:pt idx="1546" formatCode="General">
                  <c:v>102</c:v>
                </c:pt>
                <c:pt idx="1547" formatCode="General">
                  <c:v>102</c:v>
                </c:pt>
                <c:pt idx="1548" formatCode="General">
                  <c:v>102</c:v>
                </c:pt>
                <c:pt idx="1549" formatCode="General">
                  <c:v>102</c:v>
                </c:pt>
                <c:pt idx="1550" formatCode="General">
                  <c:v>102</c:v>
                </c:pt>
                <c:pt idx="1551" formatCode="General">
                  <c:v>102</c:v>
                </c:pt>
                <c:pt idx="1552" formatCode="General">
                  <c:v>102</c:v>
                </c:pt>
                <c:pt idx="1553" formatCode="General">
                  <c:v>102</c:v>
                </c:pt>
                <c:pt idx="1554" formatCode="General">
                  <c:v>102</c:v>
                </c:pt>
                <c:pt idx="1555" formatCode="General">
                  <c:v>102</c:v>
                </c:pt>
                <c:pt idx="1556" formatCode="General">
                  <c:v>102</c:v>
                </c:pt>
                <c:pt idx="1557" formatCode="General">
                  <c:v>102</c:v>
                </c:pt>
                <c:pt idx="1558" formatCode="General">
                  <c:v>102</c:v>
                </c:pt>
                <c:pt idx="1559" formatCode="General">
                  <c:v>102</c:v>
                </c:pt>
                <c:pt idx="1560" formatCode="General">
                  <c:v>102</c:v>
                </c:pt>
                <c:pt idx="1561" formatCode="General">
                  <c:v>102</c:v>
                </c:pt>
                <c:pt idx="1562" formatCode="General">
                  <c:v>102</c:v>
                </c:pt>
                <c:pt idx="1563" formatCode="General">
                  <c:v>102</c:v>
                </c:pt>
                <c:pt idx="1564" formatCode="General">
                  <c:v>102</c:v>
                </c:pt>
                <c:pt idx="1565" formatCode="General">
                  <c:v>102</c:v>
                </c:pt>
                <c:pt idx="1566" formatCode="General">
                  <c:v>102</c:v>
                </c:pt>
                <c:pt idx="1567" formatCode="General">
                  <c:v>102</c:v>
                </c:pt>
                <c:pt idx="1568" formatCode="General">
                  <c:v>102</c:v>
                </c:pt>
                <c:pt idx="1569" formatCode="General">
                  <c:v>102</c:v>
                </c:pt>
                <c:pt idx="1570" formatCode="General">
                  <c:v>102</c:v>
                </c:pt>
                <c:pt idx="1571" formatCode="General">
                  <c:v>102</c:v>
                </c:pt>
                <c:pt idx="1572" formatCode="General">
                  <c:v>102</c:v>
                </c:pt>
                <c:pt idx="1573" formatCode="General">
                  <c:v>102</c:v>
                </c:pt>
                <c:pt idx="1574" formatCode="General">
                  <c:v>102</c:v>
                </c:pt>
                <c:pt idx="1575" formatCode="General">
                  <c:v>102</c:v>
                </c:pt>
                <c:pt idx="1576" formatCode="General">
                  <c:v>102</c:v>
                </c:pt>
                <c:pt idx="1577" formatCode="General">
                  <c:v>102</c:v>
                </c:pt>
                <c:pt idx="1578" formatCode="General">
                  <c:v>102</c:v>
                </c:pt>
                <c:pt idx="1579" formatCode="General">
                  <c:v>102</c:v>
                </c:pt>
                <c:pt idx="1580" formatCode="General">
                  <c:v>102</c:v>
                </c:pt>
                <c:pt idx="1581" formatCode="General">
                  <c:v>102</c:v>
                </c:pt>
                <c:pt idx="1582" formatCode="General">
                  <c:v>102</c:v>
                </c:pt>
                <c:pt idx="1583" formatCode="General">
                  <c:v>102</c:v>
                </c:pt>
                <c:pt idx="1584" formatCode="General">
                  <c:v>102</c:v>
                </c:pt>
                <c:pt idx="1585" formatCode="General">
                  <c:v>102</c:v>
                </c:pt>
                <c:pt idx="1586" formatCode="General">
                  <c:v>102</c:v>
                </c:pt>
                <c:pt idx="1587" formatCode="General">
                  <c:v>102</c:v>
                </c:pt>
                <c:pt idx="1588" formatCode="General">
                  <c:v>102</c:v>
                </c:pt>
                <c:pt idx="1589" formatCode="General">
                  <c:v>103</c:v>
                </c:pt>
                <c:pt idx="1590" formatCode="General">
                  <c:v>103</c:v>
                </c:pt>
                <c:pt idx="1591" formatCode="General">
                  <c:v>103</c:v>
                </c:pt>
                <c:pt idx="1592" formatCode="General">
                  <c:v>103</c:v>
                </c:pt>
                <c:pt idx="1593" formatCode="General">
                  <c:v>103</c:v>
                </c:pt>
                <c:pt idx="1594" formatCode="General">
                  <c:v>103</c:v>
                </c:pt>
                <c:pt idx="1595" formatCode="General">
                  <c:v>103</c:v>
                </c:pt>
                <c:pt idx="1596" formatCode="General">
                  <c:v>103</c:v>
                </c:pt>
                <c:pt idx="1597" formatCode="General">
                  <c:v>103</c:v>
                </c:pt>
                <c:pt idx="1598" formatCode="General">
                  <c:v>103</c:v>
                </c:pt>
                <c:pt idx="1599" formatCode="General">
                  <c:v>103</c:v>
                </c:pt>
                <c:pt idx="1600" formatCode="General">
                  <c:v>103</c:v>
                </c:pt>
                <c:pt idx="1601" formatCode="General">
                  <c:v>103</c:v>
                </c:pt>
                <c:pt idx="1602" formatCode="General">
                  <c:v>103</c:v>
                </c:pt>
                <c:pt idx="1603" formatCode="General">
                  <c:v>103</c:v>
                </c:pt>
                <c:pt idx="1604" formatCode="General">
                  <c:v>103</c:v>
                </c:pt>
                <c:pt idx="1605" formatCode="General">
                  <c:v>103</c:v>
                </c:pt>
                <c:pt idx="1606" formatCode="General">
                  <c:v>103</c:v>
                </c:pt>
                <c:pt idx="1607" formatCode="General">
                  <c:v>103</c:v>
                </c:pt>
                <c:pt idx="1608" formatCode="General">
                  <c:v>103</c:v>
                </c:pt>
                <c:pt idx="1609" formatCode="General">
                  <c:v>103</c:v>
                </c:pt>
                <c:pt idx="1610" formatCode="General">
                  <c:v>103</c:v>
                </c:pt>
                <c:pt idx="1611" formatCode="General">
                  <c:v>103</c:v>
                </c:pt>
                <c:pt idx="1612" formatCode="General">
                  <c:v>103</c:v>
                </c:pt>
                <c:pt idx="1613" formatCode="General">
                  <c:v>103</c:v>
                </c:pt>
                <c:pt idx="1614" formatCode="General">
                  <c:v>103</c:v>
                </c:pt>
                <c:pt idx="1615" formatCode="General">
                  <c:v>103</c:v>
                </c:pt>
                <c:pt idx="1616" formatCode="General">
                  <c:v>103</c:v>
                </c:pt>
                <c:pt idx="1617" formatCode="General">
                  <c:v>103</c:v>
                </c:pt>
                <c:pt idx="1618" formatCode="General">
                  <c:v>103</c:v>
                </c:pt>
                <c:pt idx="1619" formatCode="General">
                  <c:v>103</c:v>
                </c:pt>
                <c:pt idx="1620" formatCode="General">
                  <c:v>103</c:v>
                </c:pt>
                <c:pt idx="1621" formatCode="General">
                  <c:v>103</c:v>
                </c:pt>
                <c:pt idx="1622" formatCode="General">
                  <c:v>103</c:v>
                </c:pt>
                <c:pt idx="1623" formatCode="General">
                  <c:v>103</c:v>
                </c:pt>
                <c:pt idx="1624" formatCode="General">
                  <c:v>103</c:v>
                </c:pt>
                <c:pt idx="1625" formatCode="General">
                  <c:v>103</c:v>
                </c:pt>
                <c:pt idx="1626" formatCode="General">
                  <c:v>103</c:v>
                </c:pt>
                <c:pt idx="1627" formatCode="General">
                  <c:v>103</c:v>
                </c:pt>
                <c:pt idx="1628" formatCode="General">
                  <c:v>103</c:v>
                </c:pt>
                <c:pt idx="1629" formatCode="General">
                  <c:v>103</c:v>
                </c:pt>
                <c:pt idx="1630" formatCode="General">
                  <c:v>103</c:v>
                </c:pt>
                <c:pt idx="1631" formatCode="General">
                  <c:v>103</c:v>
                </c:pt>
                <c:pt idx="1632" formatCode="General">
                  <c:v>103</c:v>
                </c:pt>
                <c:pt idx="1633" formatCode="General">
                  <c:v>103</c:v>
                </c:pt>
                <c:pt idx="1634" formatCode="General">
                  <c:v>103</c:v>
                </c:pt>
                <c:pt idx="1635" formatCode="General">
                  <c:v>103</c:v>
                </c:pt>
                <c:pt idx="1636" formatCode="General">
                  <c:v>103</c:v>
                </c:pt>
                <c:pt idx="1637" formatCode="General">
                  <c:v>103</c:v>
                </c:pt>
                <c:pt idx="1638" formatCode="General">
                  <c:v>103</c:v>
                </c:pt>
                <c:pt idx="1639" formatCode="General">
                  <c:v>103</c:v>
                </c:pt>
                <c:pt idx="1640" formatCode="General">
                  <c:v>103</c:v>
                </c:pt>
                <c:pt idx="1641" formatCode="General">
                  <c:v>103</c:v>
                </c:pt>
                <c:pt idx="1642" formatCode="General">
                  <c:v>103</c:v>
                </c:pt>
                <c:pt idx="1643" formatCode="General">
                  <c:v>103</c:v>
                </c:pt>
                <c:pt idx="1644" formatCode="General">
                  <c:v>103</c:v>
                </c:pt>
                <c:pt idx="1645" formatCode="General">
                  <c:v>103</c:v>
                </c:pt>
                <c:pt idx="1646" formatCode="General">
                  <c:v>103</c:v>
                </c:pt>
                <c:pt idx="1647" formatCode="General">
                  <c:v>103</c:v>
                </c:pt>
                <c:pt idx="1648" formatCode="General">
                  <c:v>103</c:v>
                </c:pt>
                <c:pt idx="1649" formatCode="General">
                  <c:v>103</c:v>
                </c:pt>
                <c:pt idx="1650" formatCode="General">
                  <c:v>103</c:v>
                </c:pt>
                <c:pt idx="1651" formatCode="General">
                  <c:v>103</c:v>
                </c:pt>
                <c:pt idx="1652" formatCode="General">
                  <c:v>103</c:v>
                </c:pt>
                <c:pt idx="1653" formatCode="General">
                  <c:v>103</c:v>
                </c:pt>
                <c:pt idx="1654" formatCode="General">
                  <c:v>103</c:v>
                </c:pt>
                <c:pt idx="1655" formatCode="General">
                  <c:v>103</c:v>
                </c:pt>
                <c:pt idx="1656" formatCode="General">
                  <c:v>103</c:v>
                </c:pt>
                <c:pt idx="1657" formatCode="General">
                  <c:v>103</c:v>
                </c:pt>
                <c:pt idx="1658" formatCode="General">
                  <c:v>103</c:v>
                </c:pt>
                <c:pt idx="1659" formatCode="General">
                  <c:v>103</c:v>
                </c:pt>
                <c:pt idx="1660" formatCode="General">
                  <c:v>103</c:v>
                </c:pt>
                <c:pt idx="1661" formatCode="General">
                  <c:v>103</c:v>
                </c:pt>
                <c:pt idx="1662" formatCode="General">
                  <c:v>103</c:v>
                </c:pt>
                <c:pt idx="1663" formatCode="General">
                  <c:v>103</c:v>
                </c:pt>
                <c:pt idx="1664" formatCode="General">
                  <c:v>103</c:v>
                </c:pt>
                <c:pt idx="1665" formatCode="General">
                  <c:v>103</c:v>
                </c:pt>
                <c:pt idx="1666" formatCode="General">
                  <c:v>103</c:v>
                </c:pt>
                <c:pt idx="1667" formatCode="General">
                  <c:v>104</c:v>
                </c:pt>
                <c:pt idx="1668" formatCode="General">
                  <c:v>104</c:v>
                </c:pt>
                <c:pt idx="1669" formatCode="General">
                  <c:v>104</c:v>
                </c:pt>
                <c:pt idx="1670" formatCode="General">
                  <c:v>104</c:v>
                </c:pt>
                <c:pt idx="1671" formatCode="General">
                  <c:v>104</c:v>
                </c:pt>
                <c:pt idx="1672" formatCode="General">
                  <c:v>104</c:v>
                </c:pt>
                <c:pt idx="1673" formatCode="General">
                  <c:v>104</c:v>
                </c:pt>
                <c:pt idx="1674" formatCode="General">
                  <c:v>104</c:v>
                </c:pt>
                <c:pt idx="1675" formatCode="General">
                  <c:v>104</c:v>
                </c:pt>
                <c:pt idx="1676" formatCode="General">
                  <c:v>104</c:v>
                </c:pt>
                <c:pt idx="1677" formatCode="General">
                  <c:v>104</c:v>
                </c:pt>
                <c:pt idx="1678" formatCode="General">
                  <c:v>104</c:v>
                </c:pt>
                <c:pt idx="1679" formatCode="General">
                  <c:v>104</c:v>
                </c:pt>
                <c:pt idx="1680" formatCode="General">
                  <c:v>104</c:v>
                </c:pt>
                <c:pt idx="1681" formatCode="General">
                  <c:v>104</c:v>
                </c:pt>
                <c:pt idx="1682" formatCode="General">
                  <c:v>104</c:v>
                </c:pt>
                <c:pt idx="1683" formatCode="General">
                  <c:v>104</c:v>
                </c:pt>
                <c:pt idx="1684" formatCode="General">
                  <c:v>104</c:v>
                </c:pt>
                <c:pt idx="1685" formatCode="General">
                  <c:v>104</c:v>
                </c:pt>
                <c:pt idx="1686" formatCode="General">
                  <c:v>104</c:v>
                </c:pt>
                <c:pt idx="1687" formatCode="General">
                  <c:v>104</c:v>
                </c:pt>
                <c:pt idx="1688" formatCode="General">
                  <c:v>104</c:v>
                </c:pt>
                <c:pt idx="1689" formatCode="General">
                  <c:v>104</c:v>
                </c:pt>
                <c:pt idx="1690" formatCode="General">
                  <c:v>104</c:v>
                </c:pt>
                <c:pt idx="1691" formatCode="General">
                  <c:v>104</c:v>
                </c:pt>
                <c:pt idx="1692" formatCode="General">
                  <c:v>104</c:v>
                </c:pt>
                <c:pt idx="1693" formatCode="General">
                  <c:v>104</c:v>
                </c:pt>
                <c:pt idx="1694" formatCode="General">
                  <c:v>104</c:v>
                </c:pt>
                <c:pt idx="1695" formatCode="General">
                  <c:v>104</c:v>
                </c:pt>
                <c:pt idx="1696" formatCode="General">
                  <c:v>104</c:v>
                </c:pt>
                <c:pt idx="1697" formatCode="General">
                  <c:v>104</c:v>
                </c:pt>
                <c:pt idx="1698" formatCode="General">
                  <c:v>104</c:v>
                </c:pt>
                <c:pt idx="1699" formatCode="General">
                  <c:v>104</c:v>
                </c:pt>
                <c:pt idx="1700" formatCode="General">
                  <c:v>104</c:v>
                </c:pt>
                <c:pt idx="1701" formatCode="General">
                  <c:v>104</c:v>
                </c:pt>
                <c:pt idx="1702" formatCode="General">
                  <c:v>104</c:v>
                </c:pt>
                <c:pt idx="1703" formatCode="General">
                  <c:v>104</c:v>
                </c:pt>
                <c:pt idx="1704" formatCode="General">
                  <c:v>104</c:v>
                </c:pt>
                <c:pt idx="1705" formatCode="General">
                  <c:v>104</c:v>
                </c:pt>
                <c:pt idx="1706" formatCode="General">
                  <c:v>104</c:v>
                </c:pt>
                <c:pt idx="1707" formatCode="General">
                  <c:v>104</c:v>
                </c:pt>
                <c:pt idx="1708" formatCode="General">
                  <c:v>104</c:v>
                </c:pt>
                <c:pt idx="1709" formatCode="General">
                  <c:v>104</c:v>
                </c:pt>
                <c:pt idx="1710" formatCode="General">
                  <c:v>104</c:v>
                </c:pt>
                <c:pt idx="1711" formatCode="General">
                  <c:v>104</c:v>
                </c:pt>
                <c:pt idx="1712" formatCode="General">
                  <c:v>104</c:v>
                </c:pt>
                <c:pt idx="1713" formatCode="General">
                  <c:v>104</c:v>
                </c:pt>
                <c:pt idx="1714" formatCode="General">
                  <c:v>104</c:v>
                </c:pt>
                <c:pt idx="1715" formatCode="General">
                  <c:v>104</c:v>
                </c:pt>
                <c:pt idx="1716" formatCode="General">
                  <c:v>104</c:v>
                </c:pt>
                <c:pt idx="1717" formatCode="General">
                  <c:v>104</c:v>
                </c:pt>
                <c:pt idx="1718" formatCode="General">
                  <c:v>104</c:v>
                </c:pt>
                <c:pt idx="1719" formatCode="General">
                  <c:v>104</c:v>
                </c:pt>
                <c:pt idx="1720" formatCode="General">
                  <c:v>104</c:v>
                </c:pt>
                <c:pt idx="1721" formatCode="General">
                  <c:v>104</c:v>
                </c:pt>
                <c:pt idx="1722" formatCode="General">
                  <c:v>104</c:v>
                </c:pt>
                <c:pt idx="1723" formatCode="General">
                  <c:v>104</c:v>
                </c:pt>
                <c:pt idx="1724" formatCode="General">
                  <c:v>104</c:v>
                </c:pt>
                <c:pt idx="1725" formatCode="General">
                  <c:v>104</c:v>
                </c:pt>
                <c:pt idx="1726" formatCode="General">
                  <c:v>104</c:v>
                </c:pt>
                <c:pt idx="1727" formatCode="General">
                  <c:v>104</c:v>
                </c:pt>
                <c:pt idx="1728" formatCode="General">
                  <c:v>104</c:v>
                </c:pt>
                <c:pt idx="1729" formatCode="General">
                  <c:v>104</c:v>
                </c:pt>
                <c:pt idx="1730" formatCode="General">
                  <c:v>104</c:v>
                </c:pt>
                <c:pt idx="1731" formatCode="General">
                  <c:v>104</c:v>
                </c:pt>
                <c:pt idx="1732" formatCode="General">
                  <c:v>104</c:v>
                </c:pt>
                <c:pt idx="1733" formatCode="General">
                  <c:v>104</c:v>
                </c:pt>
                <c:pt idx="1734" formatCode="General">
                  <c:v>104</c:v>
                </c:pt>
                <c:pt idx="1735" formatCode="General">
                  <c:v>104</c:v>
                </c:pt>
                <c:pt idx="1736" formatCode="General">
                  <c:v>104</c:v>
                </c:pt>
                <c:pt idx="1737" formatCode="General">
                  <c:v>104</c:v>
                </c:pt>
                <c:pt idx="1738" formatCode="General">
                  <c:v>104</c:v>
                </c:pt>
                <c:pt idx="1739" formatCode="General">
                  <c:v>104</c:v>
                </c:pt>
                <c:pt idx="1740" formatCode="General">
                  <c:v>104</c:v>
                </c:pt>
                <c:pt idx="1741" formatCode="General">
                  <c:v>104</c:v>
                </c:pt>
                <c:pt idx="1742" formatCode="General">
                  <c:v>104</c:v>
                </c:pt>
                <c:pt idx="1743" formatCode="General">
                  <c:v>104</c:v>
                </c:pt>
                <c:pt idx="1744" formatCode="General">
                  <c:v>104</c:v>
                </c:pt>
                <c:pt idx="1745" formatCode="General">
                  <c:v>105</c:v>
                </c:pt>
                <c:pt idx="1746" formatCode="General">
                  <c:v>105</c:v>
                </c:pt>
                <c:pt idx="1747" formatCode="General">
                  <c:v>105</c:v>
                </c:pt>
                <c:pt idx="1748" formatCode="General">
                  <c:v>105</c:v>
                </c:pt>
                <c:pt idx="1749" formatCode="General">
                  <c:v>105</c:v>
                </c:pt>
                <c:pt idx="1750" formatCode="General">
                  <c:v>105</c:v>
                </c:pt>
                <c:pt idx="1751" formatCode="General">
                  <c:v>105</c:v>
                </c:pt>
                <c:pt idx="1752" formatCode="General">
                  <c:v>105</c:v>
                </c:pt>
                <c:pt idx="1753" formatCode="General">
                  <c:v>105</c:v>
                </c:pt>
                <c:pt idx="1754" formatCode="General">
                  <c:v>105</c:v>
                </c:pt>
                <c:pt idx="1755" formatCode="General">
                  <c:v>105</c:v>
                </c:pt>
                <c:pt idx="1756" formatCode="General">
                  <c:v>105</c:v>
                </c:pt>
                <c:pt idx="1757" formatCode="General">
                  <c:v>105</c:v>
                </c:pt>
                <c:pt idx="1758" formatCode="General">
                  <c:v>105</c:v>
                </c:pt>
                <c:pt idx="1759" formatCode="General">
                  <c:v>105</c:v>
                </c:pt>
                <c:pt idx="1760" formatCode="General">
                  <c:v>105</c:v>
                </c:pt>
                <c:pt idx="1761" formatCode="General">
                  <c:v>105</c:v>
                </c:pt>
                <c:pt idx="1762" formatCode="General">
                  <c:v>105</c:v>
                </c:pt>
                <c:pt idx="1763" formatCode="General">
                  <c:v>105</c:v>
                </c:pt>
                <c:pt idx="1764" formatCode="General">
                  <c:v>105</c:v>
                </c:pt>
                <c:pt idx="1765" formatCode="General">
                  <c:v>105</c:v>
                </c:pt>
                <c:pt idx="1766" formatCode="General">
                  <c:v>105</c:v>
                </c:pt>
                <c:pt idx="1767" formatCode="General">
                  <c:v>105</c:v>
                </c:pt>
                <c:pt idx="1768" formatCode="General">
                  <c:v>105</c:v>
                </c:pt>
                <c:pt idx="1769" formatCode="General">
                  <c:v>105</c:v>
                </c:pt>
                <c:pt idx="1770" formatCode="General">
                  <c:v>105</c:v>
                </c:pt>
                <c:pt idx="1771" formatCode="General">
                  <c:v>105</c:v>
                </c:pt>
                <c:pt idx="1772" formatCode="General">
                  <c:v>105</c:v>
                </c:pt>
                <c:pt idx="1773" formatCode="General">
                  <c:v>105</c:v>
                </c:pt>
                <c:pt idx="1774" formatCode="General">
                  <c:v>105</c:v>
                </c:pt>
                <c:pt idx="1775" formatCode="General">
                  <c:v>105</c:v>
                </c:pt>
                <c:pt idx="1776" formatCode="General">
                  <c:v>105</c:v>
                </c:pt>
                <c:pt idx="1777" formatCode="General">
                  <c:v>105</c:v>
                </c:pt>
                <c:pt idx="1778" formatCode="General">
                  <c:v>105</c:v>
                </c:pt>
                <c:pt idx="1779" formatCode="General">
                  <c:v>105</c:v>
                </c:pt>
                <c:pt idx="1780" formatCode="General">
                  <c:v>105</c:v>
                </c:pt>
                <c:pt idx="1781" formatCode="General">
                  <c:v>105</c:v>
                </c:pt>
                <c:pt idx="1782" formatCode="General">
                  <c:v>105</c:v>
                </c:pt>
                <c:pt idx="1783" formatCode="General">
                  <c:v>105</c:v>
                </c:pt>
                <c:pt idx="1784" formatCode="General">
                  <c:v>105</c:v>
                </c:pt>
                <c:pt idx="1785" formatCode="General">
                  <c:v>105</c:v>
                </c:pt>
                <c:pt idx="1786" formatCode="General">
                  <c:v>105</c:v>
                </c:pt>
                <c:pt idx="1787" formatCode="General">
                  <c:v>105</c:v>
                </c:pt>
                <c:pt idx="1788" formatCode="General">
                  <c:v>105</c:v>
                </c:pt>
                <c:pt idx="1789" formatCode="General">
                  <c:v>105</c:v>
                </c:pt>
                <c:pt idx="1790" formatCode="General">
                  <c:v>105</c:v>
                </c:pt>
                <c:pt idx="1791" formatCode="General">
                  <c:v>105</c:v>
                </c:pt>
                <c:pt idx="1792" formatCode="General">
                  <c:v>105</c:v>
                </c:pt>
                <c:pt idx="1793" formatCode="General">
                  <c:v>105</c:v>
                </c:pt>
                <c:pt idx="1794" formatCode="General">
                  <c:v>105</c:v>
                </c:pt>
                <c:pt idx="1795" formatCode="General">
                  <c:v>105</c:v>
                </c:pt>
                <c:pt idx="1796" formatCode="General">
                  <c:v>105</c:v>
                </c:pt>
                <c:pt idx="1797" formatCode="General">
                  <c:v>105</c:v>
                </c:pt>
                <c:pt idx="1798" formatCode="General">
                  <c:v>105</c:v>
                </c:pt>
                <c:pt idx="1799" formatCode="General">
                  <c:v>105</c:v>
                </c:pt>
                <c:pt idx="1800" formatCode="General">
                  <c:v>105</c:v>
                </c:pt>
                <c:pt idx="1801" formatCode="General">
                  <c:v>105</c:v>
                </c:pt>
                <c:pt idx="1802" formatCode="General">
                  <c:v>105</c:v>
                </c:pt>
                <c:pt idx="1803" formatCode="General">
                  <c:v>105</c:v>
                </c:pt>
                <c:pt idx="1804" formatCode="General">
                  <c:v>105</c:v>
                </c:pt>
                <c:pt idx="1805" formatCode="General">
                  <c:v>105</c:v>
                </c:pt>
                <c:pt idx="1806" formatCode="General">
                  <c:v>105</c:v>
                </c:pt>
                <c:pt idx="1807" formatCode="General">
                  <c:v>105</c:v>
                </c:pt>
                <c:pt idx="1808" formatCode="General">
                  <c:v>105</c:v>
                </c:pt>
                <c:pt idx="1809" formatCode="General">
                  <c:v>105</c:v>
                </c:pt>
                <c:pt idx="1810" formatCode="General">
                  <c:v>105</c:v>
                </c:pt>
                <c:pt idx="1811" formatCode="General">
                  <c:v>105</c:v>
                </c:pt>
                <c:pt idx="1812" formatCode="General">
                  <c:v>105</c:v>
                </c:pt>
                <c:pt idx="1813" formatCode="General">
                  <c:v>105</c:v>
                </c:pt>
                <c:pt idx="1814" formatCode="General">
                  <c:v>105</c:v>
                </c:pt>
                <c:pt idx="1815" formatCode="General">
                  <c:v>105</c:v>
                </c:pt>
                <c:pt idx="1816" formatCode="General">
                  <c:v>105</c:v>
                </c:pt>
                <c:pt idx="1817" formatCode="General">
                  <c:v>105</c:v>
                </c:pt>
                <c:pt idx="1818" formatCode="General">
                  <c:v>105</c:v>
                </c:pt>
                <c:pt idx="1819" formatCode="General">
                  <c:v>105</c:v>
                </c:pt>
                <c:pt idx="1820" formatCode="General">
                  <c:v>105</c:v>
                </c:pt>
                <c:pt idx="1821" formatCode="General">
                  <c:v>105</c:v>
                </c:pt>
                <c:pt idx="1822" formatCode="General">
                  <c:v>105</c:v>
                </c:pt>
                <c:pt idx="1823" formatCode="General">
                  <c:v>105</c:v>
                </c:pt>
                <c:pt idx="1824" formatCode="General">
                  <c:v>105</c:v>
                </c:pt>
                <c:pt idx="1825" formatCode="General">
                  <c:v>105</c:v>
                </c:pt>
                <c:pt idx="1826" formatCode="General">
                  <c:v>105</c:v>
                </c:pt>
                <c:pt idx="1827" formatCode="General">
                  <c:v>105</c:v>
                </c:pt>
                <c:pt idx="1828" formatCode="General">
                  <c:v>105</c:v>
                </c:pt>
                <c:pt idx="1829" formatCode="General">
                  <c:v>105</c:v>
                </c:pt>
                <c:pt idx="1830" formatCode="General">
                  <c:v>105</c:v>
                </c:pt>
                <c:pt idx="1831" formatCode="General">
                  <c:v>105</c:v>
                </c:pt>
                <c:pt idx="1832" formatCode="General">
                  <c:v>105</c:v>
                </c:pt>
                <c:pt idx="1833" formatCode="General">
                  <c:v>105</c:v>
                </c:pt>
                <c:pt idx="1834" formatCode="General">
                  <c:v>105</c:v>
                </c:pt>
                <c:pt idx="1835" formatCode="General">
                  <c:v>105</c:v>
                </c:pt>
                <c:pt idx="1836" formatCode="General">
                  <c:v>105</c:v>
                </c:pt>
                <c:pt idx="1837" formatCode="General">
                  <c:v>105</c:v>
                </c:pt>
                <c:pt idx="1838" formatCode="General">
                  <c:v>105</c:v>
                </c:pt>
                <c:pt idx="1839" formatCode="General">
                  <c:v>105</c:v>
                </c:pt>
                <c:pt idx="1840" formatCode="General">
                  <c:v>105</c:v>
                </c:pt>
                <c:pt idx="1841" formatCode="General">
                  <c:v>105</c:v>
                </c:pt>
                <c:pt idx="1842" formatCode="General">
                  <c:v>105</c:v>
                </c:pt>
                <c:pt idx="1843" formatCode="General">
                  <c:v>105</c:v>
                </c:pt>
                <c:pt idx="1844" formatCode="General">
                  <c:v>105</c:v>
                </c:pt>
                <c:pt idx="1845" formatCode="General">
                  <c:v>105</c:v>
                </c:pt>
                <c:pt idx="1846" formatCode="General">
                  <c:v>105</c:v>
                </c:pt>
                <c:pt idx="1847" formatCode="General">
                  <c:v>105</c:v>
                </c:pt>
                <c:pt idx="1848" formatCode="General">
                  <c:v>105</c:v>
                </c:pt>
                <c:pt idx="1849" formatCode="General">
                  <c:v>105</c:v>
                </c:pt>
                <c:pt idx="1850" formatCode="General">
                  <c:v>106</c:v>
                </c:pt>
                <c:pt idx="1851" formatCode="General">
                  <c:v>106</c:v>
                </c:pt>
                <c:pt idx="1852" formatCode="General">
                  <c:v>106</c:v>
                </c:pt>
                <c:pt idx="1853" formatCode="General">
                  <c:v>106</c:v>
                </c:pt>
                <c:pt idx="1854" formatCode="General">
                  <c:v>106</c:v>
                </c:pt>
                <c:pt idx="1855" formatCode="General">
                  <c:v>106</c:v>
                </c:pt>
                <c:pt idx="1856" formatCode="General">
                  <c:v>106</c:v>
                </c:pt>
                <c:pt idx="1857" formatCode="General">
                  <c:v>106</c:v>
                </c:pt>
                <c:pt idx="1858" formatCode="General">
                  <c:v>106</c:v>
                </c:pt>
                <c:pt idx="1859" formatCode="General">
                  <c:v>106</c:v>
                </c:pt>
                <c:pt idx="1860" formatCode="General">
                  <c:v>106</c:v>
                </c:pt>
                <c:pt idx="1861" formatCode="General">
                  <c:v>106</c:v>
                </c:pt>
                <c:pt idx="1862" formatCode="General">
                  <c:v>106</c:v>
                </c:pt>
                <c:pt idx="1863" formatCode="General">
                  <c:v>106</c:v>
                </c:pt>
                <c:pt idx="1864" formatCode="General">
                  <c:v>106</c:v>
                </c:pt>
                <c:pt idx="1865" formatCode="General">
                  <c:v>106</c:v>
                </c:pt>
                <c:pt idx="1866" formatCode="General">
                  <c:v>106</c:v>
                </c:pt>
                <c:pt idx="1867" formatCode="General">
                  <c:v>106</c:v>
                </c:pt>
                <c:pt idx="1868" formatCode="General">
                  <c:v>106</c:v>
                </c:pt>
                <c:pt idx="1869" formatCode="General">
                  <c:v>106</c:v>
                </c:pt>
                <c:pt idx="1870" formatCode="General">
                  <c:v>106</c:v>
                </c:pt>
                <c:pt idx="1871" formatCode="General">
                  <c:v>106</c:v>
                </c:pt>
                <c:pt idx="1872" formatCode="General">
                  <c:v>106</c:v>
                </c:pt>
                <c:pt idx="1873" formatCode="General">
                  <c:v>106</c:v>
                </c:pt>
                <c:pt idx="1874" formatCode="General">
                  <c:v>106</c:v>
                </c:pt>
                <c:pt idx="1875" formatCode="General">
                  <c:v>106</c:v>
                </c:pt>
                <c:pt idx="1876" formatCode="General">
                  <c:v>106</c:v>
                </c:pt>
                <c:pt idx="1877" formatCode="General">
                  <c:v>106</c:v>
                </c:pt>
                <c:pt idx="1878" formatCode="General">
                  <c:v>106</c:v>
                </c:pt>
                <c:pt idx="1879" formatCode="General">
                  <c:v>106</c:v>
                </c:pt>
                <c:pt idx="1880" formatCode="General">
                  <c:v>106</c:v>
                </c:pt>
                <c:pt idx="1881" formatCode="General">
                  <c:v>106</c:v>
                </c:pt>
                <c:pt idx="1882" formatCode="General">
                  <c:v>106</c:v>
                </c:pt>
                <c:pt idx="1883" formatCode="General">
                  <c:v>106</c:v>
                </c:pt>
                <c:pt idx="1884" formatCode="General">
                  <c:v>106</c:v>
                </c:pt>
                <c:pt idx="1885" formatCode="General">
                  <c:v>106</c:v>
                </c:pt>
                <c:pt idx="1886" formatCode="General">
                  <c:v>106</c:v>
                </c:pt>
                <c:pt idx="1887" formatCode="General">
                  <c:v>106</c:v>
                </c:pt>
                <c:pt idx="1888" formatCode="General">
                  <c:v>106</c:v>
                </c:pt>
                <c:pt idx="1889" formatCode="General">
                  <c:v>106</c:v>
                </c:pt>
                <c:pt idx="1890" formatCode="General">
                  <c:v>106</c:v>
                </c:pt>
                <c:pt idx="1891" formatCode="General">
                  <c:v>106</c:v>
                </c:pt>
                <c:pt idx="1892" formatCode="General">
                  <c:v>106</c:v>
                </c:pt>
                <c:pt idx="1893" formatCode="General">
                  <c:v>106</c:v>
                </c:pt>
                <c:pt idx="1894" formatCode="General">
                  <c:v>106</c:v>
                </c:pt>
                <c:pt idx="1895" formatCode="General">
                  <c:v>106</c:v>
                </c:pt>
                <c:pt idx="1896" formatCode="General">
                  <c:v>106</c:v>
                </c:pt>
                <c:pt idx="1897" formatCode="General">
                  <c:v>106</c:v>
                </c:pt>
                <c:pt idx="1898" formatCode="General">
                  <c:v>106</c:v>
                </c:pt>
                <c:pt idx="1899" formatCode="General">
                  <c:v>106</c:v>
                </c:pt>
                <c:pt idx="1900" formatCode="General">
                  <c:v>106</c:v>
                </c:pt>
                <c:pt idx="1901" formatCode="General">
                  <c:v>106</c:v>
                </c:pt>
                <c:pt idx="1902" formatCode="General">
                  <c:v>106</c:v>
                </c:pt>
                <c:pt idx="1903" formatCode="General">
                  <c:v>106</c:v>
                </c:pt>
                <c:pt idx="1904" formatCode="General">
                  <c:v>106</c:v>
                </c:pt>
                <c:pt idx="1905" formatCode="General">
                  <c:v>106</c:v>
                </c:pt>
                <c:pt idx="1906" formatCode="General">
                  <c:v>106</c:v>
                </c:pt>
                <c:pt idx="1907" formatCode="General">
                  <c:v>106</c:v>
                </c:pt>
                <c:pt idx="1908" formatCode="General">
                  <c:v>106</c:v>
                </c:pt>
                <c:pt idx="1909" formatCode="General">
                  <c:v>106</c:v>
                </c:pt>
                <c:pt idx="1910" formatCode="General">
                  <c:v>106</c:v>
                </c:pt>
                <c:pt idx="1911" formatCode="General">
                  <c:v>106</c:v>
                </c:pt>
                <c:pt idx="1912" formatCode="General">
                  <c:v>106</c:v>
                </c:pt>
                <c:pt idx="1913" formatCode="General">
                  <c:v>106</c:v>
                </c:pt>
                <c:pt idx="1914" formatCode="General">
                  <c:v>106</c:v>
                </c:pt>
                <c:pt idx="1915" formatCode="General">
                  <c:v>106</c:v>
                </c:pt>
                <c:pt idx="1916" formatCode="General">
                  <c:v>106</c:v>
                </c:pt>
                <c:pt idx="1917" formatCode="General">
                  <c:v>106</c:v>
                </c:pt>
                <c:pt idx="1918" formatCode="General">
                  <c:v>106</c:v>
                </c:pt>
                <c:pt idx="1919" formatCode="General">
                  <c:v>106</c:v>
                </c:pt>
                <c:pt idx="1920" formatCode="General">
                  <c:v>106</c:v>
                </c:pt>
                <c:pt idx="1921" formatCode="General">
                  <c:v>106</c:v>
                </c:pt>
                <c:pt idx="1922" formatCode="General">
                  <c:v>106</c:v>
                </c:pt>
                <c:pt idx="1923" formatCode="General">
                  <c:v>106</c:v>
                </c:pt>
                <c:pt idx="1924" formatCode="General">
                  <c:v>106</c:v>
                </c:pt>
                <c:pt idx="1925" formatCode="General">
                  <c:v>106</c:v>
                </c:pt>
                <c:pt idx="1926" formatCode="General">
                  <c:v>106</c:v>
                </c:pt>
                <c:pt idx="1927" formatCode="General">
                  <c:v>106</c:v>
                </c:pt>
                <c:pt idx="1928" formatCode="General">
                  <c:v>106</c:v>
                </c:pt>
                <c:pt idx="1929" formatCode="General">
                  <c:v>106</c:v>
                </c:pt>
                <c:pt idx="1930" formatCode="General">
                  <c:v>106</c:v>
                </c:pt>
                <c:pt idx="1931" formatCode="General">
                  <c:v>106</c:v>
                </c:pt>
                <c:pt idx="1932" formatCode="General">
                  <c:v>106</c:v>
                </c:pt>
                <c:pt idx="1933" formatCode="General">
                  <c:v>106</c:v>
                </c:pt>
                <c:pt idx="1934" formatCode="General">
                  <c:v>106</c:v>
                </c:pt>
                <c:pt idx="1935" formatCode="General">
                  <c:v>106</c:v>
                </c:pt>
                <c:pt idx="1936" formatCode="General">
                  <c:v>106</c:v>
                </c:pt>
                <c:pt idx="1937" formatCode="General">
                  <c:v>106</c:v>
                </c:pt>
                <c:pt idx="1938" formatCode="General">
                  <c:v>106</c:v>
                </c:pt>
                <c:pt idx="1939" formatCode="General">
                  <c:v>106</c:v>
                </c:pt>
                <c:pt idx="1940" formatCode="General">
                  <c:v>106</c:v>
                </c:pt>
                <c:pt idx="1941" formatCode="General">
                  <c:v>106</c:v>
                </c:pt>
                <c:pt idx="1942" formatCode="General">
                  <c:v>106</c:v>
                </c:pt>
                <c:pt idx="1943" formatCode="General">
                  <c:v>106</c:v>
                </c:pt>
                <c:pt idx="1944" formatCode="General">
                  <c:v>106</c:v>
                </c:pt>
                <c:pt idx="1945" formatCode="General">
                  <c:v>107</c:v>
                </c:pt>
                <c:pt idx="1946" formatCode="General">
                  <c:v>107</c:v>
                </c:pt>
                <c:pt idx="1947" formatCode="General">
                  <c:v>107</c:v>
                </c:pt>
                <c:pt idx="1948" formatCode="General">
                  <c:v>107</c:v>
                </c:pt>
                <c:pt idx="1949" formatCode="General">
                  <c:v>107</c:v>
                </c:pt>
                <c:pt idx="1950" formatCode="General">
                  <c:v>107</c:v>
                </c:pt>
                <c:pt idx="1951" formatCode="General">
                  <c:v>107</c:v>
                </c:pt>
                <c:pt idx="1952" formatCode="General">
                  <c:v>107</c:v>
                </c:pt>
                <c:pt idx="1953" formatCode="General">
                  <c:v>107</c:v>
                </c:pt>
                <c:pt idx="1954" formatCode="General">
                  <c:v>107</c:v>
                </c:pt>
                <c:pt idx="1955" formatCode="General">
                  <c:v>107</c:v>
                </c:pt>
                <c:pt idx="1956" formatCode="General">
                  <c:v>107</c:v>
                </c:pt>
                <c:pt idx="1957" formatCode="General">
                  <c:v>107</c:v>
                </c:pt>
                <c:pt idx="1958" formatCode="General">
                  <c:v>107</c:v>
                </c:pt>
                <c:pt idx="1959" formatCode="General">
                  <c:v>107</c:v>
                </c:pt>
                <c:pt idx="1960" formatCode="General">
                  <c:v>107</c:v>
                </c:pt>
                <c:pt idx="1961" formatCode="General">
                  <c:v>107</c:v>
                </c:pt>
                <c:pt idx="1962" formatCode="General">
                  <c:v>107</c:v>
                </c:pt>
                <c:pt idx="1963" formatCode="General">
                  <c:v>107</c:v>
                </c:pt>
                <c:pt idx="1964" formatCode="General">
                  <c:v>107</c:v>
                </c:pt>
                <c:pt idx="1965" formatCode="General">
                  <c:v>107</c:v>
                </c:pt>
                <c:pt idx="1966" formatCode="General">
                  <c:v>107</c:v>
                </c:pt>
                <c:pt idx="1967" formatCode="General">
                  <c:v>107</c:v>
                </c:pt>
                <c:pt idx="1968" formatCode="General">
                  <c:v>107</c:v>
                </c:pt>
                <c:pt idx="1969" formatCode="General">
                  <c:v>107</c:v>
                </c:pt>
                <c:pt idx="1970" formatCode="General">
                  <c:v>107</c:v>
                </c:pt>
                <c:pt idx="1971" formatCode="General">
                  <c:v>107</c:v>
                </c:pt>
                <c:pt idx="1972" formatCode="General">
                  <c:v>107</c:v>
                </c:pt>
                <c:pt idx="1973" formatCode="General">
                  <c:v>107</c:v>
                </c:pt>
                <c:pt idx="1974" formatCode="General">
                  <c:v>107</c:v>
                </c:pt>
                <c:pt idx="1975" formatCode="General">
                  <c:v>107</c:v>
                </c:pt>
                <c:pt idx="1976" formatCode="General">
                  <c:v>107</c:v>
                </c:pt>
                <c:pt idx="1977" formatCode="General">
                  <c:v>107</c:v>
                </c:pt>
                <c:pt idx="1978" formatCode="General">
                  <c:v>107</c:v>
                </c:pt>
                <c:pt idx="1979" formatCode="General">
                  <c:v>107</c:v>
                </c:pt>
                <c:pt idx="1980" formatCode="General">
                  <c:v>107</c:v>
                </c:pt>
                <c:pt idx="1981" formatCode="General">
                  <c:v>107</c:v>
                </c:pt>
                <c:pt idx="1982" formatCode="General">
                  <c:v>107</c:v>
                </c:pt>
                <c:pt idx="1983" formatCode="General">
                  <c:v>107</c:v>
                </c:pt>
                <c:pt idx="1984" formatCode="General">
                  <c:v>107</c:v>
                </c:pt>
                <c:pt idx="1985" formatCode="General">
                  <c:v>107</c:v>
                </c:pt>
                <c:pt idx="1986" formatCode="General">
                  <c:v>107</c:v>
                </c:pt>
                <c:pt idx="1987" formatCode="General">
                  <c:v>107</c:v>
                </c:pt>
                <c:pt idx="1988" formatCode="General">
                  <c:v>107</c:v>
                </c:pt>
                <c:pt idx="1989" formatCode="General">
                  <c:v>107</c:v>
                </c:pt>
                <c:pt idx="1990" formatCode="General">
                  <c:v>107</c:v>
                </c:pt>
                <c:pt idx="1991" formatCode="General">
                  <c:v>107</c:v>
                </c:pt>
                <c:pt idx="1992" formatCode="General">
                  <c:v>107</c:v>
                </c:pt>
                <c:pt idx="1993" formatCode="General">
                  <c:v>107</c:v>
                </c:pt>
                <c:pt idx="1994" formatCode="General">
                  <c:v>107</c:v>
                </c:pt>
                <c:pt idx="1995" formatCode="General">
                  <c:v>107</c:v>
                </c:pt>
                <c:pt idx="1996" formatCode="General">
                  <c:v>107</c:v>
                </c:pt>
                <c:pt idx="1997" formatCode="General">
                  <c:v>107</c:v>
                </c:pt>
                <c:pt idx="1998" formatCode="General">
                  <c:v>107</c:v>
                </c:pt>
                <c:pt idx="1999" formatCode="General">
                  <c:v>107</c:v>
                </c:pt>
                <c:pt idx="2000" formatCode="General">
                  <c:v>107</c:v>
                </c:pt>
                <c:pt idx="2001" formatCode="General">
                  <c:v>107</c:v>
                </c:pt>
                <c:pt idx="2002" formatCode="General">
                  <c:v>107</c:v>
                </c:pt>
                <c:pt idx="2003" formatCode="General">
                  <c:v>107</c:v>
                </c:pt>
                <c:pt idx="2004" formatCode="General">
                  <c:v>107</c:v>
                </c:pt>
                <c:pt idx="2005" formatCode="General">
                  <c:v>107</c:v>
                </c:pt>
                <c:pt idx="2006" formatCode="General">
                  <c:v>107</c:v>
                </c:pt>
                <c:pt idx="2007" formatCode="General">
                  <c:v>107</c:v>
                </c:pt>
                <c:pt idx="2008" formatCode="General">
                  <c:v>107</c:v>
                </c:pt>
                <c:pt idx="2009" formatCode="General">
                  <c:v>107</c:v>
                </c:pt>
                <c:pt idx="2010" formatCode="General">
                  <c:v>107</c:v>
                </c:pt>
                <c:pt idx="2011" formatCode="General">
                  <c:v>107</c:v>
                </c:pt>
                <c:pt idx="2012" formatCode="General">
                  <c:v>107</c:v>
                </c:pt>
                <c:pt idx="2013" formatCode="General">
                  <c:v>107</c:v>
                </c:pt>
                <c:pt idx="2014" formatCode="General">
                  <c:v>107</c:v>
                </c:pt>
                <c:pt idx="2015" formatCode="General">
                  <c:v>107</c:v>
                </c:pt>
                <c:pt idx="2016" formatCode="General">
                  <c:v>107</c:v>
                </c:pt>
                <c:pt idx="2017" formatCode="General">
                  <c:v>107</c:v>
                </c:pt>
                <c:pt idx="2018" formatCode="General">
                  <c:v>107</c:v>
                </c:pt>
                <c:pt idx="2019" formatCode="General">
                  <c:v>107</c:v>
                </c:pt>
                <c:pt idx="2020" formatCode="General">
                  <c:v>107</c:v>
                </c:pt>
                <c:pt idx="2021" formatCode="General">
                  <c:v>107</c:v>
                </c:pt>
                <c:pt idx="2022" formatCode="General">
                  <c:v>107</c:v>
                </c:pt>
                <c:pt idx="2023" formatCode="General">
                  <c:v>107</c:v>
                </c:pt>
                <c:pt idx="2024" formatCode="General">
                  <c:v>107</c:v>
                </c:pt>
                <c:pt idx="2025" formatCode="General">
                  <c:v>107</c:v>
                </c:pt>
                <c:pt idx="2026" formatCode="General">
                  <c:v>107</c:v>
                </c:pt>
                <c:pt idx="2027" formatCode="General">
                  <c:v>107</c:v>
                </c:pt>
                <c:pt idx="2028" formatCode="General">
                  <c:v>107</c:v>
                </c:pt>
                <c:pt idx="2029" formatCode="General">
                  <c:v>107</c:v>
                </c:pt>
                <c:pt idx="2030" formatCode="General">
                  <c:v>107</c:v>
                </c:pt>
                <c:pt idx="2031" formatCode="General">
                  <c:v>107</c:v>
                </c:pt>
                <c:pt idx="2032" formatCode="General">
                  <c:v>107</c:v>
                </c:pt>
                <c:pt idx="2033" formatCode="General">
                  <c:v>107</c:v>
                </c:pt>
                <c:pt idx="2034" formatCode="General">
                  <c:v>107</c:v>
                </c:pt>
                <c:pt idx="2035" formatCode="General">
                  <c:v>107</c:v>
                </c:pt>
                <c:pt idx="2036" formatCode="General">
                  <c:v>107</c:v>
                </c:pt>
                <c:pt idx="2037" formatCode="General">
                  <c:v>107</c:v>
                </c:pt>
                <c:pt idx="2038" formatCode="General">
                  <c:v>107</c:v>
                </c:pt>
                <c:pt idx="2039" formatCode="General">
                  <c:v>107</c:v>
                </c:pt>
                <c:pt idx="2040" formatCode="General">
                  <c:v>107</c:v>
                </c:pt>
                <c:pt idx="2041" formatCode="General">
                  <c:v>107</c:v>
                </c:pt>
                <c:pt idx="2042" formatCode="General">
                  <c:v>107</c:v>
                </c:pt>
                <c:pt idx="2043" formatCode="General">
                  <c:v>107</c:v>
                </c:pt>
                <c:pt idx="2044" formatCode="General">
                  <c:v>107</c:v>
                </c:pt>
                <c:pt idx="2045" formatCode="General">
                  <c:v>107</c:v>
                </c:pt>
                <c:pt idx="2046" formatCode="General">
                  <c:v>107</c:v>
                </c:pt>
                <c:pt idx="2047" formatCode="General">
                  <c:v>107</c:v>
                </c:pt>
                <c:pt idx="2048" formatCode="General">
                  <c:v>107</c:v>
                </c:pt>
                <c:pt idx="2049" formatCode="General">
                  <c:v>107</c:v>
                </c:pt>
                <c:pt idx="2050" formatCode="General">
                  <c:v>107</c:v>
                </c:pt>
                <c:pt idx="2051" formatCode="General">
                  <c:v>107</c:v>
                </c:pt>
                <c:pt idx="2052" formatCode="General">
                  <c:v>107</c:v>
                </c:pt>
                <c:pt idx="2053" formatCode="General">
                  <c:v>107</c:v>
                </c:pt>
                <c:pt idx="2054" formatCode="General">
                  <c:v>107</c:v>
                </c:pt>
                <c:pt idx="2055" formatCode="General">
                  <c:v>107</c:v>
                </c:pt>
                <c:pt idx="2056" formatCode="General">
                  <c:v>107</c:v>
                </c:pt>
                <c:pt idx="2057" formatCode="General">
                  <c:v>107</c:v>
                </c:pt>
                <c:pt idx="2058" formatCode="General">
                  <c:v>107</c:v>
                </c:pt>
                <c:pt idx="2059" formatCode="General">
                  <c:v>107</c:v>
                </c:pt>
                <c:pt idx="2060" formatCode="General">
                  <c:v>107</c:v>
                </c:pt>
                <c:pt idx="2061" formatCode="General">
                  <c:v>107</c:v>
                </c:pt>
                <c:pt idx="2062" formatCode="General">
                  <c:v>108</c:v>
                </c:pt>
                <c:pt idx="2063" formatCode="General">
                  <c:v>108</c:v>
                </c:pt>
                <c:pt idx="2064" formatCode="General">
                  <c:v>108</c:v>
                </c:pt>
                <c:pt idx="2065" formatCode="General">
                  <c:v>108</c:v>
                </c:pt>
                <c:pt idx="2066" formatCode="General">
                  <c:v>108</c:v>
                </c:pt>
                <c:pt idx="2067" formatCode="General">
                  <c:v>108</c:v>
                </c:pt>
                <c:pt idx="2068" formatCode="General">
                  <c:v>108</c:v>
                </c:pt>
                <c:pt idx="2069" formatCode="General">
                  <c:v>108</c:v>
                </c:pt>
                <c:pt idx="2070" formatCode="General">
                  <c:v>108</c:v>
                </c:pt>
                <c:pt idx="2071" formatCode="General">
                  <c:v>108</c:v>
                </c:pt>
                <c:pt idx="2072" formatCode="General">
                  <c:v>108</c:v>
                </c:pt>
                <c:pt idx="2073" formatCode="General">
                  <c:v>108</c:v>
                </c:pt>
                <c:pt idx="2074" formatCode="General">
                  <c:v>108</c:v>
                </c:pt>
                <c:pt idx="2075" formatCode="General">
                  <c:v>108</c:v>
                </c:pt>
                <c:pt idx="2076" formatCode="General">
                  <c:v>108</c:v>
                </c:pt>
                <c:pt idx="2077" formatCode="General">
                  <c:v>108</c:v>
                </c:pt>
                <c:pt idx="2078" formatCode="General">
                  <c:v>108</c:v>
                </c:pt>
                <c:pt idx="2079" formatCode="General">
                  <c:v>108</c:v>
                </c:pt>
                <c:pt idx="2080" formatCode="General">
                  <c:v>108</c:v>
                </c:pt>
                <c:pt idx="2081" formatCode="General">
                  <c:v>108</c:v>
                </c:pt>
                <c:pt idx="2082" formatCode="General">
                  <c:v>108</c:v>
                </c:pt>
                <c:pt idx="2083" formatCode="General">
                  <c:v>108</c:v>
                </c:pt>
                <c:pt idx="2084" formatCode="General">
                  <c:v>108</c:v>
                </c:pt>
                <c:pt idx="2085" formatCode="General">
                  <c:v>108</c:v>
                </c:pt>
                <c:pt idx="2086" formatCode="General">
                  <c:v>108</c:v>
                </c:pt>
                <c:pt idx="2087" formatCode="General">
                  <c:v>108</c:v>
                </c:pt>
                <c:pt idx="2088" formatCode="General">
                  <c:v>108</c:v>
                </c:pt>
                <c:pt idx="2089" formatCode="General">
                  <c:v>108</c:v>
                </c:pt>
                <c:pt idx="2090" formatCode="General">
                  <c:v>108</c:v>
                </c:pt>
                <c:pt idx="2091" formatCode="General">
                  <c:v>108</c:v>
                </c:pt>
                <c:pt idx="2092" formatCode="General">
                  <c:v>108</c:v>
                </c:pt>
                <c:pt idx="2093" formatCode="General">
                  <c:v>108</c:v>
                </c:pt>
                <c:pt idx="2094" formatCode="General">
                  <c:v>108</c:v>
                </c:pt>
                <c:pt idx="2095" formatCode="General">
                  <c:v>108</c:v>
                </c:pt>
                <c:pt idx="2096" formatCode="General">
                  <c:v>108</c:v>
                </c:pt>
                <c:pt idx="2097" formatCode="General">
                  <c:v>108</c:v>
                </c:pt>
                <c:pt idx="2098" formatCode="General">
                  <c:v>108</c:v>
                </c:pt>
                <c:pt idx="2099" formatCode="General">
                  <c:v>108</c:v>
                </c:pt>
                <c:pt idx="2100" formatCode="General">
                  <c:v>108</c:v>
                </c:pt>
                <c:pt idx="2101" formatCode="General">
                  <c:v>108</c:v>
                </c:pt>
                <c:pt idx="2102" formatCode="General">
                  <c:v>108</c:v>
                </c:pt>
                <c:pt idx="2103" formatCode="General">
                  <c:v>108</c:v>
                </c:pt>
                <c:pt idx="2104" formatCode="General">
                  <c:v>108</c:v>
                </c:pt>
                <c:pt idx="2105" formatCode="General">
                  <c:v>108</c:v>
                </c:pt>
                <c:pt idx="2106" formatCode="General">
                  <c:v>108</c:v>
                </c:pt>
                <c:pt idx="2107" formatCode="General">
                  <c:v>108</c:v>
                </c:pt>
                <c:pt idx="2108" formatCode="General">
                  <c:v>108</c:v>
                </c:pt>
                <c:pt idx="2109" formatCode="General">
                  <c:v>108</c:v>
                </c:pt>
                <c:pt idx="2110" formatCode="General">
                  <c:v>108</c:v>
                </c:pt>
                <c:pt idx="2111" formatCode="General">
                  <c:v>108</c:v>
                </c:pt>
                <c:pt idx="2112" formatCode="General">
                  <c:v>108</c:v>
                </c:pt>
                <c:pt idx="2113" formatCode="General">
                  <c:v>108</c:v>
                </c:pt>
                <c:pt idx="2114" formatCode="General">
                  <c:v>108</c:v>
                </c:pt>
                <c:pt idx="2115" formatCode="General">
                  <c:v>108</c:v>
                </c:pt>
                <c:pt idx="2116" formatCode="General">
                  <c:v>108</c:v>
                </c:pt>
                <c:pt idx="2117" formatCode="General">
                  <c:v>108</c:v>
                </c:pt>
                <c:pt idx="2118" formatCode="General">
                  <c:v>108</c:v>
                </c:pt>
                <c:pt idx="2119" formatCode="General">
                  <c:v>108</c:v>
                </c:pt>
                <c:pt idx="2120" formatCode="General">
                  <c:v>108</c:v>
                </c:pt>
                <c:pt idx="2121" formatCode="General">
                  <c:v>108</c:v>
                </c:pt>
                <c:pt idx="2122" formatCode="General">
                  <c:v>108</c:v>
                </c:pt>
                <c:pt idx="2123" formatCode="General">
                  <c:v>108</c:v>
                </c:pt>
                <c:pt idx="2124" formatCode="General">
                  <c:v>108</c:v>
                </c:pt>
                <c:pt idx="2125" formatCode="General">
                  <c:v>108</c:v>
                </c:pt>
                <c:pt idx="2126" formatCode="General">
                  <c:v>108</c:v>
                </c:pt>
                <c:pt idx="2127" formatCode="General">
                  <c:v>108</c:v>
                </c:pt>
                <c:pt idx="2128" formatCode="General">
                  <c:v>108</c:v>
                </c:pt>
                <c:pt idx="2129" formatCode="General">
                  <c:v>108</c:v>
                </c:pt>
                <c:pt idx="2130" formatCode="General">
                  <c:v>108</c:v>
                </c:pt>
                <c:pt idx="2131" formatCode="General">
                  <c:v>108</c:v>
                </c:pt>
                <c:pt idx="2132" formatCode="General">
                  <c:v>108</c:v>
                </c:pt>
                <c:pt idx="2133" formatCode="General">
                  <c:v>108</c:v>
                </c:pt>
                <c:pt idx="2134" formatCode="General">
                  <c:v>108</c:v>
                </c:pt>
                <c:pt idx="2135" formatCode="General">
                  <c:v>108</c:v>
                </c:pt>
                <c:pt idx="2136" formatCode="General">
                  <c:v>108</c:v>
                </c:pt>
                <c:pt idx="2137" formatCode="General">
                  <c:v>108</c:v>
                </c:pt>
                <c:pt idx="2138" formatCode="General">
                  <c:v>108</c:v>
                </c:pt>
                <c:pt idx="2139" formatCode="General">
                  <c:v>108</c:v>
                </c:pt>
                <c:pt idx="2140" formatCode="General">
                  <c:v>108</c:v>
                </c:pt>
                <c:pt idx="2141" formatCode="General">
                  <c:v>108</c:v>
                </c:pt>
                <c:pt idx="2142" formatCode="General">
                  <c:v>108</c:v>
                </c:pt>
                <c:pt idx="2143" formatCode="General">
                  <c:v>108</c:v>
                </c:pt>
                <c:pt idx="2144" formatCode="General">
                  <c:v>108</c:v>
                </c:pt>
                <c:pt idx="2145" formatCode="General">
                  <c:v>108</c:v>
                </c:pt>
                <c:pt idx="2146" formatCode="General">
                  <c:v>108</c:v>
                </c:pt>
                <c:pt idx="2147" formatCode="General">
                  <c:v>108</c:v>
                </c:pt>
                <c:pt idx="2148" formatCode="General">
                  <c:v>108</c:v>
                </c:pt>
                <c:pt idx="2149" formatCode="General">
                  <c:v>108</c:v>
                </c:pt>
                <c:pt idx="2150" formatCode="General">
                  <c:v>108</c:v>
                </c:pt>
                <c:pt idx="2151" formatCode="General">
                  <c:v>108</c:v>
                </c:pt>
                <c:pt idx="2152" formatCode="General">
                  <c:v>108</c:v>
                </c:pt>
                <c:pt idx="2153" formatCode="General">
                  <c:v>108</c:v>
                </c:pt>
                <c:pt idx="2154" formatCode="General">
                  <c:v>108</c:v>
                </c:pt>
                <c:pt idx="2155" formatCode="General">
                  <c:v>108</c:v>
                </c:pt>
                <c:pt idx="2156" formatCode="General">
                  <c:v>108</c:v>
                </c:pt>
                <c:pt idx="2157" formatCode="General">
                  <c:v>108</c:v>
                </c:pt>
                <c:pt idx="2158" formatCode="General">
                  <c:v>108</c:v>
                </c:pt>
                <c:pt idx="2159" formatCode="General">
                  <c:v>108</c:v>
                </c:pt>
                <c:pt idx="2160" formatCode="General">
                  <c:v>108</c:v>
                </c:pt>
                <c:pt idx="2161" formatCode="General">
                  <c:v>108</c:v>
                </c:pt>
                <c:pt idx="2162" formatCode="General">
                  <c:v>108</c:v>
                </c:pt>
                <c:pt idx="2163" formatCode="General">
                  <c:v>108</c:v>
                </c:pt>
                <c:pt idx="2164" formatCode="General">
                  <c:v>108</c:v>
                </c:pt>
                <c:pt idx="2165" formatCode="General">
                  <c:v>108</c:v>
                </c:pt>
                <c:pt idx="2166" formatCode="General">
                  <c:v>108</c:v>
                </c:pt>
                <c:pt idx="2167" formatCode="General">
                  <c:v>108</c:v>
                </c:pt>
                <c:pt idx="2168" formatCode="General">
                  <c:v>108</c:v>
                </c:pt>
                <c:pt idx="2169" formatCode="General">
                  <c:v>108</c:v>
                </c:pt>
                <c:pt idx="2170" formatCode="General">
                  <c:v>108</c:v>
                </c:pt>
                <c:pt idx="2171" formatCode="General">
                  <c:v>108</c:v>
                </c:pt>
                <c:pt idx="2172" formatCode="General">
                  <c:v>108</c:v>
                </c:pt>
                <c:pt idx="2173" formatCode="General">
                  <c:v>108</c:v>
                </c:pt>
                <c:pt idx="2174" formatCode="General">
                  <c:v>108</c:v>
                </c:pt>
                <c:pt idx="2175" formatCode="General">
                  <c:v>108</c:v>
                </c:pt>
                <c:pt idx="2176" formatCode="General">
                  <c:v>108</c:v>
                </c:pt>
                <c:pt idx="2177" formatCode="General">
                  <c:v>108</c:v>
                </c:pt>
                <c:pt idx="2178" formatCode="General">
                  <c:v>108</c:v>
                </c:pt>
                <c:pt idx="2179" formatCode="General">
                  <c:v>109</c:v>
                </c:pt>
                <c:pt idx="2180" formatCode="General">
                  <c:v>109</c:v>
                </c:pt>
                <c:pt idx="2181" formatCode="General">
                  <c:v>109</c:v>
                </c:pt>
                <c:pt idx="2182" formatCode="General">
                  <c:v>109</c:v>
                </c:pt>
                <c:pt idx="2183" formatCode="General">
                  <c:v>109</c:v>
                </c:pt>
                <c:pt idx="2184" formatCode="General">
                  <c:v>109</c:v>
                </c:pt>
                <c:pt idx="2185" formatCode="General">
                  <c:v>109</c:v>
                </c:pt>
                <c:pt idx="2186" formatCode="General">
                  <c:v>109</c:v>
                </c:pt>
                <c:pt idx="2187" formatCode="General">
                  <c:v>109</c:v>
                </c:pt>
                <c:pt idx="2188" formatCode="General">
                  <c:v>109</c:v>
                </c:pt>
                <c:pt idx="2189" formatCode="General">
                  <c:v>109</c:v>
                </c:pt>
                <c:pt idx="2190" formatCode="General">
                  <c:v>109</c:v>
                </c:pt>
                <c:pt idx="2191" formatCode="General">
                  <c:v>109</c:v>
                </c:pt>
                <c:pt idx="2192" formatCode="General">
                  <c:v>109</c:v>
                </c:pt>
                <c:pt idx="2193" formatCode="General">
                  <c:v>109</c:v>
                </c:pt>
                <c:pt idx="2194" formatCode="General">
                  <c:v>109</c:v>
                </c:pt>
                <c:pt idx="2195" formatCode="General">
                  <c:v>109</c:v>
                </c:pt>
                <c:pt idx="2196" formatCode="General">
                  <c:v>109</c:v>
                </c:pt>
                <c:pt idx="2197" formatCode="General">
                  <c:v>109</c:v>
                </c:pt>
                <c:pt idx="2198" formatCode="General">
                  <c:v>109</c:v>
                </c:pt>
                <c:pt idx="2199" formatCode="General">
                  <c:v>109</c:v>
                </c:pt>
                <c:pt idx="2200" formatCode="General">
                  <c:v>109</c:v>
                </c:pt>
                <c:pt idx="2201" formatCode="General">
                  <c:v>109</c:v>
                </c:pt>
                <c:pt idx="2202" formatCode="General">
                  <c:v>109</c:v>
                </c:pt>
                <c:pt idx="2203" formatCode="General">
                  <c:v>109</c:v>
                </c:pt>
                <c:pt idx="2204" formatCode="General">
                  <c:v>109</c:v>
                </c:pt>
                <c:pt idx="2205" formatCode="General">
                  <c:v>109</c:v>
                </c:pt>
                <c:pt idx="2206" formatCode="General">
                  <c:v>109</c:v>
                </c:pt>
                <c:pt idx="2207" formatCode="General">
                  <c:v>109</c:v>
                </c:pt>
                <c:pt idx="2208" formatCode="General">
                  <c:v>109</c:v>
                </c:pt>
                <c:pt idx="2209" formatCode="General">
                  <c:v>109</c:v>
                </c:pt>
                <c:pt idx="2210" formatCode="General">
                  <c:v>109</c:v>
                </c:pt>
                <c:pt idx="2211" formatCode="General">
                  <c:v>109</c:v>
                </c:pt>
                <c:pt idx="2212" formatCode="General">
                  <c:v>109</c:v>
                </c:pt>
                <c:pt idx="2213" formatCode="General">
                  <c:v>109</c:v>
                </c:pt>
                <c:pt idx="2214" formatCode="General">
                  <c:v>109</c:v>
                </c:pt>
                <c:pt idx="2215" formatCode="General">
                  <c:v>109</c:v>
                </c:pt>
                <c:pt idx="2216" formatCode="General">
                  <c:v>109</c:v>
                </c:pt>
                <c:pt idx="2217" formatCode="General">
                  <c:v>109</c:v>
                </c:pt>
                <c:pt idx="2218" formatCode="General">
                  <c:v>109</c:v>
                </c:pt>
                <c:pt idx="2219" formatCode="General">
                  <c:v>109</c:v>
                </c:pt>
                <c:pt idx="2220" formatCode="General">
                  <c:v>109</c:v>
                </c:pt>
                <c:pt idx="2221" formatCode="General">
                  <c:v>109</c:v>
                </c:pt>
                <c:pt idx="2222" formatCode="General">
                  <c:v>109</c:v>
                </c:pt>
                <c:pt idx="2223" formatCode="General">
                  <c:v>109</c:v>
                </c:pt>
                <c:pt idx="2224" formatCode="General">
                  <c:v>109</c:v>
                </c:pt>
                <c:pt idx="2225" formatCode="General">
                  <c:v>109</c:v>
                </c:pt>
                <c:pt idx="2226" formatCode="General">
                  <c:v>109</c:v>
                </c:pt>
                <c:pt idx="2227" formatCode="General">
                  <c:v>109</c:v>
                </c:pt>
                <c:pt idx="2228" formatCode="General">
                  <c:v>109</c:v>
                </c:pt>
                <c:pt idx="2229" formatCode="General">
                  <c:v>109</c:v>
                </c:pt>
                <c:pt idx="2230" formatCode="General">
                  <c:v>109</c:v>
                </c:pt>
                <c:pt idx="2231" formatCode="General">
                  <c:v>109</c:v>
                </c:pt>
                <c:pt idx="2232" formatCode="General">
                  <c:v>109</c:v>
                </c:pt>
                <c:pt idx="2233" formatCode="General">
                  <c:v>109</c:v>
                </c:pt>
                <c:pt idx="2234" formatCode="General">
                  <c:v>109</c:v>
                </c:pt>
                <c:pt idx="2235" formatCode="General">
                  <c:v>109</c:v>
                </c:pt>
                <c:pt idx="2236" formatCode="General">
                  <c:v>109</c:v>
                </c:pt>
                <c:pt idx="2237" formatCode="General">
                  <c:v>109</c:v>
                </c:pt>
                <c:pt idx="2238" formatCode="General">
                  <c:v>109</c:v>
                </c:pt>
                <c:pt idx="2239" formatCode="General">
                  <c:v>109</c:v>
                </c:pt>
                <c:pt idx="2240" formatCode="General">
                  <c:v>109</c:v>
                </c:pt>
                <c:pt idx="2241" formatCode="General">
                  <c:v>109</c:v>
                </c:pt>
                <c:pt idx="2242" formatCode="General">
                  <c:v>109</c:v>
                </c:pt>
                <c:pt idx="2243" formatCode="General">
                  <c:v>109</c:v>
                </c:pt>
                <c:pt idx="2244" formatCode="General">
                  <c:v>109</c:v>
                </c:pt>
                <c:pt idx="2245" formatCode="General">
                  <c:v>109</c:v>
                </c:pt>
                <c:pt idx="2246" formatCode="General">
                  <c:v>109</c:v>
                </c:pt>
                <c:pt idx="2247" formatCode="General">
                  <c:v>109</c:v>
                </c:pt>
                <c:pt idx="2248" formatCode="General">
                  <c:v>109</c:v>
                </c:pt>
                <c:pt idx="2249" formatCode="General">
                  <c:v>109</c:v>
                </c:pt>
                <c:pt idx="2250" formatCode="General">
                  <c:v>109</c:v>
                </c:pt>
                <c:pt idx="2251" formatCode="General">
                  <c:v>109</c:v>
                </c:pt>
                <c:pt idx="2252" formatCode="General">
                  <c:v>109</c:v>
                </c:pt>
                <c:pt idx="2253" formatCode="General">
                  <c:v>109</c:v>
                </c:pt>
                <c:pt idx="2254" formatCode="General">
                  <c:v>109</c:v>
                </c:pt>
                <c:pt idx="2255" formatCode="General">
                  <c:v>109</c:v>
                </c:pt>
                <c:pt idx="2256" formatCode="General">
                  <c:v>109</c:v>
                </c:pt>
                <c:pt idx="2257" formatCode="General">
                  <c:v>109</c:v>
                </c:pt>
                <c:pt idx="2258" formatCode="General">
                  <c:v>109</c:v>
                </c:pt>
                <c:pt idx="2259" formatCode="General">
                  <c:v>109</c:v>
                </c:pt>
                <c:pt idx="2260" formatCode="General">
                  <c:v>109</c:v>
                </c:pt>
                <c:pt idx="2261" formatCode="General">
                  <c:v>109</c:v>
                </c:pt>
                <c:pt idx="2262" formatCode="General">
                  <c:v>109</c:v>
                </c:pt>
                <c:pt idx="2263" formatCode="General">
                  <c:v>109</c:v>
                </c:pt>
                <c:pt idx="2264" formatCode="General">
                  <c:v>109</c:v>
                </c:pt>
                <c:pt idx="2265" formatCode="General">
                  <c:v>109</c:v>
                </c:pt>
                <c:pt idx="2266" formatCode="General">
                  <c:v>109</c:v>
                </c:pt>
                <c:pt idx="2267" formatCode="General">
                  <c:v>109</c:v>
                </c:pt>
                <c:pt idx="2268" formatCode="General">
                  <c:v>109</c:v>
                </c:pt>
                <c:pt idx="2269" formatCode="General">
                  <c:v>109</c:v>
                </c:pt>
                <c:pt idx="2270" formatCode="General">
                  <c:v>109</c:v>
                </c:pt>
                <c:pt idx="2271" formatCode="General">
                  <c:v>109</c:v>
                </c:pt>
                <c:pt idx="2272" formatCode="General">
                  <c:v>109</c:v>
                </c:pt>
                <c:pt idx="2273" formatCode="General">
                  <c:v>109</c:v>
                </c:pt>
                <c:pt idx="2274" formatCode="General">
                  <c:v>109</c:v>
                </c:pt>
                <c:pt idx="2275" formatCode="General">
                  <c:v>109</c:v>
                </c:pt>
                <c:pt idx="2276" formatCode="General">
                  <c:v>109</c:v>
                </c:pt>
                <c:pt idx="2277" formatCode="General">
                  <c:v>109</c:v>
                </c:pt>
                <c:pt idx="2278" formatCode="General">
                  <c:v>109</c:v>
                </c:pt>
                <c:pt idx="2279" formatCode="General">
                  <c:v>109</c:v>
                </c:pt>
                <c:pt idx="2280" formatCode="General">
                  <c:v>109</c:v>
                </c:pt>
                <c:pt idx="2281" formatCode="General">
                  <c:v>109</c:v>
                </c:pt>
                <c:pt idx="2282" formatCode="General">
                  <c:v>109</c:v>
                </c:pt>
                <c:pt idx="2283" formatCode="General">
                  <c:v>109</c:v>
                </c:pt>
                <c:pt idx="2284" formatCode="General">
                  <c:v>109</c:v>
                </c:pt>
                <c:pt idx="2285" formatCode="General">
                  <c:v>109</c:v>
                </c:pt>
                <c:pt idx="2286" formatCode="General">
                  <c:v>110</c:v>
                </c:pt>
                <c:pt idx="2287" formatCode="General">
                  <c:v>110</c:v>
                </c:pt>
                <c:pt idx="2288" formatCode="General">
                  <c:v>110</c:v>
                </c:pt>
                <c:pt idx="2289" formatCode="General">
                  <c:v>110</c:v>
                </c:pt>
                <c:pt idx="2290" formatCode="General">
                  <c:v>110</c:v>
                </c:pt>
                <c:pt idx="2291" formatCode="General">
                  <c:v>110</c:v>
                </c:pt>
                <c:pt idx="2292" formatCode="General">
                  <c:v>110</c:v>
                </c:pt>
                <c:pt idx="2293" formatCode="General">
                  <c:v>110</c:v>
                </c:pt>
                <c:pt idx="2294" formatCode="General">
                  <c:v>110</c:v>
                </c:pt>
                <c:pt idx="2295" formatCode="General">
                  <c:v>110</c:v>
                </c:pt>
                <c:pt idx="2296" formatCode="General">
                  <c:v>110</c:v>
                </c:pt>
                <c:pt idx="2297" formatCode="General">
                  <c:v>110</c:v>
                </c:pt>
                <c:pt idx="2298" formatCode="General">
                  <c:v>110</c:v>
                </c:pt>
                <c:pt idx="2299" formatCode="General">
                  <c:v>110</c:v>
                </c:pt>
                <c:pt idx="2300" formatCode="General">
                  <c:v>110</c:v>
                </c:pt>
                <c:pt idx="2301" formatCode="General">
                  <c:v>110</c:v>
                </c:pt>
                <c:pt idx="2302" formatCode="General">
                  <c:v>110</c:v>
                </c:pt>
                <c:pt idx="2303" formatCode="General">
                  <c:v>110</c:v>
                </c:pt>
                <c:pt idx="2304" formatCode="General">
                  <c:v>110</c:v>
                </c:pt>
                <c:pt idx="2305" formatCode="General">
                  <c:v>110</c:v>
                </c:pt>
                <c:pt idx="2306" formatCode="General">
                  <c:v>110</c:v>
                </c:pt>
                <c:pt idx="2307" formatCode="General">
                  <c:v>110</c:v>
                </c:pt>
                <c:pt idx="2308" formatCode="General">
                  <c:v>110</c:v>
                </c:pt>
                <c:pt idx="2309" formatCode="General">
                  <c:v>110</c:v>
                </c:pt>
                <c:pt idx="2310" formatCode="General">
                  <c:v>110</c:v>
                </c:pt>
                <c:pt idx="2311" formatCode="General">
                  <c:v>110</c:v>
                </c:pt>
                <c:pt idx="2312" formatCode="General">
                  <c:v>110</c:v>
                </c:pt>
                <c:pt idx="2313" formatCode="General">
                  <c:v>110</c:v>
                </c:pt>
                <c:pt idx="2314" formatCode="General">
                  <c:v>110</c:v>
                </c:pt>
                <c:pt idx="2315" formatCode="General">
                  <c:v>110</c:v>
                </c:pt>
                <c:pt idx="2316" formatCode="General">
                  <c:v>110</c:v>
                </c:pt>
                <c:pt idx="2317" formatCode="General">
                  <c:v>110</c:v>
                </c:pt>
                <c:pt idx="2318" formatCode="General">
                  <c:v>110</c:v>
                </c:pt>
                <c:pt idx="2319" formatCode="General">
                  <c:v>110</c:v>
                </c:pt>
                <c:pt idx="2320" formatCode="General">
                  <c:v>110</c:v>
                </c:pt>
                <c:pt idx="2321" formatCode="General">
                  <c:v>110</c:v>
                </c:pt>
                <c:pt idx="2322" formatCode="General">
                  <c:v>110</c:v>
                </c:pt>
                <c:pt idx="2323" formatCode="General">
                  <c:v>110</c:v>
                </c:pt>
                <c:pt idx="2324" formatCode="General">
                  <c:v>110</c:v>
                </c:pt>
                <c:pt idx="2325" formatCode="General">
                  <c:v>110</c:v>
                </c:pt>
                <c:pt idx="2326" formatCode="General">
                  <c:v>110</c:v>
                </c:pt>
                <c:pt idx="2327" formatCode="General">
                  <c:v>110</c:v>
                </c:pt>
                <c:pt idx="2328" formatCode="General">
                  <c:v>110</c:v>
                </c:pt>
                <c:pt idx="2329" formatCode="General">
                  <c:v>110</c:v>
                </c:pt>
                <c:pt idx="2330" formatCode="General">
                  <c:v>110</c:v>
                </c:pt>
                <c:pt idx="2331" formatCode="General">
                  <c:v>110</c:v>
                </c:pt>
                <c:pt idx="2332" formatCode="General">
                  <c:v>110</c:v>
                </c:pt>
                <c:pt idx="2333" formatCode="General">
                  <c:v>110</c:v>
                </c:pt>
                <c:pt idx="2334" formatCode="General">
                  <c:v>110</c:v>
                </c:pt>
                <c:pt idx="2335" formatCode="General">
                  <c:v>110</c:v>
                </c:pt>
                <c:pt idx="2336" formatCode="General">
                  <c:v>110</c:v>
                </c:pt>
                <c:pt idx="2337" formatCode="General">
                  <c:v>110</c:v>
                </c:pt>
                <c:pt idx="2338" formatCode="General">
                  <c:v>110</c:v>
                </c:pt>
                <c:pt idx="2339" formatCode="General">
                  <c:v>110</c:v>
                </c:pt>
                <c:pt idx="2340" formatCode="General">
                  <c:v>110</c:v>
                </c:pt>
                <c:pt idx="2341" formatCode="General">
                  <c:v>110</c:v>
                </c:pt>
                <c:pt idx="2342" formatCode="General">
                  <c:v>110</c:v>
                </c:pt>
                <c:pt idx="2343" formatCode="General">
                  <c:v>110</c:v>
                </c:pt>
                <c:pt idx="2344" formatCode="General">
                  <c:v>110</c:v>
                </c:pt>
                <c:pt idx="2345" formatCode="General">
                  <c:v>110</c:v>
                </c:pt>
                <c:pt idx="2346" formatCode="General">
                  <c:v>110</c:v>
                </c:pt>
                <c:pt idx="2347" formatCode="General">
                  <c:v>110</c:v>
                </c:pt>
                <c:pt idx="2348" formatCode="General">
                  <c:v>110</c:v>
                </c:pt>
                <c:pt idx="2349" formatCode="General">
                  <c:v>110</c:v>
                </c:pt>
                <c:pt idx="2350" formatCode="General">
                  <c:v>110</c:v>
                </c:pt>
                <c:pt idx="2351" formatCode="General">
                  <c:v>110</c:v>
                </c:pt>
                <c:pt idx="2352" formatCode="General">
                  <c:v>110</c:v>
                </c:pt>
                <c:pt idx="2353" formatCode="General">
                  <c:v>110</c:v>
                </c:pt>
                <c:pt idx="2354" formatCode="General">
                  <c:v>110</c:v>
                </c:pt>
                <c:pt idx="2355" formatCode="General">
                  <c:v>110</c:v>
                </c:pt>
                <c:pt idx="2356" formatCode="General">
                  <c:v>110</c:v>
                </c:pt>
                <c:pt idx="2357" formatCode="General">
                  <c:v>110</c:v>
                </c:pt>
                <c:pt idx="2358" formatCode="General">
                  <c:v>110</c:v>
                </c:pt>
                <c:pt idx="2359" formatCode="General">
                  <c:v>110</c:v>
                </c:pt>
                <c:pt idx="2360" formatCode="General">
                  <c:v>110</c:v>
                </c:pt>
                <c:pt idx="2361" formatCode="General">
                  <c:v>110</c:v>
                </c:pt>
                <c:pt idx="2362" formatCode="General">
                  <c:v>110</c:v>
                </c:pt>
                <c:pt idx="2363" formatCode="General">
                  <c:v>110</c:v>
                </c:pt>
                <c:pt idx="2364" formatCode="General">
                  <c:v>110</c:v>
                </c:pt>
                <c:pt idx="2365" formatCode="General">
                  <c:v>110</c:v>
                </c:pt>
                <c:pt idx="2366" formatCode="General">
                  <c:v>110</c:v>
                </c:pt>
                <c:pt idx="2367" formatCode="General">
                  <c:v>110</c:v>
                </c:pt>
                <c:pt idx="2368" formatCode="General">
                  <c:v>110</c:v>
                </c:pt>
                <c:pt idx="2369" formatCode="General">
                  <c:v>110</c:v>
                </c:pt>
                <c:pt idx="2370" formatCode="General">
                  <c:v>110</c:v>
                </c:pt>
                <c:pt idx="2371" formatCode="General">
                  <c:v>110</c:v>
                </c:pt>
                <c:pt idx="2372" formatCode="General">
                  <c:v>110</c:v>
                </c:pt>
                <c:pt idx="2373" formatCode="General">
                  <c:v>110</c:v>
                </c:pt>
                <c:pt idx="2374" formatCode="General">
                  <c:v>110</c:v>
                </c:pt>
                <c:pt idx="2375" formatCode="General">
                  <c:v>110</c:v>
                </c:pt>
                <c:pt idx="2376" formatCode="General">
                  <c:v>110</c:v>
                </c:pt>
                <c:pt idx="2377" formatCode="General">
                  <c:v>110</c:v>
                </c:pt>
                <c:pt idx="2378" formatCode="General">
                  <c:v>110</c:v>
                </c:pt>
                <c:pt idx="2379" formatCode="General">
                  <c:v>110</c:v>
                </c:pt>
                <c:pt idx="2380" formatCode="General">
                  <c:v>110</c:v>
                </c:pt>
                <c:pt idx="2381" formatCode="General">
                  <c:v>110</c:v>
                </c:pt>
                <c:pt idx="2382" formatCode="General">
                  <c:v>110</c:v>
                </c:pt>
                <c:pt idx="2383" formatCode="General">
                  <c:v>110</c:v>
                </c:pt>
                <c:pt idx="2384" formatCode="General">
                  <c:v>110</c:v>
                </c:pt>
                <c:pt idx="2385" formatCode="General">
                  <c:v>110</c:v>
                </c:pt>
                <c:pt idx="2386" formatCode="General">
                  <c:v>110</c:v>
                </c:pt>
                <c:pt idx="2387" formatCode="General">
                  <c:v>110</c:v>
                </c:pt>
                <c:pt idx="2388" formatCode="General">
                  <c:v>110</c:v>
                </c:pt>
                <c:pt idx="2389" formatCode="General">
                  <c:v>110</c:v>
                </c:pt>
                <c:pt idx="2390" formatCode="General">
                  <c:v>110</c:v>
                </c:pt>
                <c:pt idx="2391" formatCode="General">
                  <c:v>110</c:v>
                </c:pt>
                <c:pt idx="2392" formatCode="General">
                  <c:v>110</c:v>
                </c:pt>
                <c:pt idx="2393" formatCode="General">
                  <c:v>110</c:v>
                </c:pt>
                <c:pt idx="2394" formatCode="General">
                  <c:v>110</c:v>
                </c:pt>
                <c:pt idx="2395" formatCode="General">
                  <c:v>110</c:v>
                </c:pt>
                <c:pt idx="2396" formatCode="General">
                  <c:v>110</c:v>
                </c:pt>
                <c:pt idx="2397" formatCode="General">
                  <c:v>110</c:v>
                </c:pt>
                <c:pt idx="2398" formatCode="General">
                  <c:v>110</c:v>
                </c:pt>
                <c:pt idx="2399" formatCode="General">
                  <c:v>110</c:v>
                </c:pt>
                <c:pt idx="2400" formatCode="General">
                  <c:v>111</c:v>
                </c:pt>
                <c:pt idx="2401" formatCode="General">
                  <c:v>111</c:v>
                </c:pt>
                <c:pt idx="2402" formatCode="General">
                  <c:v>111</c:v>
                </c:pt>
                <c:pt idx="2403" formatCode="General">
                  <c:v>111</c:v>
                </c:pt>
                <c:pt idx="2404" formatCode="General">
                  <c:v>111</c:v>
                </c:pt>
                <c:pt idx="2405" formatCode="General">
                  <c:v>111</c:v>
                </c:pt>
                <c:pt idx="2406" formatCode="General">
                  <c:v>111</c:v>
                </c:pt>
                <c:pt idx="2407" formatCode="General">
                  <c:v>111</c:v>
                </c:pt>
                <c:pt idx="2408" formatCode="General">
                  <c:v>111</c:v>
                </c:pt>
                <c:pt idx="2409" formatCode="General">
                  <c:v>111</c:v>
                </c:pt>
                <c:pt idx="2410" formatCode="General">
                  <c:v>111</c:v>
                </c:pt>
                <c:pt idx="2411" formatCode="General">
                  <c:v>111</c:v>
                </c:pt>
                <c:pt idx="2412" formatCode="General">
                  <c:v>111</c:v>
                </c:pt>
                <c:pt idx="2413" formatCode="General">
                  <c:v>111</c:v>
                </c:pt>
                <c:pt idx="2414" formatCode="General">
                  <c:v>111</c:v>
                </c:pt>
                <c:pt idx="2415" formatCode="General">
                  <c:v>111</c:v>
                </c:pt>
                <c:pt idx="2416" formatCode="General">
                  <c:v>111</c:v>
                </c:pt>
                <c:pt idx="2417" formatCode="General">
                  <c:v>111</c:v>
                </c:pt>
                <c:pt idx="2418" formatCode="General">
                  <c:v>111</c:v>
                </c:pt>
                <c:pt idx="2419" formatCode="General">
                  <c:v>111</c:v>
                </c:pt>
                <c:pt idx="2420" formatCode="General">
                  <c:v>111</c:v>
                </c:pt>
                <c:pt idx="2421" formatCode="General">
                  <c:v>111</c:v>
                </c:pt>
                <c:pt idx="2422" formatCode="General">
                  <c:v>111</c:v>
                </c:pt>
                <c:pt idx="2423" formatCode="General">
                  <c:v>111</c:v>
                </c:pt>
                <c:pt idx="2424" formatCode="General">
                  <c:v>111</c:v>
                </c:pt>
                <c:pt idx="2425" formatCode="General">
                  <c:v>111</c:v>
                </c:pt>
                <c:pt idx="2426" formatCode="General">
                  <c:v>111</c:v>
                </c:pt>
                <c:pt idx="2427" formatCode="General">
                  <c:v>111</c:v>
                </c:pt>
                <c:pt idx="2428" formatCode="General">
                  <c:v>111</c:v>
                </c:pt>
                <c:pt idx="2429" formatCode="General">
                  <c:v>111</c:v>
                </c:pt>
                <c:pt idx="2430" formatCode="General">
                  <c:v>111</c:v>
                </c:pt>
                <c:pt idx="2431" formatCode="General">
                  <c:v>111</c:v>
                </c:pt>
                <c:pt idx="2432" formatCode="General">
                  <c:v>111</c:v>
                </c:pt>
                <c:pt idx="2433" formatCode="General">
                  <c:v>111</c:v>
                </c:pt>
                <c:pt idx="2434" formatCode="General">
                  <c:v>111</c:v>
                </c:pt>
                <c:pt idx="2435" formatCode="General">
                  <c:v>111</c:v>
                </c:pt>
                <c:pt idx="2436" formatCode="General">
                  <c:v>111</c:v>
                </c:pt>
                <c:pt idx="2437" formatCode="General">
                  <c:v>111</c:v>
                </c:pt>
                <c:pt idx="2438" formatCode="General">
                  <c:v>111</c:v>
                </c:pt>
                <c:pt idx="2439" formatCode="General">
                  <c:v>111</c:v>
                </c:pt>
                <c:pt idx="2440" formatCode="General">
                  <c:v>111</c:v>
                </c:pt>
                <c:pt idx="2441" formatCode="General">
                  <c:v>111</c:v>
                </c:pt>
                <c:pt idx="2442" formatCode="General">
                  <c:v>111</c:v>
                </c:pt>
                <c:pt idx="2443" formatCode="General">
                  <c:v>111</c:v>
                </c:pt>
                <c:pt idx="2444" formatCode="General">
                  <c:v>111</c:v>
                </c:pt>
                <c:pt idx="2445" formatCode="General">
                  <c:v>111</c:v>
                </c:pt>
                <c:pt idx="2446" formatCode="General">
                  <c:v>111</c:v>
                </c:pt>
                <c:pt idx="2447" formatCode="General">
                  <c:v>111</c:v>
                </c:pt>
                <c:pt idx="2448" formatCode="General">
                  <c:v>111</c:v>
                </c:pt>
                <c:pt idx="2449" formatCode="General">
                  <c:v>111</c:v>
                </c:pt>
                <c:pt idx="2450" formatCode="General">
                  <c:v>111</c:v>
                </c:pt>
                <c:pt idx="2451" formatCode="General">
                  <c:v>111</c:v>
                </c:pt>
                <c:pt idx="2452" formatCode="General">
                  <c:v>111</c:v>
                </c:pt>
                <c:pt idx="2453" formatCode="General">
                  <c:v>111</c:v>
                </c:pt>
                <c:pt idx="2454" formatCode="General">
                  <c:v>111</c:v>
                </c:pt>
                <c:pt idx="2455" formatCode="General">
                  <c:v>111</c:v>
                </c:pt>
                <c:pt idx="2456" formatCode="General">
                  <c:v>111</c:v>
                </c:pt>
                <c:pt idx="2457" formatCode="General">
                  <c:v>111</c:v>
                </c:pt>
                <c:pt idx="2458" formatCode="General">
                  <c:v>111</c:v>
                </c:pt>
                <c:pt idx="2459" formatCode="General">
                  <c:v>111</c:v>
                </c:pt>
                <c:pt idx="2460" formatCode="General">
                  <c:v>111</c:v>
                </c:pt>
                <c:pt idx="2461" formatCode="General">
                  <c:v>111</c:v>
                </c:pt>
                <c:pt idx="2462" formatCode="General">
                  <c:v>111</c:v>
                </c:pt>
                <c:pt idx="2463" formatCode="General">
                  <c:v>111</c:v>
                </c:pt>
                <c:pt idx="2464" formatCode="General">
                  <c:v>111</c:v>
                </c:pt>
                <c:pt idx="2465" formatCode="General">
                  <c:v>111</c:v>
                </c:pt>
                <c:pt idx="2466" formatCode="General">
                  <c:v>111</c:v>
                </c:pt>
                <c:pt idx="2467" formatCode="General">
                  <c:v>111</c:v>
                </c:pt>
                <c:pt idx="2468" formatCode="General">
                  <c:v>111</c:v>
                </c:pt>
                <c:pt idx="2469" formatCode="General">
                  <c:v>111</c:v>
                </c:pt>
                <c:pt idx="2470" formatCode="General">
                  <c:v>111</c:v>
                </c:pt>
                <c:pt idx="2471" formatCode="General">
                  <c:v>111</c:v>
                </c:pt>
                <c:pt idx="2472" formatCode="General">
                  <c:v>111</c:v>
                </c:pt>
                <c:pt idx="2473" formatCode="General">
                  <c:v>111</c:v>
                </c:pt>
                <c:pt idx="2474" formatCode="General">
                  <c:v>111</c:v>
                </c:pt>
                <c:pt idx="2475" formatCode="General">
                  <c:v>111</c:v>
                </c:pt>
                <c:pt idx="2476" formatCode="General">
                  <c:v>111</c:v>
                </c:pt>
                <c:pt idx="2477" formatCode="General">
                  <c:v>111</c:v>
                </c:pt>
                <c:pt idx="2478" formatCode="General">
                  <c:v>111</c:v>
                </c:pt>
                <c:pt idx="2479" formatCode="General">
                  <c:v>111</c:v>
                </c:pt>
                <c:pt idx="2480" formatCode="General">
                  <c:v>111</c:v>
                </c:pt>
                <c:pt idx="2481" formatCode="General">
                  <c:v>111</c:v>
                </c:pt>
                <c:pt idx="2482" formatCode="General">
                  <c:v>111</c:v>
                </c:pt>
                <c:pt idx="2483" formatCode="General">
                  <c:v>111</c:v>
                </c:pt>
                <c:pt idx="2484" formatCode="General">
                  <c:v>111</c:v>
                </c:pt>
                <c:pt idx="2485" formatCode="General">
                  <c:v>111</c:v>
                </c:pt>
                <c:pt idx="2486" formatCode="General">
                  <c:v>111</c:v>
                </c:pt>
                <c:pt idx="2487" formatCode="General">
                  <c:v>111</c:v>
                </c:pt>
                <c:pt idx="2488" formatCode="General">
                  <c:v>111</c:v>
                </c:pt>
                <c:pt idx="2489" formatCode="General">
                  <c:v>111</c:v>
                </c:pt>
                <c:pt idx="2490" formatCode="General">
                  <c:v>111</c:v>
                </c:pt>
                <c:pt idx="2491" formatCode="General">
                  <c:v>111</c:v>
                </c:pt>
                <c:pt idx="2492" formatCode="General">
                  <c:v>111</c:v>
                </c:pt>
                <c:pt idx="2493" formatCode="General">
                  <c:v>111</c:v>
                </c:pt>
                <c:pt idx="2494" formatCode="General">
                  <c:v>111</c:v>
                </c:pt>
                <c:pt idx="2495" formatCode="General">
                  <c:v>111</c:v>
                </c:pt>
                <c:pt idx="2496" formatCode="General">
                  <c:v>111</c:v>
                </c:pt>
                <c:pt idx="2497" formatCode="General">
                  <c:v>111</c:v>
                </c:pt>
                <c:pt idx="2498" formatCode="General">
                  <c:v>111</c:v>
                </c:pt>
                <c:pt idx="2499" formatCode="General">
                  <c:v>111</c:v>
                </c:pt>
                <c:pt idx="2500" formatCode="General">
                  <c:v>111</c:v>
                </c:pt>
                <c:pt idx="2501" formatCode="General">
                  <c:v>111</c:v>
                </c:pt>
                <c:pt idx="2502" formatCode="General">
                  <c:v>111</c:v>
                </c:pt>
                <c:pt idx="2503" formatCode="General">
                  <c:v>111</c:v>
                </c:pt>
                <c:pt idx="2504" formatCode="General">
                  <c:v>111</c:v>
                </c:pt>
                <c:pt idx="2505" formatCode="General">
                  <c:v>111</c:v>
                </c:pt>
                <c:pt idx="2506" formatCode="General">
                  <c:v>111</c:v>
                </c:pt>
                <c:pt idx="2507" formatCode="General">
                  <c:v>111</c:v>
                </c:pt>
                <c:pt idx="2508" formatCode="General">
                  <c:v>111</c:v>
                </c:pt>
                <c:pt idx="2509" formatCode="General">
                  <c:v>111</c:v>
                </c:pt>
                <c:pt idx="2510" formatCode="General">
                  <c:v>111</c:v>
                </c:pt>
                <c:pt idx="2511" formatCode="General">
                  <c:v>111</c:v>
                </c:pt>
                <c:pt idx="2512" formatCode="General">
                  <c:v>111</c:v>
                </c:pt>
                <c:pt idx="2513" formatCode="General">
                  <c:v>111</c:v>
                </c:pt>
                <c:pt idx="2514" formatCode="General">
                  <c:v>111</c:v>
                </c:pt>
                <c:pt idx="2515" formatCode="General">
                  <c:v>111</c:v>
                </c:pt>
                <c:pt idx="2516" formatCode="General">
                  <c:v>111</c:v>
                </c:pt>
                <c:pt idx="2517" formatCode="General">
                  <c:v>111</c:v>
                </c:pt>
                <c:pt idx="2518" formatCode="General">
                  <c:v>111</c:v>
                </c:pt>
                <c:pt idx="2519" formatCode="General">
                  <c:v>111</c:v>
                </c:pt>
                <c:pt idx="2520" formatCode="General">
                  <c:v>111</c:v>
                </c:pt>
                <c:pt idx="2521" formatCode="General">
                  <c:v>111</c:v>
                </c:pt>
                <c:pt idx="2522" formatCode="General">
                  <c:v>111</c:v>
                </c:pt>
                <c:pt idx="2523" formatCode="General">
                  <c:v>111</c:v>
                </c:pt>
                <c:pt idx="2524" formatCode="General">
                  <c:v>111</c:v>
                </c:pt>
                <c:pt idx="2525" formatCode="General">
                  <c:v>111</c:v>
                </c:pt>
                <c:pt idx="2526" formatCode="General">
                  <c:v>111</c:v>
                </c:pt>
                <c:pt idx="2527" formatCode="General">
                  <c:v>111</c:v>
                </c:pt>
                <c:pt idx="2528" formatCode="General">
                  <c:v>111</c:v>
                </c:pt>
                <c:pt idx="2529" formatCode="General">
                  <c:v>111</c:v>
                </c:pt>
                <c:pt idx="2530" formatCode="General">
                  <c:v>111</c:v>
                </c:pt>
                <c:pt idx="2531" formatCode="General">
                  <c:v>111</c:v>
                </c:pt>
                <c:pt idx="2532" formatCode="General">
                  <c:v>111</c:v>
                </c:pt>
                <c:pt idx="2533" formatCode="General">
                  <c:v>111</c:v>
                </c:pt>
                <c:pt idx="2534" formatCode="General">
                  <c:v>111</c:v>
                </c:pt>
                <c:pt idx="2535" formatCode="General">
                  <c:v>111</c:v>
                </c:pt>
                <c:pt idx="2536" formatCode="General">
                  <c:v>111</c:v>
                </c:pt>
                <c:pt idx="2537" formatCode="General">
                  <c:v>111</c:v>
                </c:pt>
                <c:pt idx="2538" formatCode="General">
                  <c:v>112</c:v>
                </c:pt>
                <c:pt idx="2539" formatCode="General">
                  <c:v>112</c:v>
                </c:pt>
                <c:pt idx="2540" formatCode="General">
                  <c:v>112</c:v>
                </c:pt>
                <c:pt idx="2541" formatCode="General">
                  <c:v>112</c:v>
                </c:pt>
                <c:pt idx="2542" formatCode="General">
                  <c:v>112</c:v>
                </c:pt>
                <c:pt idx="2543" formatCode="General">
                  <c:v>112</c:v>
                </c:pt>
                <c:pt idx="2544" formatCode="General">
                  <c:v>112</c:v>
                </c:pt>
                <c:pt idx="2545" formatCode="General">
                  <c:v>112</c:v>
                </c:pt>
                <c:pt idx="2546" formatCode="General">
                  <c:v>112</c:v>
                </c:pt>
                <c:pt idx="2547" formatCode="General">
                  <c:v>112</c:v>
                </c:pt>
                <c:pt idx="2548" formatCode="General">
                  <c:v>112</c:v>
                </c:pt>
                <c:pt idx="2549" formatCode="General">
                  <c:v>112</c:v>
                </c:pt>
                <c:pt idx="2550" formatCode="General">
                  <c:v>112</c:v>
                </c:pt>
                <c:pt idx="2551" formatCode="General">
                  <c:v>112</c:v>
                </c:pt>
                <c:pt idx="2552" formatCode="General">
                  <c:v>112</c:v>
                </c:pt>
                <c:pt idx="2553" formatCode="General">
                  <c:v>112</c:v>
                </c:pt>
                <c:pt idx="2554" formatCode="General">
                  <c:v>112</c:v>
                </c:pt>
                <c:pt idx="2555" formatCode="General">
                  <c:v>112</c:v>
                </c:pt>
                <c:pt idx="2556" formatCode="General">
                  <c:v>112</c:v>
                </c:pt>
                <c:pt idx="2557" formatCode="General">
                  <c:v>112</c:v>
                </c:pt>
                <c:pt idx="2558" formatCode="General">
                  <c:v>112</c:v>
                </c:pt>
                <c:pt idx="2559" formatCode="General">
                  <c:v>112</c:v>
                </c:pt>
                <c:pt idx="2560" formatCode="General">
                  <c:v>112</c:v>
                </c:pt>
                <c:pt idx="2561" formatCode="General">
                  <c:v>112</c:v>
                </c:pt>
                <c:pt idx="2562" formatCode="General">
                  <c:v>112</c:v>
                </c:pt>
                <c:pt idx="2563" formatCode="General">
                  <c:v>112</c:v>
                </c:pt>
                <c:pt idx="2564" formatCode="General">
                  <c:v>112</c:v>
                </c:pt>
                <c:pt idx="2565" formatCode="General">
                  <c:v>112</c:v>
                </c:pt>
                <c:pt idx="2566" formatCode="General">
                  <c:v>112</c:v>
                </c:pt>
                <c:pt idx="2567" formatCode="General">
                  <c:v>112</c:v>
                </c:pt>
                <c:pt idx="2568" formatCode="General">
                  <c:v>112</c:v>
                </c:pt>
                <c:pt idx="2569" formatCode="General">
                  <c:v>112</c:v>
                </c:pt>
                <c:pt idx="2570" formatCode="General">
                  <c:v>112</c:v>
                </c:pt>
                <c:pt idx="2571" formatCode="General">
                  <c:v>112</c:v>
                </c:pt>
                <c:pt idx="2572" formatCode="General">
                  <c:v>112</c:v>
                </c:pt>
                <c:pt idx="2573" formatCode="General">
                  <c:v>112</c:v>
                </c:pt>
                <c:pt idx="2574" formatCode="General">
                  <c:v>112</c:v>
                </c:pt>
                <c:pt idx="2575" formatCode="General">
                  <c:v>112</c:v>
                </c:pt>
                <c:pt idx="2576" formatCode="General">
                  <c:v>112</c:v>
                </c:pt>
                <c:pt idx="2577" formatCode="General">
                  <c:v>112</c:v>
                </c:pt>
                <c:pt idx="2578" formatCode="General">
                  <c:v>112</c:v>
                </c:pt>
                <c:pt idx="2579" formatCode="General">
                  <c:v>112</c:v>
                </c:pt>
                <c:pt idx="2580" formatCode="General">
                  <c:v>112</c:v>
                </c:pt>
                <c:pt idx="2581" formatCode="General">
                  <c:v>112</c:v>
                </c:pt>
                <c:pt idx="2582" formatCode="General">
                  <c:v>112</c:v>
                </c:pt>
                <c:pt idx="2583" formatCode="General">
                  <c:v>112</c:v>
                </c:pt>
                <c:pt idx="2584" formatCode="General">
                  <c:v>112</c:v>
                </c:pt>
                <c:pt idx="2585" formatCode="General">
                  <c:v>112</c:v>
                </c:pt>
                <c:pt idx="2586" formatCode="General">
                  <c:v>112</c:v>
                </c:pt>
                <c:pt idx="2587" formatCode="General">
                  <c:v>112</c:v>
                </c:pt>
                <c:pt idx="2588" formatCode="General">
                  <c:v>112</c:v>
                </c:pt>
                <c:pt idx="2589" formatCode="General">
                  <c:v>112</c:v>
                </c:pt>
                <c:pt idx="2590" formatCode="General">
                  <c:v>112</c:v>
                </c:pt>
                <c:pt idx="2591" formatCode="General">
                  <c:v>112</c:v>
                </c:pt>
                <c:pt idx="2592" formatCode="General">
                  <c:v>112</c:v>
                </c:pt>
                <c:pt idx="2593" formatCode="General">
                  <c:v>112</c:v>
                </c:pt>
                <c:pt idx="2594" formatCode="General">
                  <c:v>112</c:v>
                </c:pt>
                <c:pt idx="2595" formatCode="General">
                  <c:v>112</c:v>
                </c:pt>
                <c:pt idx="2596" formatCode="General">
                  <c:v>112</c:v>
                </c:pt>
                <c:pt idx="2597" formatCode="General">
                  <c:v>112</c:v>
                </c:pt>
                <c:pt idx="2598" formatCode="General">
                  <c:v>112</c:v>
                </c:pt>
                <c:pt idx="2599" formatCode="General">
                  <c:v>112</c:v>
                </c:pt>
                <c:pt idx="2600" formatCode="General">
                  <c:v>112</c:v>
                </c:pt>
                <c:pt idx="2601" formatCode="General">
                  <c:v>112</c:v>
                </c:pt>
                <c:pt idx="2602" formatCode="General">
                  <c:v>112</c:v>
                </c:pt>
                <c:pt idx="2603" formatCode="General">
                  <c:v>112</c:v>
                </c:pt>
                <c:pt idx="2604" formatCode="General">
                  <c:v>112</c:v>
                </c:pt>
                <c:pt idx="2605" formatCode="General">
                  <c:v>112</c:v>
                </c:pt>
                <c:pt idx="2606" formatCode="General">
                  <c:v>112</c:v>
                </c:pt>
                <c:pt idx="2607" formatCode="General">
                  <c:v>112</c:v>
                </c:pt>
                <c:pt idx="2608" formatCode="General">
                  <c:v>112</c:v>
                </c:pt>
                <c:pt idx="2609" formatCode="General">
                  <c:v>112</c:v>
                </c:pt>
                <c:pt idx="2610" formatCode="General">
                  <c:v>112</c:v>
                </c:pt>
                <c:pt idx="2611" formatCode="General">
                  <c:v>112</c:v>
                </c:pt>
                <c:pt idx="2612" formatCode="General">
                  <c:v>112</c:v>
                </c:pt>
                <c:pt idx="2613" formatCode="General">
                  <c:v>112</c:v>
                </c:pt>
                <c:pt idx="2614" formatCode="General">
                  <c:v>112</c:v>
                </c:pt>
                <c:pt idx="2615" formatCode="General">
                  <c:v>112</c:v>
                </c:pt>
                <c:pt idx="2616" formatCode="General">
                  <c:v>112</c:v>
                </c:pt>
                <c:pt idx="2617" formatCode="General">
                  <c:v>112</c:v>
                </c:pt>
                <c:pt idx="2618" formatCode="General">
                  <c:v>112</c:v>
                </c:pt>
                <c:pt idx="2619" formatCode="General">
                  <c:v>112</c:v>
                </c:pt>
                <c:pt idx="2620" formatCode="General">
                  <c:v>112</c:v>
                </c:pt>
                <c:pt idx="2621" formatCode="General">
                  <c:v>112</c:v>
                </c:pt>
                <c:pt idx="2622" formatCode="General">
                  <c:v>112</c:v>
                </c:pt>
                <c:pt idx="2623" formatCode="General">
                  <c:v>112</c:v>
                </c:pt>
                <c:pt idx="2624" formatCode="General">
                  <c:v>112</c:v>
                </c:pt>
                <c:pt idx="2625" formatCode="General">
                  <c:v>112</c:v>
                </c:pt>
                <c:pt idx="2626" formatCode="General">
                  <c:v>112</c:v>
                </c:pt>
                <c:pt idx="2627" formatCode="General">
                  <c:v>112</c:v>
                </c:pt>
                <c:pt idx="2628" formatCode="General">
                  <c:v>112</c:v>
                </c:pt>
                <c:pt idx="2629" formatCode="General">
                  <c:v>112</c:v>
                </c:pt>
                <c:pt idx="2630" formatCode="General">
                  <c:v>112</c:v>
                </c:pt>
                <c:pt idx="2631" formatCode="General">
                  <c:v>112</c:v>
                </c:pt>
                <c:pt idx="2632" formatCode="General">
                  <c:v>112</c:v>
                </c:pt>
                <c:pt idx="2633" formatCode="General">
                  <c:v>112</c:v>
                </c:pt>
                <c:pt idx="2634" formatCode="General">
                  <c:v>112</c:v>
                </c:pt>
                <c:pt idx="2635" formatCode="General">
                  <c:v>112</c:v>
                </c:pt>
                <c:pt idx="2636" formatCode="General">
                  <c:v>112</c:v>
                </c:pt>
                <c:pt idx="2637" formatCode="General">
                  <c:v>112</c:v>
                </c:pt>
                <c:pt idx="2638" formatCode="General">
                  <c:v>112</c:v>
                </c:pt>
                <c:pt idx="2639" formatCode="General">
                  <c:v>112</c:v>
                </c:pt>
                <c:pt idx="2640" formatCode="General">
                  <c:v>112</c:v>
                </c:pt>
                <c:pt idx="2641" formatCode="General">
                  <c:v>112</c:v>
                </c:pt>
                <c:pt idx="2642" formatCode="General">
                  <c:v>112</c:v>
                </c:pt>
                <c:pt idx="2643" formatCode="General">
                  <c:v>112</c:v>
                </c:pt>
                <c:pt idx="2644" formatCode="General">
                  <c:v>112</c:v>
                </c:pt>
                <c:pt idx="2645" formatCode="General">
                  <c:v>112</c:v>
                </c:pt>
                <c:pt idx="2646" formatCode="General">
                  <c:v>112</c:v>
                </c:pt>
                <c:pt idx="2647" formatCode="General">
                  <c:v>112</c:v>
                </c:pt>
                <c:pt idx="2648" formatCode="General">
                  <c:v>112</c:v>
                </c:pt>
                <c:pt idx="2649" formatCode="General">
                  <c:v>112</c:v>
                </c:pt>
                <c:pt idx="2650" formatCode="General">
                  <c:v>112</c:v>
                </c:pt>
                <c:pt idx="2651" formatCode="General">
                  <c:v>112</c:v>
                </c:pt>
                <c:pt idx="2652" formatCode="General">
                  <c:v>112</c:v>
                </c:pt>
                <c:pt idx="2653" formatCode="General">
                  <c:v>112</c:v>
                </c:pt>
                <c:pt idx="2654" formatCode="General">
                  <c:v>112</c:v>
                </c:pt>
                <c:pt idx="2655" formatCode="General">
                  <c:v>112</c:v>
                </c:pt>
                <c:pt idx="2656" formatCode="General">
                  <c:v>112</c:v>
                </c:pt>
                <c:pt idx="2657" formatCode="General">
                  <c:v>112</c:v>
                </c:pt>
                <c:pt idx="2658" formatCode="General">
                  <c:v>112</c:v>
                </c:pt>
                <c:pt idx="2659" formatCode="General">
                  <c:v>112</c:v>
                </c:pt>
                <c:pt idx="2660" formatCode="General">
                  <c:v>112</c:v>
                </c:pt>
                <c:pt idx="2661" formatCode="General">
                  <c:v>112</c:v>
                </c:pt>
                <c:pt idx="2662" formatCode="General">
                  <c:v>112</c:v>
                </c:pt>
                <c:pt idx="2663" formatCode="General">
                  <c:v>112</c:v>
                </c:pt>
                <c:pt idx="2664" formatCode="General">
                  <c:v>112</c:v>
                </c:pt>
                <c:pt idx="2665" formatCode="General">
                  <c:v>112</c:v>
                </c:pt>
                <c:pt idx="2666" formatCode="General">
                  <c:v>112</c:v>
                </c:pt>
                <c:pt idx="2667" formatCode="General">
                  <c:v>112</c:v>
                </c:pt>
                <c:pt idx="2668" formatCode="General">
                  <c:v>112</c:v>
                </c:pt>
                <c:pt idx="2669" formatCode="General">
                  <c:v>113</c:v>
                </c:pt>
                <c:pt idx="2670" formatCode="General">
                  <c:v>113</c:v>
                </c:pt>
                <c:pt idx="2671" formatCode="General">
                  <c:v>113</c:v>
                </c:pt>
                <c:pt idx="2672" formatCode="General">
                  <c:v>113</c:v>
                </c:pt>
                <c:pt idx="2673" formatCode="General">
                  <c:v>113</c:v>
                </c:pt>
                <c:pt idx="2674" formatCode="General">
                  <c:v>113</c:v>
                </c:pt>
                <c:pt idx="2675" formatCode="General">
                  <c:v>113</c:v>
                </c:pt>
                <c:pt idx="2676" formatCode="General">
                  <c:v>113</c:v>
                </c:pt>
                <c:pt idx="2677" formatCode="General">
                  <c:v>113</c:v>
                </c:pt>
                <c:pt idx="2678" formatCode="General">
                  <c:v>113</c:v>
                </c:pt>
                <c:pt idx="2679" formatCode="General">
                  <c:v>113</c:v>
                </c:pt>
                <c:pt idx="2680" formatCode="General">
                  <c:v>113</c:v>
                </c:pt>
                <c:pt idx="2681" formatCode="General">
                  <c:v>113</c:v>
                </c:pt>
                <c:pt idx="2682" formatCode="General">
                  <c:v>113</c:v>
                </c:pt>
                <c:pt idx="2683" formatCode="General">
                  <c:v>113</c:v>
                </c:pt>
                <c:pt idx="2684" formatCode="General">
                  <c:v>113</c:v>
                </c:pt>
                <c:pt idx="2685" formatCode="General">
                  <c:v>113</c:v>
                </c:pt>
                <c:pt idx="2686" formatCode="General">
                  <c:v>113</c:v>
                </c:pt>
                <c:pt idx="2687" formatCode="General">
                  <c:v>113</c:v>
                </c:pt>
                <c:pt idx="2688" formatCode="General">
                  <c:v>113</c:v>
                </c:pt>
                <c:pt idx="2689" formatCode="General">
                  <c:v>113</c:v>
                </c:pt>
                <c:pt idx="2690" formatCode="General">
                  <c:v>113</c:v>
                </c:pt>
                <c:pt idx="2691" formatCode="General">
                  <c:v>113</c:v>
                </c:pt>
                <c:pt idx="2692" formatCode="General">
                  <c:v>113</c:v>
                </c:pt>
                <c:pt idx="2693" formatCode="General">
                  <c:v>113</c:v>
                </c:pt>
                <c:pt idx="2694" formatCode="General">
                  <c:v>113</c:v>
                </c:pt>
                <c:pt idx="2695" formatCode="General">
                  <c:v>113</c:v>
                </c:pt>
                <c:pt idx="2696" formatCode="General">
                  <c:v>113</c:v>
                </c:pt>
                <c:pt idx="2697" formatCode="General">
                  <c:v>113</c:v>
                </c:pt>
                <c:pt idx="2698" formatCode="General">
                  <c:v>113</c:v>
                </c:pt>
                <c:pt idx="2699" formatCode="General">
                  <c:v>113</c:v>
                </c:pt>
                <c:pt idx="2700" formatCode="General">
                  <c:v>113</c:v>
                </c:pt>
                <c:pt idx="2701" formatCode="General">
                  <c:v>113</c:v>
                </c:pt>
                <c:pt idx="2702" formatCode="General">
                  <c:v>113</c:v>
                </c:pt>
                <c:pt idx="2703" formatCode="General">
                  <c:v>113</c:v>
                </c:pt>
                <c:pt idx="2704" formatCode="General">
                  <c:v>113</c:v>
                </c:pt>
                <c:pt idx="2705" formatCode="General">
                  <c:v>113</c:v>
                </c:pt>
                <c:pt idx="2706" formatCode="General">
                  <c:v>113</c:v>
                </c:pt>
                <c:pt idx="2707" formatCode="General">
                  <c:v>113</c:v>
                </c:pt>
                <c:pt idx="2708" formatCode="General">
                  <c:v>113</c:v>
                </c:pt>
                <c:pt idx="2709" formatCode="General">
                  <c:v>113</c:v>
                </c:pt>
                <c:pt idx="2710" formatCode="General">
                  <c:v>113</c:v>
                </c:pt>
                <c:pt idx="2711" formatCode="General">
                  <c:v>113</c:v>
                </c:pt>
                <c:pt idx="2712" formatCode="General">
                  <c:v>113</c:v>
                </c:pt>
                <c:pt idx="2713" formatCode="General">
                  <c:v>113</c:v>
                </c:pt>
                <c:pt idx="2714" formatCode="General">
                  <c:v>113</c:v>
                </c:pt>
                <c:pt idx="2715" formatCode="General">
                  <c:v>113</c:v>
                </c:pt>
                <c:pt idx="2716" formatCode="General">
                  <c:v>113</c:v>
                </c:pt>
                <c:pt idx="2717" formatCode="General">
                  <c:v>113</c:v>
                </c:pt>
                <c:pt idx="2718" formatCode="General">
                  <c:v>113</c:v>
                </c:pt>
                <c:pt idx="2719" formatCode="General">
                  <c:v>113</c:v>
                </c:pt>
                <c:pt idx="2720" formatCode="General">
                  <c:v>113</c:v>
                </c:pt>
                <c:pt idx="2721" formatCode="General">
                  <c:v>113</c:v>
                </c:pt>
                <c:pt idx="2722" formatCode="General">
                  <c:v>113</c:v>
                </c:pt>
                <c:pt idx="2723" formatCode="General">
                  <c:v>113</c:v>
                </c:pt>
                <c:pt idx="2724" formatCode="General">
                  <c:v>113</c:v>
                </c:pt>
                <c:pt idx="2725" formatCode="General">
                  <c:v>113</c:v>
                </c:pt>
                <c:pt idx="2726" formatCode="General">
                  <c:v>113</c:v>
                </c:pt>
                <c:pt idx="2727" formatCode="General">
                  <c:v>113</c:v>
                </c:pt>
                <c:pt idx="2728" formatCode="General">
                  <c:v>113</c:v>
                </c:pt>
                <c:pt idx="2729" formatCode="General">
                  <c:v>113</c:v>
                </c:pt>
                <c:pt idx="2730" formatCode="General">
                  <c:v>113</c:v>
                </c:pt>
                <c:pt idx="2731" formatCode="General">
                  <c:v>113</c:v>
                </c:pt>
                <c:pt idx="2732" formatCode="General">
                  <c:v>113</c:v>
                </c:pt>
                <c:pt idx="2733" formatCode="General">
                  <c:v>113</c:v>
                </c:pt>
                <c:pt idx="2734" formatCode="General">
                  <c:v>113</c:v>
                </c:pt>
                <c:pt idx="2735" formatCode="General">
                  <c:v>113</c:v>
                </c:pt>
                <c:pt idx="2736" formatCode="General">
                  <c:v>113</c:v>
                </c:pt>
                <c:pt idx="2737" formatCode="General">
                  <c:v>113</c:v>
                </c:pt>
                <c:pt idx="2738" formatCode="General">
                  <c:v>113</c:v>
                </c:pt>
                <c:pt idx="2739" formatCode="General">
                  <c:v>113</c:v>
                </c:pt>
                <c:pt idx="2740" formatCode="General">
                  <c:v>113</c:v>
                </c:pt>
                <c:pt idx="2741" formatCode="General">
                  <c:v>113</c:v>
                </c:pt>
                <c:pt idx="2742" formatCode="General">
                  <c:v>113</c:v>
                </c:pt>
                <c:pt idx="2743" formatCode="General">
                  <c:v>113</c:v>
                </c:pt>
                <c:pt idx="2744" formatCode="General">
                  <c:v>113</c:v>
                </c:pt>
                <c:pt idx="2745" formatCode="General">
                  <c:v>113</c:v>
                </c:pt>
                <c:pt idx="2746" formatCode="General">
                  <c:v>113</c:v>
                </c:pt>
                <c:pt idx="2747" formatCode="General">
                  <c:v>113</c:v>
                </c:pt>
                <c:pt idx="2748" formatCode="General">
                  <c:v>113</c:v>
                </c:pt>
                <c:pt idx="2749" formatCode="General">
                  <c:v>113</c:v>
                </c:pt>
                <c:pt idx="2750" formatCode="General">
                  <c:v>113</c:v>
                </c:pt>
                <c:pt idx="2751" formatCode="General">
                  <c:v>113</c:v>
                </c:pt>
                <c:pt idx="2752" formatCode="General">
                  <c:v>113</c:v>
                </c:pt>
                <c:pt idx="2753" formatCode="General">
                  <c:v>113</c:v>
                </c:pt>
                <c:pt idx="2754" formatCode="General">
                  <c:v>113</c:v>
                </c:pt>
                <c:pt idx="2755" formatCode="General">
                  <c:v>113</c:v>
                </c:pt>
                <c:pt idx="2756" formatCode="General">
                  <c:v>113</c:v>
                </c:pt>
                <c:pt idx="2757" formatCode="General">
                  <c:v>113</c:v>
                </c:pt>
                <c:pt idx="2758" formatCode="General">
                  <c:v>113</c:v>
                </c:pt>
                <c:pt idx="2759" formatCode="General">
                  <c:v>113</c:v>
                </c:pt>
                <c:pt idx="2760" formatCode="General">
                  <c:v>113</c:v>
                </c:pt>
                <c:pt idx="2761" formatCode="General">
                  <c:v>113</c:v>
                </c:pt>
                <c:pt idx="2762" formatCode="General">
                  <c:v>113</c:v>
                </c:pt>
                <c:pt idx="2763" formatCode="General">
                  <c:v>113</c:v>
                </c:pt>
                <c:pt idx="2764" formatCode="General">
                  <c:v>113</c:v>
                </c:pt>
                <c:pt idx="2765" formatCode="General">
                  <c:v>113</c:v>
                </c:pt>
                <c:pt idx="2766" formatCode="General">
                  <c:v>113</c:v>
                </c:pt>
                <c:pt idx="2767" formatCode="General">
                  <c:v>113</c:v>
                </c:pt>
                <c:pt idx="2768" formatCode="General">
                  <c:v>113</c:v>
                </c:pt>
                <c:pt idx="2769" formatCode="General">
                  <c:v>113</c:v>
                </c:pt>
                <c:pt idx="2770" formatCode="General">
                  <c:v>113</c:v>
                </c:pt>
                <c:pt idx="2771" formatCode="General">
                  <c:v>113</c:v>
                </c:pt>
                <c:pt idx="2772" formatCode="General">
                  <c:v>113</c:v>
                </c:pt>
                <c:pt idx="2773" formatCode="General">
                  <c:v>113</c:v>
                </c:pt>
                <c:pt idx="2774" formatCode="General">
                  <c:v>113</c:v>
                </c:pt>
                <c:pt idx="2775" formatCode="General">
                  <c:v>113</c:v>
                </c:pt>
                <c:pt idx="2776" formatCode="General">
                  <c:v>113</c:v>
                </c:pt>
                <c:pt idx="2777" formatCode="General">
                  <c:v>113</c:v>
                </c:pt>
                <c:pt idx="2778" formatCode="General">
                  <c:v>113</c:v>
                </c:pt>
                <c:pt idx="2779" formatCode="General">
                  <c:v>113</c:v>
                </c:pt>
                <c:pt idx="2780" formatCode="General">
                  <c:v>113</c:v>
                </c:pt>
                <c:pt idx="2781" formatCode="General">
                  <c:v>113</c:v>
                </c:pt>
                <c:pt idx="2782" formatCode="General">
                  <c:v>113</c:v>
                </c:pt>
                <c:pt idx="2783" formatCode="General">
                  <c:v>113</c:v>
                </c:pt>
                <c:pt idx="2784" formatCode="General">
                  <c:v>113</c:v>
                </c:pt>
                <c:pt idx="2785" formatCode="General">
                  <c:v>113</c:v>
                </c:pt>
                <c:pt idx="2786" formatCode="General">
                  <c:v>113</c:v>
                </c:pt>
                <c:pt idx="2787" formatCode="General">
                  <c:v>113</c:v>
                </c:pt>
                <c:pt idx="2788" formatCode="General">
                  <c:v>113</c:v>
                </c:pt>
                <c:pt idx="2789" formatCode="General">
                  <c:v>113</c:v>
                </c:pt>
                <c:pt idx="2790" formatCode="General">
                  <c:v>113</c:v>
                </c:pt>
                <c:pt idx="2791" formatCode="General">
                  <c:v>113</c:v>
                </c:pt>
                <c:pt idx="2792" formatCode="General">
                  <c:v>113</c:v>
                </c:pt>
                <c:pt idx="2793" formatCode="General">
                  <c:v>113</c:v>
                </c:pt>
                <c:pt idx="2794" formatCode="General">
                  <c:v>113</c:v>
                </c:pt>
                <c:pt idx="2795" formatCode="General">
                  <c:v>113</c:v>
                </c:pt>
                <c:pt idx="2796" formatCode="General">
                  <c:v>113</c:v>
                </c:pt>
                <c:pt idx="2797" formatCode="General">
                  <c:v>113</c:v>
                </c:pt>
                <c:pt idx="2798" formatCode="General">
                  <c:v>113</c:v>
                </c:pt>
                <c:pt idx="2799" formatCode="General">
                  <c:v>113</c:v>
                </c:pt>
                <c:pt idx="2800" formatCode="General">
                  <c:v>113</c:v>
                </c:pt>
                <c:pt idx="2801" formatCode="General">
                  <c:v>113</c:v>
                </c:pt>
                <c:pt idx="2802" formatCode="General">
                  <c:v>113</c:v>
                </c:pt>
                <c:pt idx="2803" formatCode="General">
                  <c:v>113</c:v>
                </c:pt>
                <c:pt idx="2804" formatCode="General">
                  <c:v>113</c:v>
                </c:pt>
                <c:pt idx="2805" formatCode="General">
                  <c:v>113</c:v>
                </c:pt>
                <c:pt idx="2806" formatCode="General">
                  <c:v>113</c:v>
                </c:pt>
                <c:pt idx="2807" formatCode="General">
                  <c:v>114</c:v>
                </c:pt>
                <c:pt idx="2808" formatCode="General">
                  <c:v>114</c:v>
                </c:pt>
                <c:pt idx="2809" formatCode="General">
                  <c:v>114</c:v>
                </c:pt>
                <c:pt idx="2810" formatCode="General">
                  <c:v>114</c:v>
                </c:pt>
                <c:pt idx="2811" formatCode="General">
                  <c:v>114</c:v>
                </c:pt>
                <c:pt idx="2812" formatCode="General">
                  <c:v>114</c:v>
                </c:pt>
                <c:pt idx="2813" formatCode="General">
                  <c:v>114</c:v>
                </c:pt>
                <c:pt idx="2814" formatCode="General">
                  <c:v>114</c:v>
                </c:pt>
                <c:pt idx="2815" formatCode="General">
                  <c:v>114</c:v>
                </c:pt>
                <c:pt idx="2816" formatCode="General">
                  <c:v>114</c:v>
                </c:pt>
                <c:pt idx="2817" formatCode="General">
                  <c:v>114</c:v>
                </c:pt>
                <c:pt idx="2818" formatCode="General">
                  <c:v>114</c:v>
                </c:pt>
                <c:pt idx="2819" formatCode="General">
                  <c:v>114</c:v>
                </c:pt>
                <c:pt idx="2820" formatCode="General">
                  <c:v>114</c:v>
                </c:pt>
                <c:pt idx="2821" formatCode="General">
                  <c:v>114</c:v>
                </c:pt>
                <c:pt idx="2822" formatCode="General">
                  <c:v>114</c:v>
                </c:pt>
                <c:pt idx="2823" formatCode="General">
                  <c:v>114</c:v>
                </c:pt>
                <c:pt idx="2824" formatCode="General">
                  <c:v>114</c:v>
                </c:pt>
                <c:pt idx="2825" formatCode="General">
                  <c:v>114</c:v>
                </c:pt>
                <c:pt idx="2826" formatCode="General">
                  <c:v>114</c:v>
                </c:pt>
                <c:pt idx="2827" formatCode="General">
                  <c:v>114</c:v>
                </c:pt>
                <c:pt idx="2828" formatCode="General">
                  <c:v>114</c:v>
                </c:pt>
                <c:pt idx="2829" formatCode="General">
                  <c:v>114</c:v>
                </c:pt>
                <c:pt idx="2830" formatCode="General">
                  <c:v>114</c:v>
                </c:pt>
                <c:pt idx="2831" formatCode="General">
                  <c:v>114</c:v>
                </c:pt>
                <c:pt idx="2832" formatCode="General">
                  <c:v>114</c:v>
                </c:pt>
                <c:pt idx="2833" formatCode="General">
                  <c:v>114</c:v>
                </c:pt>
                <c:pt idx="2834" formatCode="General">
                  <c:v>114</c:v>
                </c:pt>
                <c:pt idx="2835" formatCode="General">
                  <c:v>114</c:v>
                </c:pt>
                <c:pt idx="2836" formatCode="General">
                  <c:v>114</c:v>
                </c:pt>
                <c:pt idx="2837" formatCode="General">
                  <c:v>114</c:v>
                </c:pt>
                <c:pt idx="2838" formatCode="General">
                  <c:v>114</c:v>
                </c:pt>
                <c:pt idx="2839" formatCode="General">
                  <c:v>114</c:v>
                </c:pt>
                <c:pt idx="2840" formatCode="General">
                  <c:v>114</c:v>
                </c:pt>
                <c:pt idx="2841" formatCode="General">
                  <c:v>114</c:v>
                </c:pt>
                <c:pt idx="2842" formatCode="General">
                  <c:v>114</c:v>
                </c:pt>
                <c:pt idx="2843" formatCode="General">
                  <c:v>114</c:v>
                </c:pt>
                <c:pt idx="2844" formatCode="General">
                  <c:v>114</c:v>
                </c:pt>
                <c:pt idx="2845" formatCode="General">
                  <c:v>114</c:v>
                </c:pt>
                <c:pt idx="2846" formatCode="General">
                  <c:v>114</c:v>
                </c:pt>
                <c:pt idx="2847" formatCode="General">
                  <c:v>114</c:v>
                </c:pt>
                <c:pt idx="2848" formatCode="General">
                  <c:v>114</c:v>
                </c:pt>
                <c:pt idx="2849" formatCode="General">
                  <c:v>114</c:v>
                </c:pt>
                <c:pt idx="2850" formatCode="General">
                  <c:v>114</c:v>
                </c:pt>
                <c:pt idx="2851" formatCode="General">
                  <c:v>114</c:v>
                </c:pt>
                <c:pt idx="2852" formatCode="General">
                  <c:v>114</c:v>
                </c:pt>
                <c:pt idx="2853" formatCode="General">
                  <c:v>114</c:v>
                </c:pt>
                <c:pt idx="2854" formatCode="General">
                  <c:v>114</c:v>
                </c:pt>
                <c:pt idx="2855" formatCode="General">
                  <c:v>114</c:v>
                </c:pt>
                <c:pt idx="2856" formatCode="General">
                  <c:v>114</c:v>
                </c:pt>
                <c:pt idx="2857" formatCode="General">
                  <c:v>114</c:v>
                </c:pt>
                <c:pt idx="2858" formatCode="General">
                  <c:v>114</c:v>
                </c:pt>
                <c:pt idx="2859" formatCode="General">
                  <c:v>114</c:v>
                </c:pt>
                <c:pt idx="2860" formatCode="General">
                  <c:v>114</c:v>
                </c:pt>
                <c:pt idx="2861" formatCode="General">
                  <c:v>114</c:v>
                </c:pt>
                <c:pt idx="2862" formatCode="General">
                  <c:v>114</c:v>
                </c:pt>
                <c:pt idx="2863" formatCode="General">
                  <c:v>114</c:v>
                </c:pt>
                <c:pt idx="2864" formatCode="General">
                  <c:v>114</c:v>
                </c:pt>
                <c:pt idx="2865" formatCode="General">
                  <c:v>114</c:v>
                </c:pt>
                <c:pt idx="2866" formatCode="General">
                  <c:v>114</c:v>
                </c:pt>
                <c:pt idx="2867" formatCode="General">
                  <c:v>114</c:v>
                </c:pt>
                <c:pt idx="2868" formatCode="General">
                  <c:v>114</c:v>
                </c:pt>
                <c:pt idx="2869" formatCode="General">
                  <c:v>114</c:v>
                </c:pt>
                <c:pt idx="2870" formatCode="General">
                  <c:v>114</c:v>
                </c:pt>
                <c:pt idx="2871" formatCode="General">
                  <c:v>114</c:v>
                </c:pt>
                <c:pt idx="2872" formatCode="General">
                  <c:v>114</c:v>
                </c:pt>
                <c:pt idx="2873" formatCode="General">
                  <c:v>114</c:v>
                </c:pt>
                <c:pt idx="2874" formatCode="General">
                  <c:v>114</c:v>
                </c:pt>
                <c:pt idx="2875" formatCode="General">
                  <c:v>114</c:v>
                </c:pt>
                <c:pt idx="2876" formatCode="General">
                  <c:v>114</c:v>
                </c:pt>
                <c:pt idx="2877" formatCode="General">
                  <c:v>114</c:v>
                </c:pt>
                <c:pt idx="2878" formatCode="General">
                  <c:v>114</c:v>
                </c:pt>
                <c:pt idx="2879" formatCode="General">
                  <c:v>114</c:v>
                </c:pt>
                <c:pt idx="2880" formatCode="General">
                  <c:v>114</c:v>
                </c:pt>
                <c:pt idx="2881" formatCode="General">
                  <c:v>114</c:v>
                </c:pt>
                <c:pt idx="2882" formatCode="General">
                  <c:v>114</c:v>
                </c:pt>
                <c:pt idx="2883" formatCode="General">
                  <c:v>114</c:v>
                </c:pt>
                <c:pt idx="2884" formatCode="General">
                  <c:v>114</c:v>
                </c:pt>
                <c:pt idx="2885" formatCode="General">
                  <c:v>114</c:v>
                </c:pt>
                <c:pt idx="2886" formatCode="General">
                  <c:v>114</c:v>
                </c:pt>
                <c:pt idx="2887" formatCode="General">
                  <c:v>114</c:v>
                </c:pt>
                <c:pt idx="2888" formatCode="General">
                  <c:v>114</c:v>
                </c:pt>
                <c:pt idx="2889" formatCode="General">
                  <c:v>114</c:v>
                </c:pt>
                <c:pt idx="2890" formatCode="General">
                  <c:v>114</c:v>
                </c:pt>
                <c:pt idx="2891" formatCode="General">
                  <c:v>114</c:v>
                </c:pt>
                <c:pt idx="2892" formatCode="General">
                  <c:v>114</c:v>
                </c:pt>
                <c:pt idx="2893" formatCode="General">
                  <c:v>114</c:v>
                </c:pt>
                <c:pt idx="2894" formatCode="General">
                  <c:v>114</c:v>
                </c:pt>
                <c:pt idx="2895" formatCode="General">
                  <c:v>114</c:v>
                </c:pt>
                <c:pt idx="2896" formatCode="General">
                  <c:v>114</c:v>
                </c:pt>
                <c:pt idx="2897" formatCode="General">
                  <c:v>114</c:v>
                </c:pt>
                <c:pt idx="2898" formatCode="General">
                  <c:v>114</c:v>
                </c:pt>
                <c:pt idx="2899" formatCode="General">
                  <c:v>114</c:v>
                </c:pt>
                <c:pt idx="2900" formatCode="General">
                  <c:v>114</c:v>
                </c:pt>
                <c:pt idx="2901" formatCode="General">
                  <c:v>114</c:v>
                </c:pt>
                <c:pt idx="2902" formatCode="General">
                  <c:v>114</c:v>
                </c:pt>
                <c:pt idx="2903" formatCode="General">
                  <c:v>114</c:v>
                </c:pt>
                <c:pt idx="2904" formatCode="General">
                  <c:v>114</c:v>
                </c:pt>
                <c:pt idx="2905" formatCode="General">
                  <c:v>114</c:v>
                </c:pt>
                <c:pt idx="2906" formatCode="General">
                  <c:v>114</c:v>
                </c:pt>
                <c:pt idx="2907" formatCode="General">
                  <c:v>114</c:v>
                </c:pt>
                <c:pt idx="2908" formatCode="General">
                  <c:v>114</c:v>
                </c:pt>
                <c:pt idx="2909" formatCode="General">
                  <c:v>114</c:v>
                </c:pt>
                <c:pt idx="2910" formatCode="General">
                  <c:v>114</c:v>
                </c:pt>
                <c:pt idx="2911" formatCode="General">
                  <c:v>114</c:v>
                </c:pt>
                <c:pt idx="2912" formatCode="General">
                  <c:v>114</c:v>
                </c:pt>
                <c:pt idx="2913" formatCode="General">
                  <c:v>114</c:v>
                </c:pt>
                <c:pt idx="2914" formatCode="General">
                  <c:v>114</c:v>
                </c:pt>
                <c:pt idx="2915" formatCode="General">
                  <c:v>114</c:v>
                </c:pt>
                <c:pt idx="2916" formatCode="General">
                  <c:v>114</c:v>
                </c:pt>
                <c:pt idx="2917" formatCode="General">
                  <c:v>114</c:v>
                </c:pt>
                <c:pt idx="2918" formatCode="General">
                  <c:v>114</c:v>
                </c:pt>
                <c:pt idx="2919" formatCode="General">
                  <c:v>114</c:v>
                </c:pt>
                <c:pt idx="2920" formatCode="General">
                  <c:v>114</c:v>
                </c:pt>
                <c:pt idx="2921" formatCode="General">
                  <c:v>114</c:v>
                </c:pt>
                <c:pt idx="2922" formatCode="General">
                  <c:v>114</c:v>
                </c:pt>
                <c:pt idx="2923" formatCode="General">
                  <c:v>114</c:v>
                </c:pt>
                <c:pt idx="2924" formatCode="General">
                  <c:v>114</c:v>
                </c:pt>
                <c:pt idx="2925" formatCode="General">
                  <c:v>114</c:v>
                </c:pt>
                <c:pt idx="2926" formatCode="General">
                  <c:v>114</c:v>
                </c:pt>
                <c:pt idx="2927" formatCode="General">
                  <c:v>114</c:v>
                </c:pt>
                <c:pt idx="2928" formatCode="General">
                  <c:v>114</c:v>
                </c:pt>
                <c:pt idx="2929" formatCode="General">
                  <c:v>114</c:v>
                </c:pt>
                <c:pt idx="2930" formatCode="General">
                  <c:v>114</c:v>
                </c:pt>
                <c:pt idx="2931" formatCode="General">
                  <c:v>114</c:v>
                </c:pt>
                <c:pt idx="2932" formatCode="General">
                  <c:v>114</c:v>
                </c:pt>
                <c:pt idx="2933" formatCode="General">
                  <c:v>114</c:v>
                </c:pt>
                <c:pt idx="2934" formatCode="General">
                  <c:v>114</c:v>
                </c:pt>
                <c:pt idx="2935" formatCode="General">
                  <c:v>114</c:v>
                </c:pt>
                <c:pt idx="2936" formatCode="General">
                  <c:v>114</c:v>
                </c:pt>
                <c:pt idx="2937" formatCode="General">
                  <c:v>114</c:v>
                </c:pt>
                <c:pt idx="2938" formatCode="General">
                  <c:v>115</c:v>
                </c:pt>
                <c:pt idx="2939" formatCode="General">
                  <c:v>115</c:v>
                </c:pt>
                <c:pt idx="2940" formatCode="General">
                  <c:v>115</c:v>
                </c:pt>
                <c:pt idx="2941" formatCode="General">
                  <c:v>115</c:v>
                </c:pt>
                <c:pt idx="2942" formatCode="General">
                  <c:v>115</c:v>
                </c:pt>
                <c:pt idx="2943" formatCode="General">
                  <c:v>115</c:v>
                </c:pt>
                <c:pt idx="2944" formatCode="General">
                  <c:v>115</c:v>
                </c:pt>
                <c:pt idx="2945" formatCode="General">
                  <c:v>115</c:v>
                </c:pt>
                <c:pt idx="2946" formatCode="General">
                  <c:v>115</c:v>
                </c:pt>
                <c:pt idx="2947" formatCode="General">
                  <c:v>115</c:v>
                </c:pt>
                <c:pt idx="2948" formatCode="General">
                  <c:v>115</c:v>
                </c:pt>
                <c:pt idx="2949" formatCode="General">
                  <c:v>115</c:v>
                </c:pt>
                <c:pt idx="2950" formatCode="General">
                  <c:v>115</c:v>
                </c:pt>
                <c:pt idx="2951" formatCode="General">
                  <c:v>115</c:v>
                </c:pt>
                <c:pt idx="2952" formatCode="General">
                  <c:v>115</c:v>
                </c:pt>
                <c:pt idx="2953" formatCode="General">
                  <c:v>115</c:v>
                </c:pt>
                <c:pt idx="2954" formatCode="General">
                  <c:v>115</c:v>
                </c:pt>
                <c:pt idx="2955" formatCode="General">
                  <c:v>115</c:v>
                </c:pt>
                <c:pt idx="2956" formatCode="General">
                  <c:v>115</c:v>
                </c:pt>
                <c:pt idx="2957" formatCode="General">
                  <c:v>115</c:v>
                </c:pt>
                <c:pt idx="2958" formatCode="General">
                  <c:v>115</c:v>
                </c:pt>
                <c:pt idx="2959" formatCode="General">
                  <c:v>115</c:v>
                </c:pt>
                <c:pt idx="2960" formatCode="General">
                  <c:v>115</c:v>
                </c:pt>
                <c:pt idx="2961" formatCode="General">
                  <c:v>115</c:v>
                </c:pt>
                <c:pt idx="2962" formatCode="General">
                  <c:v>115</c:v>
                </c:pt>
                <c:pt idx="2963" formatCode="General">
                  <c:v>115</c:v>
                </c:pt>
                <c:pt idx="2964" formatCode="General">
                  <c:v>115</c:v>
                </c:pt>
                <c:pt idx="2965" formatCode="General">
                  <c:v>115</c:v>
                </c:pt>
                <c:pt idx="2966" formatCode="General">
                  <c:v>115</c:v>
                </c:pt>
                <c:pt idx="2967" formatCode="General">
                  <c:v>115</c:v>
                </c:pt>
                <c:pt idx="2968" formatCode="General">
                  <c:v>115</c:v>
                </c:pt>
                <c:pt idx="2969" formatCode="General">
                  <c:v>115</c:v>
                </c:pt>
                <c:pt idx="2970" formatCode="General">
                  <c:v>115</c:v>
                </c:pt>
                <c:pt idx="2971" formatCode="General">
                  <c:v>115</c:v>
                </c:pt>
                <c:pt idx="2972" formatCode="General">
                  <c:v>115</c:v>
                </c:pt>
                <c:pt idx="2973" formatCode="General">
                  <c:v>115</c:v>
                </c:pt>
                <c:pt idx="2974" formatCode="General">
                  <c:v>115</c:v>
                </c:pt>
                <c:pt idx="2975" formatCode="General">
                  <c:v>115</c:v>
                </c:pt>
                <c:pt idx="2976" formatCode="General">
                  <c:v>115</c:v>
                </c:pt>
                <c:pt idx="2977" formatCode="General">
                  <c:v>115</c:v>
                </c:pt>
                <c:pt idx="2978" formatCode="General">
                  <c:v>115</c:v>
                </c:pt>
                <c:pt idx="2979" formatCode="General">
                  <c:v>115</c:v>
                </c:pt>
                <c:pt idx="2980" formatCode="General">
                  <c:v>115</c:v>
                </c:pt>
                <c:pt idx="2981" formatCode="General">
                  <c:v>115</c:v>
                </c:pt>
                <c:pt idx="2982" formatCode="General">
                  <c:v>115</c:v>
                </c:pt>
                <c:pt idx="2983" formatCode="General">
                  <c:v>115</c:v>
                </c:pt>
                <c:pt idx="2984" formatCode="General">
                  <c:v>115</c:v>
                </c:pt>
                <c:pt idx="2985" formatCode="General">
                  <c:v>115</c:v>
                </c:pt>
                <c:pt idx="2986" formatCode="General">
                  <c:v>115</c:v>
                </c:pt>
                <c:pt idx="2987" formatCode="General">
                  <c:v>115</c:v>
                </c:pt>
                <c:pt idx="2988" formatCode="General">
                  <c:v>115</c:v>
                </c:pt>
                <c:pt idx="2989" formatCode="General">
                  <c:v>115</c:v>
                </c:pt>
                <c:pt idx="2990" formatCode="General">
                  <c:v>115</c:v>
                </c:pt>
                <c:pt idx="2991" formatCode="General">
                  <c:v>115</c:v>
                </c:pt>
                <c:pt idx="2992" formatCode="General">
                  <c:v>115</c:v>
                </c:pt>
                <c:pt idx="2993" formatCode="General">
                  <c:v>115</c:v>
                </c:pt>
                <c:pt idx="2994" formatCode="General">
                  <c:v>115</c:v>
                </c:pt>
                <c:pt idx="2995" formatCode="General">
                  <c:v>115</c:v>
                </c:pt>
                <c:pt idx="2996" formatCode="General">
                  <c:v>115</c:v>
                </c:pt>
                <c:pt idx="2997" formatCode="General">
                  <c:v>115</c:v>
                </c:pt>
                <c:pt idx="2998" formatCode="General">
                  <c:v>115</c:v>
                </c:pt>
                <c:pt idx="2999" formatCode="General">
                  <c:v>115</c:v>
                </c:pt>
                <c:pt idx="3000" formatCode="General">
                  <c:v>115</c:v>
                </c:pt>
                <c:pt idx="3001" formatCode="General">
                  <c:v>115</c:v>
                </c:pt>
                <c:pt idx="3002" formatCode="General">
                  <c:v>115</c:v>
                </c:pt>
                <c:pt idx="3003" formatCode="General">
                  <c:v>115</c:v>
                </c:pt>
                <c:pt idx="3004" formatCode="General">
                  <c:v>115</c:v>
                </c:pt>
                <c:pt idx="3005" formatCode="General">
                  <c:v>115</c:v>
                </c:pt>
                <c:pt idx="3006" formatCode="General">
                  <c:v>115</c:v>
                </c:pt>
                <c:pt idx="3007" formatCode="General">
                  <c:v>115</c:v>
                </c:pt>
                <c:pt idx="3008" formatCode="General">
                  <c:v>115</c:v>
                </c:pt>
                <c:pt idx="3009" formatCode="General">
                  <c:v>115</c:v>
                </c:pt>
                <c:pt idx="3010" formatCode="General">
                  <c:v>115</c:v>
                </c:pt>
                <c:pt idx="3011" formatCode="General">
                  <c:v>115</c:v>
                </c:pt>
                <c:pt idx="3012" formatCode="General">
                  <c:v>115</c:v>
                </c:pt>
                <c:pt idx="3013" formatCode="General">
                  <c:v>115</c:v>
                </c:pt>
                <c:pt idx="3014" formatCode="General">
                  <c:v>115</c:v>
                </c:pt>
                <c:pt idx="3015" formatCode="General">
                  <c:v>115</c:v>
                </c:pt>
                <c:pt idx="3016" formatCode="General">
                  <c:v>115</c:v>
                </c:pt>
                <c:pt idx="3017" formatCode="General">
                  <c:v>115</c:v>
                </c:pt>
                <c:pt idx="3018" formatCode="General">
                  <c:v>115</c:v>
                </c:pt>
                <c:pt idx="3019" formatCode="General">
                  <c:v>115</c:v>
                </c:pt>
                <c:pt idx="3020" formatCode="General">
                  <c:v>115</c:v>
                </c:pt>
                <c:pt idx="3021" formatCode="General">
                  <c:v>115</c:v>
                </c:pt>
                <c:pt idx="3022" formatCode="General">
                  <c:v>115</c:v>
                </c:pt>
                <c:pt idx="3023" formatCode="General">
                  <c:v>115</c:v>
                </c:pt>
                <c:pt idx="3024" formatCode="General">
                  <c:v>115</c:v>
                </c:pt>
                <c:pt idx="3025" formatCode="General">
                  <c:v>115</c:v>
                </c:pt>
                <c:pt idx="3026" formatCode="General">
                  <c:v>115</c:v>
                </c:pt>
                <c:pt idx="3027" formatCode="General">
                  <c:v>115</c:v>
                </c:pt>
                <c:pt idx="3028" formatCode="General">
                  <c:v>115</c:v>
                </c:pt>
                <c:pt idx="3029" formatCode="General">
                  <c:v>115</c:v>
                </c:pt>
                <c:pt idx="3030" formatCode="General">
                  <c:v>115</c:v>
                </c:pt>
                <c:pt idx="3031" formatCode="General">
                  <c:v>115</c:v>
                </c:pt>
                <c:pt idx="3032" formatCode="General">
                  <c:v>115</c:v>
                </c:pt>
                <c:pt idx="3033" formatCode="General">
                  <c:v>115</c:v>
                </c:pt>
                <c:pt idx="3034" formatCode="General">
                  <c:v>115</c:v>
                </c:pt>
                <c:pt idx="3035" formatCode="General">
                  <c:v>115</c:v>
                </c:pt>
                <c:pt idx="3036" formatCode="General">
                  <c:v>115</c:v>
                </c:pt>
                <c:pt idx="3037" formatCode="General">
                  <c:v>115</c:v>
                </c:pt>
                <c:pt idx="3038" formatCode="General">
                  <c:v>115</c:v>
                </c:pt>
                <c:pt idx="3039" formatCode="General">
                  <c:v>115</c:v>
                </c:pt>
                <c:pt idx="3040" formatCode="General">
                  <c:v>115</c:v>
                </c:pt>
                <c:pt idx="3041" formatCode="General">
                  <c:v>115</c:v>
                </c:pt>
                <c:pt idx="3042" formatCode="General">
                  <c:v>115</c:v>
                </c:pt>
                <c:pt idx="3043" formatCode="General">
                  <c:v>115</c:v>
                </c:pt>
                <c:pt idx="3044" formatCode="General">
                  <c:v>115</c:v>
                </c:pt>
                <c:pt idx="3045" formatCode="General">
                  <c:v>115</c:v>
                </c:pt>
                <c:pt idx="3046" formatCode="General">
                  <c:v>115</c:v>
                </c:pt>
                <c:pt idx="3047" formatCode="General">
                  <c:v>115</c:v>
                </c:pt>
                <c:pt idx="3048" formatCode="General">
                  <c:v>115</c:v>
                </c:pt>
                <c:pt idx="3049" formatCode="General">
                  <c:v>115</c:v>
                </c:pt>
                <c:pt idx="3050" formatCode="General">
                  <c:v>115</c:v>
                </c:pt>
                <c:pt idx="3051" formatCode="General">
                  <c:v>115</c:v>
                </c:pt>
                <c:pt idx="3052" formatCode="General">
                  <c:v>115</c:v>
                </c:pt>
                <c:pt idx="3053" formatCode="General">
                  <c:v>115</c:v>
                </c:pt>
                <c:pt idx="3054" formatCode="General">
                  <c:v>115</c:v>
                </c:pt>
                <c:pt idx="3055" formatCode="General">
                  <c:v>115</c:v>
                </c:pt>
                <c:pt idx="3056" formatCode="General">
                  <c:v>115</c:v>
                </c:pt>
                <c:pt idx="3057" formatCode="General">
                  <c:v>115</c:v>
                </c:pt>
                <c:pt idx="3058" formatCode="General">
                  <c:v>115</c:v>
                </c:pt>
                <c:pt idx="3059" formatCode="General">
                  <c:v>115</c:v>
                </c:pt>
                <c:pt idx="3060" formatCode="General">
                  <c:v>115</c:v>
                </c:pt>
                <c:pt idx="3061" formatCode="General">
                  <c:v>115</c:v>
                </c:pt>
                <c:pt idx="3062" formatCode="General">
                  <c:v>116</c:v>
                </c:pt>
                <c:pt idx="3063" formatCode="General">
                  <c:v>116</c:v>
                </c:pt>
                <c:pt idx="3064" formatCode="General">
                  <c:v>116</c:v>
                </c:pt>
                <c:pt idx="3065" formatCode="General">
                  <c:v>116</c:v>
                </c:pt>
                <c:pt idx="3066" formatCode="General">
                  <c:v>116</c:v>
                </c:pt>
                <c:pt idx="3067" formatCode="General">
                  <c:v>116</c:v>
                </c:pt>
                <c:pt idx="3068" formatCode="General">
                  <c:v>116</c:v>
                </c:pt>
                <c:pt idx="3069" formatCode="General">
                  <c:v>116</c:v>
                </c:pt>
                <c:pt idx="3070" formatCode="General">
                  <c:v>116</c:v>
                </c:pt>
                <c:pt idx="3071" formatCode="General">
                  <c:v>116</c:v>
                </c:pt>
                <c:pt idx="3072" formatCode="General">
                  <c:v>116</c:v>
                </c:pt>
                <c:pt idx="3073" formatCode="General">
                  <c:v>116</c:v>
                </c:pt>
                <c:pt idx="3074" formatCode="General">
                  <c:v>116</c:v>
                </c:pt>
                <c:pt idx="3075" formatCode="General">
                  <c:v>116</c:v>
                </c:pt>
                <c:pt idx="3076" formatCode="General">
                  <c:v>116</c:v>
                </c:pt>
                <c:pt idx="3077" formatCode="General">
                  <c:v>116</c:v>
                </c:pt>
                <c:pt idx="3078" formatCode="General">
                  <c:v>116</c:v>
                </c:pt>
                <c:pt idx="3079" formatCode="General">
                  <c:v>116</c:v>
                </c:pt>
                <c:pt idx="3080" formatCode="General">
                  <c:v>116</c:v>
                </c:pt>
                <c:pt idx="3081" formatCode="General">
                  <c:v>116</c:v>
                </c:pt>
                <c:pt idx="3082" formatCode="General">
                  <c:v>116</c:v>
                </c:pt>
                <c:pt idx="3083" formatCode="General">
                  <c:v>116</c:v>
                </c:pt>
                <c:pt idx="3084" formatCode="General">
                  <c:v>116</c:v>
                </c:pt>
                <c:pt idx="3085" formatCode="General">
                  <c:v>116</c:v>
                </c:pt>
                <c:pt idx="3086" formatCode="General">
                  <c:v>116</c:v>
                </c:pt>
                <c:pt idx="3087" formatCode="General">
                  <c:v>116</c:v>
                </c:pt>
                <c:pt idx="3088" formatCode="General">
                  <c:v>116</c:v>
                </c:pt>
                <c:pt idx="3089" formatCode="General">
                  <c:v>116</c:v>
                </c:pt>
                <c:pt idx="3090" formatCode="General">
                  <c:v>116</c:v>
                </c:pt>
                <c:pt idx="3091" formatCode="General">
                  <c:v>116</c:v>
                </c:pt>
                <c:pt idx="3092" formatCode="General">
                  <c:v>116</c:v>
                </c:pt>
                <c:pt idx="3093" formatCode="General">
                  <c:v>116</c:v>
                </c:pt>
                <c:pt idx="3094" formatCode="General">
                  <c:v>116</c:v>
                </c:pt>
                <c:pt idx="3095" formatCode="General">
                  <c:v>116</c:v>
                </c:pt>
                <c:pt idx="3096" formatCode="General">
                  <c:v>116</c:v>
                </c:pt>
                <c:pt idx="3097" formatCode="General">
                  <c:v>116</c:v>
                </c:pt>
                <c:pt idx="3098" formatCode="General">
                  <c:v>116</c:v>
                </c:pt>
                <c:pt idx="3099" formatCode="General">
                  <c:v>116</c:v>
                </c:pt>
                <c:pt idx="3100" formatCode="General">
                  <c:v>116</c:v>
                </c:pt>
                <c:pt idx="3101" formatCode="General">
                  <c:v>116</c:v>
                </c:pt>
                <c:pt idx="3102" formatCode="General">
                  <c:v>116</c:v>
                </c:pt>
                <c:pt idx="3103" formatCode="General">
                  <c:v>116</c:v>
                </c:pt>
                <c:pt idx="3104" formatCode="General">
                  <c:v>116</c:v>
                </c:pt>
                <c:pt idx="3105" formatCode="General">
                  <c:v>116</c:v>
                </c:pt>
                <c:pt idx="3106" formatCode="General">
                  <c:v>116</c:v>
                </c:pt>
                <c:pt idx="3107" formatCode="General">
                  <c:v>116</c:v>
                </c:pt>
                <c:pt idx="3108" formatCode="General">
                  <c:v>116</c:v>
                </c:pt>
                <c:pt idx="3109" formatCode="General">
                  <c:v>116</c:v>
                </c:pt>
                <c:pt idx="3110" formatCode="General">
                  <c:v>116</c:v>
                </c:pt>
                <c:pt idx="3111" formatCode="General">
                  <c:v>116</c:v>
                </c:pt>
                <c:pt idx="3112" formatCode="General">
                  <c:v>116</c:v>
                </c:pt>
                <c:pt idx="3113" formatCode="General">
                  <c:v>116</c:v>
                </c:pt>
                <c:pt idx="3114" formatCode="General">
                  <c:v>116</c:v>
                </c:pt>
                <c:pt idx="3115" formatCode="General">
                  <c:v>116</c:v>
                </c:pt>
                <c:pt idx="3116" formatCode="General">
                  <c:v>116</c:v>
                </c:pt>
                <c:pt idx="3117" formatCode="General">
                  <c:v>116</c:v>
                </c:pt>
                <c:pt idx="3118" formatCode="General">
                  <c:v>116</c:v>
                </c:pt>
                <c:pt idx="3119" formatCode="General">
                  <c:v>116</c:v>
                </c:pt>
                <c:pt idx="3120" formatCode="General">
                  <c:v>116</c:v>
                </c:pt>
                <c:pt idx="3121" formatCode="General">
                  <c:v>116</c:v>
                </c:pt>
                <c:pt idx="3122" formatCode="General">
                  <c:v>116</c:v>
                </c:pt>
                <c:pt idx="3123" formatCode="General">
                  <c:v>116</c:v>
                </c:pt>
                <c:pt idx="3124" formatCode="General">
                  <c:v>116</c:v>
                </c:pt>
                <c:pt idx="3125" formatCode="General">
                  <c:v>116</c:v>
                </c:pt>
                <c:pt idx="3126" formatCode="General">
                  <c:v>116</c:v>
                </c:pt>
                <c:pt idx="3127" formatCode="General">
                  <c:v>116</c:v>
                </c:pt>
                <c:pt idx="3128" formatCode="General">
                  <c:v>116</c:v>
                </c:pt>
                <c:pt idx="3129" formatCode="General">
                  <c:v>116</c:v>
                </c:pt>
                <c:pt idx="3130" formatCode="General">
                  <c:v>116</c:v>
                </c:pt>
                <c:pt idx="3131" formatCode="General">
                  <c:v>116</c:v>
                </c:pt>
                <c:pt idx="3132" formatCode="General">
                  <c:v>116</c:v>
                </c:pt>
                <c:pt idx="3133" formatCode="General">
                  <c:v>116</c:v>
                </c:pt>
                <c:pt idx="3134" formatCode="General">
                  <c:v>116</c:v>
                </c:pt>
                <c:pt idx="3135" formatCode="General">
                  <c:v>116</c:v>
                </c:pt>
                <c:pt idx="3136" formatCode="General">
                  <c:v>116</c:v>
                </c:pt>
                <c:pt idx="3137" formatCode="General">
                  <c:v>116</c:v>
                </c:pt>
                <c:pt idx="3138" formatCode="General">
                  <c:v>116</c:v>
                </c:pt>
                <c:pt idx="3139" formatCode="General">
                  <c:v>116</c:v>
                </c:pt>
                <c:pt idx="3140" formatCode="General">
                  <c:v>116</c:v>
                </c:pt>
                <c:pt idx="3141" formatCode="General">
                  <c:v>116</c:v>
                </c:pt>
                <c:pt idx="3142" formatCode="General">
                  <c:v>116</c:v>
                </c:pt>
                <c:pt idx="3143" formatCode="General">
                  <c:v>116</c:v>
                </c:pt>
                <c:pt idx="3144" formatCode="General">
                  <c:v>116</c:v>
                </c:pt>
                <c:pt idx="3145" formatCode="General">
                  <c:v>116</c:v>
                </c:pt>
                <c:pt idx="3146" formatCode="General">
                  <c:v>116</c:v>
                </c:pt>
                <c:pt idx="3147" formatCode="General">
                  <c:v>116</c:v>
                </c:pt>
                <c:pt idx="3148" formatCode="General">
                  <c:v>116</c:v>
                </c:pt>
                <c:pt idx="3149" formatCode="General">
                  <c:v>116</c:v>
                </c:pt>
                <c:pt idx="3150" formatCode="General">
                  <c:v>116</c:v>
                </c:pt>
                <c:pt idx="3151" formatCode="General">
                  <c:v>116</c:v>
                </c:pt>
                <c:pt idx="3152" formatCode="General">
                  <c:v>116</c:v>
                </c:pt>
                <c:pt idx="3153" formatCode="General">
                  <c:v>116</c:v>
                </c:pt>
                <c:pt idx="3154" formatCode="General">
                  <c:v>116</c:v>
                </c:pt>
                <c:pt idx="3155" formatCode="General">
                  <c:v>116</c:v>
                </c:pt>
                <c:pt idx="3156" formatCode="General">
                  <c:v>116</c:v>
                </c:pt>
                <c:pt idx="3157" formatCode="General">
                  <c:v>116</c:v>
                </c:pt>
                <c:pt idx="3158" formatCode="General">
                  <c:v>116</c:v>
                </c:pt>
                <c:pt idx="3159" formatCode="General">
                  <c:v>116</c:v>
                </c:pt>
                <c:pt idx="3160" formatCode="General">
                  <c:v>116</c:v>
                </c:pt>
                <c:pt idx="3161" formatCode="General">
                  <c:v>116</c:v>
                </c:pt>
                <c:pt idx="3162" formatCode="General">
                  <c:v>116</c:v>
                </c:pt>
                <c:pt idx="3163" formatCode="General">
                  <c:v>116</c:v>
                </c:pt>
                <c:pt idx="3164" formatCode="General">
                  <c:v>116</c:v>
                </c:pt>
                <c:pt idx="3165" formatCode="General">
                  <c:v>116</c:v>
                </c:pt>
                <c:pt idx="3166" formatCode="General">
                  <c:v>116</c:v>
                </c:pt>
                <c:pt idx="3167" formatCode="General">
                  <c:v>116</c:v>
                </c:pt>
                <c:pt idx="3168" formatCode="General">
                  <c:v>116</c:v>
                </c:pt>
                <c:pt idx="3169" formatCode="General">
                  <c:v>116</c:v>
                </c:pt>
                <c:pt idx="3170" formatCode="General">
                  <c:v>116</c:v>
                </c:pt>
                <c:pt idx="3171" formatCode="General">
                  <c:v>116</c:v>
                </c:pt>
                <c:pt idx="3172" formatCode="General">
                  <c:v>116</c:v>
                </c:pt>
                <c:pt idx="3173" formatCode="General">
                  <c:v>116</c:v>
                </c:pt>
                <c:pt idx="3174" formatCode="General">
                  <c:v>116</c:v>
                </c:pt>
                <c:pt idx="3175" formatCode="General">
                  <c:v>116</c:v>
                </c:pt>
                <c:pt idx="3176" formatCode="General">
                  <c:v>116</c:v>
                </c:pt>
                <c:pt idx="3177" formatCode="General">
                  <c:v>116</c:v>
                </c:pt>
                <c:pt idx="3178" formatCode="General">
                  <c:v>116</c:v>
                </c:pt>
                <c:pt idx="3179" formatCode="General">
                  <c:v>116</c:v>
                </c:pt>
                <c:pt idx="3180" formatCode="General">
                  <c:v>116</c:v>
                </c:pt>
                <c:pt idx="3181" formatCode="General">
                  <c:v>116</c:v>
                </c:pt>
                <c:pt idx="3182" formatCode="General">
                  <c:v>116</c:v>
                </c:pt>
                <c:pt idx="3183" formatCode="General">
                  <c:v>116</c:v>
                </c:pt>
                <c:pt idx="3184" formatCode="General">
                  <c:v>116</c:v>
                </c:pt>
                <c:pt idx="3185" formatCode="General">
                  <c:v>116</c:v>
                </c:pt>
                <c:pt idx="3186" formatCode="General">
                  <c:v>116</c:v>
                </c:pt>
                <c:pt idx="3187" formatCode="General">
                  <c:v>116</c:v>
                </c:pt>
                <c:pt idx="3188" formatCode="General">
                  <c:v>116</c:v>
                </c:pt>
                <c:pt idx="3189" formatCode="General">
                  <c:v>116</c:v>
                </c:pt>
                <c:pt idx="3190" formatCode="General">
                  <c:v>116</c:v>
                </c:pt>
                <c:pt idx="3191" formatCode="General">
                  <c:v>116</c:v>
                </c:pt>
                <c:pt idx="3192" formatCode="General">
                  <c:v>116</c:v>
                </c:pt>
                <c:pt idx="3193" formatCode="General">
                  <c:v>116</c:v>
                </c:pt>
                <c:pt idx="3194" formatCode="General">
                  <c:v>116</c:v>
                </c:pt>
                <c:pt idx="3195" formatCode="General">
                  <c:v>116</c:v>
                </c:pt>
                <c:pt idx="3196" formatCode="General">
                  <c:v>116</c:v>
                </c:pt>
                <c:pt idx="3197" formatCode="General">
                  <c:v>116</c:v>
                </c:pt>
                <c:pt idx="3198" formatCode="General">
                  <c:v>116</c:v>
                </c:pt>
                <c:pt idx="3199" formatCode="General">
                  <c:v>116</c:v>
                </c:pt>
                <c:pt idx="3200" formatCode="General">
                  <c:v>116</c:v>
                </c:pt>
                <c:pt idx="3201" formatCode="General">
                  <c:v>116</c:v>
                </c:pt>
                <c:pt idx="3202" formatCode="General">
                  <c:v>116</c:v>
                </c:pt>
                <c:pt idx="3203" formatCode="General">
                  <c:v>117</c:v>
                </c:pt>
                <c:pt idx="3204" formatCode="General">
                  <c:v>117</c:v>
                </c:pt>
                <c:pt idx="3205" formatCode="General">
                  <c:v>117</c:v>
                </c:pt>
                <c:pt idx="3206" formatCode="General">
                  <c:v>117</c:v>
                </c:pt>
                <c:pt idx="3207" formatCode="General">
                  <c:v>117</c:v>
                </c:pt>
                <c:pt idx="3208" formatCode="General">
                  <c:v>117</c:v>
                </c:pt>
                <c:pt idx="3209" formatCode="General">
                  <c:v>117</c:v>
                </c:pt>
                <c:pt idx="3210" formatCode="General">
                  <c:v>117</c:v>
                </c:pt>
                <c:pt idx="3211" formatCode="General">
                  <c:v>117</c:v>
                </c:pt>
                <c:pt idx="3212" formatCode="General">
                  <c:v>117</c:v>
                </c:pt>
                <c:pt idx="3213" formatCode="General">
                  <c:v>117</c:v>
                </c:pt>
                <c:pt idx="3214" formatCode="General">
                  <c:v>117</c:v>
                </c:pt>
                <c:pt idx="3215" formatCode="General">
                  <c:v>117</c:v>
                </c:pt>
                <c:pt idx="3216" formatCode="General">
                  <c:v>117</c:v>
                </c:pt>
                <c:pt idx="3217" formatCode="General">
                  <c:v>117</c:v>
                </c:pt>
                <c:pt idx="3218" formatCode="General">
                  <c:v>117</c:v>
                </c:pt>
                <c:pt idx="3219" formatCode="General">
                  <c:v>117</c:v>
                </c:pt>
                <c:pt idx="3220" formatCode="General">
                  <c:v>117</c:v>
                </c:pt>
                <c:pt idx="3221" formatCode="General">
                  <c:v>117</c:v>
                </c:pt>
                <c:pt idx="3222" formatCode="General">
                  <c:v>117</c:v>
                </c:pt>
                <c:pt idx="3223" formatCode="General">
                  <c:v>117</c:v>
                </c:pt>
                <c:pt idx="3224" formatCode="General">
                  <c:v>117</c:v>
                </c:pt>
                <c:pt idx="3225" formatCode="General">
                  <c:v>117</c:v>
                </c:pt>
                <c:pt idx="3226" formatCode="General">
                  <c:v>117</c:v>
                </c:pt>
                <c:pt idx="3227" formatCode="General">
                  <c:v>117</c:v>
                </c:pt>
                <c:pt idx="3228" formatCode="General">
                  <c:v>117</c:v>
                </c:pt>
                <c:pt idx="3229" formatCode="General">
                  <c:v>117</c:v>
                </c:pt>
                <c:pt idx="3230" formatCode="General">
                  <c:v>117</c:v>
                </c:pt>
                <c:pt idx="3231" formatCode="General">
                  <c:v>117</c:v>
                </c:pt>
                <c:pt idx="3232" formatCode="General">
                  <c:v>117</c:v>
                </c:pt>
                <c:pt idx="3233" formatCode="General">
                  <c:v>117</c:v>
                </c:pt>
                <c:pt idx="3234" formatCode="General">
                  <c:v>117</c:v>
                </c:pt>
                <c:pt idx="3235" formatCode="General">
                  <c:v>117</c:v>
                </c:pt>
                <c:pt idx="3236" formatCode="General">
                  <c:v>117</c:v>
                </c:pt>
                <c:pt idx="3237" formatCode="General">
                  <c:v>117</c:v>
                </c:pt>
                <c:pt idx="3238" formatCode="General">
                  <c:v>117</c:v>
                </c:pt>
                <c:pt idx="3239" formatCode="General">
                  <c:v>117</c:v>
                </c:pt>
                <c:pt idx="3240" formatCode="General">
                  <c:v>117</c:v>
                </c:pt>
                <c:pt idx="3241" formatCode="General">
                  <c:v>117</c:v>
                </c:pt>
                <c:pt idx="3242" formatCode="General">
                  <c:v>117</c:v>
                </c:pt>
                <c:pt idx="3243" formatCode="General">
                  <c:v>117</c:v>
                </c:pt>
                <c:pt idx="3244" formatCode="General">
                  <c:v>117</c:v>
                </c:pt>
                <c:pt idx="3245" formatCode="General">
                  <c:v>117</c:v>
                </c:pt>
                <c:pt idx="3246" formatCode="General">
                  <c:v>117</c:v>
                </c:pt>
                <c:pt idx="3247" formatCode="General">
                  <c:v>117</c:v>
                </c:pt>
                <c:pt idx="3248" formatCode="General">
                  <c:v>117</c:v>
                </c:pt>
                <c:pt idx="3249" formatCode="General">
                  <c:v>117</c:v>
                </c:pt>
                <c:pt idx="3250" formatCode="General">
                  <c:v>117</c:v>
                </c:pt>
                <c:pt idx="3251" formatCode="General">
                  <c:v>117</c:v>
                </c:pt>
                <c:pt idx="3252" formatCode="General">
                  <c:v>117</c:v>
                </c:pt>
                <c:pt idx="3253" formatCode="General">
                  <c:v>117</c:v>
                </c:pt>
                <c:pt idx="3254" formatCode="General">
                  <c:v>117</c:v>
                </c:pt>
                <c:pt idx="3255" formatCode="General">
                  <c:v>117</c:v>
                </c:pt>
                <c:pt idx="3256" formatCode="General">
                  <c:v>117</c:v>
                </c:pt>
                <c:pt idx="3257" formatCode="General">
                  <c:v>117</c:v>
                </c:pt>
                <c:pt idx="3258" formatCode="General">
                  <c:v>117</c:v>
                </c:pt>
                <c:pt idx="3259" formatCode="General">
                  <c:v>117</c:v>
                </c:pt>
                <c:pt idx="3260" formatCode="General">
                  <c:v>117</c:v>
                </c:pt>
                <c:pt idx="3261" formatCode="General">
                  <c:v>117</c:v>
                </c:pt>
                <c:pt idx="3262" formatCode="General">
                  <c:v>117</c:v>
                </c:pt>
                <c:pt idx="3263" formatCode="General">
                  <c:v>117</c:v>
                </c:pt>
                <c:pt idx="3264" formatCode="General">
                  <c:v>117</c:v>
                </c:pt>
                <c:pt idx="3265" formatCode="General">
                  <c:v>117</c:v>
                </c:pt>
                <c:pt idx="3266" formatCode="General">
                  <c:v>117</c:v>
                </c:pt>
                <c:pt idx="3267" formatCode="General">
                  <c:v>117</c:v>
                </c:pt>
                <c:pt idx="3268" formatCode="General">
                  <c:v>117</c:v>
                </c:pt>
                <c:pt idx="3269" formatCode="General">
                  <c:v>117</c:v>
                </c:pt>
                <c:pt idx="3270" formatCode="General">
                  <c:v>117</c:v>
                </c:pt>
                <c:pt idx="3271" formatCode="General">
                  <c:v>117</c:v>
                </c:pt>
                <c:pt idx="3272" formatCode="General">
                  <c:v>117</c:v>
                </c:pt>
                <c:pt idx="3273" formatCode="General">
                  <c:v>117</c:v>
                </c:pt>
                <c:pt idx="3274" formatCode="General">
                  <c:v>117</c:v>
                </c:pt>
                <c:pt idx="3275" formatCode="General">
                  <c:v>117</c:v>
                </c:pt>
                <c:pt idx="3276" formatCode="General">
                  <c:v>117</c:v>
                </c:pt>
                <c:pt idx="3277" formatCode="General">
                  <c:v>117</c:v>
                </c:pt>
                <c:pt idx="3278" formatCode="General">
                  <c:v>117</c:v>
                </c:pt>
                <c:pt idx="3279" formatCode="General">
                  <c:v>117</c:v>
                </c:pt>
                <c:pt idx="3280" formatCode="General">
                  <c:v>117</c:v>
                </c:pt>
                <c:pt idx="3281" formatCode="General">
                  <c:v>117</c:v>
                </c:pt>
                <c:pt idx="3282" formatCode="General">
                  <c:v>117</c:v>
                </c:pt>
                <c:pt idx="3283" formatCode="General">
                  <c:v>117</c:v>
                </c:pt>
                <c:pt idx="3284" formatCode="General">
                  <c:v>117</c:v>
                </c:pt>
                <c:pt idx="3285" formatCode="General">
                  <c:v>117</c:v>
                </c:pt>
                <c:pt idx="3286" formatCode="General">
                  <c:v>117</c:v>
                </c:pt>
                <c:pt idx="3287" formatCode="General">
                  <c:v>117</c:v>
                </c:pt>
                <c:pt idx="3288" formatCode="General">
                  <c:v>117</c:v>
                </c:pt>
                <c:pt idx="3289" formatCode="General">
                  <c:v>117</c:v>
                </c:pt>
                <c:pt idx="3290" formatCode="General">
                  <c:v>117</c:v>
                </c:pt>
                <c:pt idx="3291" formatCode="General">
                  <c:v>117</c:v>
                </c:pt>
                <c:pt idx="3292" formatCode="General">
                  <c:v>117</c:v>
                </c:pt>
                <c:pt idx="3293" formatCode="General">
                  <c:v>117</c:v>
                </c:pt>
                <c:pt idx="3294" formatCode="General">
                  <c:v>117</c:v>
                </c:pt>
                <c:pt idx="3295" formatCode="General">
                  <c:v>117</c:v>
                </c:pt>
                <c:pt idx="3296" formatCode="General">
                  <c:v>117</c:v>
                </c:pt>
                <c:pt idx="3297" formatCode="General">
                  <c:v>117</c:v>
                </c:pt>
                <c:pt idx="3298" formatCode="General">
                  <c:v>117</c:v>
                </c:pt>
                <c:pt idx="3299" formatCode="General">
                  <c:v>117</c:v>
                </c:pt>
                <c:pt idx="3300" formatCode="General">
                  <c:v>117</c:v>
                </c:pt>
                <c:pt idx="3301" formatCode="General">
                  <c:v>117</c:v>
                </c:pt>
                <c:pt idx="3302" formatCode="General">
                  <c:v>117</c:v>
                </c:pt>
                <c:pt idx="3303" formatCode="General">
                  <c:v>117</c:v>
                </c:pt>
                <c:pt idx="3304" formatCode="General">
                  <c:v>117</c:v>
                </c:pt>
                <c:pt idx="3305" formatCode="General">
                  <c:v>117</c:v>
                </c:pt>
                <c:pt idx="3306" formatCode="General">
                  <c:v>117</c:v>
                </c:pt>
                <c:pt idx="3307" formatCode="General">
                  <c:v>117</c:v>
                </c:pt>
                <c:pt idx="3308" formatCode="General">
                  <c:v>117</c:v>
                </c:pt>
                <c:pt idx="3309" formatCode="General">
                  <c:v>117</c:v>
                </c:pt>
                <c:pt idx="3310" formatCode="General">
                  <c:v>117</c:v>
                </c:pt>
                <c:pt idx="3311" formatCode="General">
                  <c:v>117</c:v>
                </c:pt>
                <c:pt idx="3312" formatCode="General">
                  <c:v>117</c:v>
                </c:pt>
                <c:pt idx="3313" formatCode="General">
                  <c:v>117</c:v>
                </c:pt>
                <c:pt idx="3314" formatCode="General">
                  <c:v>117</c:v>
                </c:pt>
                <c:pt idx="3315" formatCode="General">
                  <c:v>117</c:v>
                </c:pt>
                <c:pt idx="3316" formatCode="General">
                  <c:v>117</c:v>
                </c:pt>
                <c:pt idx="3317" formatCode="General">
                  <c:v>117</c:v>
                </c:pt>
                <c:pt idx="3318" formatCode="General">
                  <c:v>117</c:v>
                </c:pt>
                <c:pt idx="3319" formatCode="General">
                  <c:v>117</c:v>
                </c:pt>
                <c:pt idx="3320" formatCode="General">
                  <c:v>117</c:v>
                </c:pt>
                <c:pt idx="3321" formatCode="General">
                  <c:v>117</c:v>
                </c:pt>
                <c:pt idx="3322" formatCode="General">
                  <c:v>117</c:v>
                </c:pt>
                <c:pt idx="3323" formatCode="General">
                  <c:v>117</c:v>
                </c:pt>
                <c:pt idx="3324" formatCode="General">
                  <c:v>117</c:v>
                </c:pt>
                <c:pt idx="3325" formatCode="General">
                  <c:v>117</c:v>
                </c:pt>
                <c:pt idx="3326" formatCode="General">
                  <c:v>117</c:v>
                </c:pt>
                <c:pt idx="3327" formatCode="General">
                  <c:v>117</c:v>
                </c:pt>
                <c:pt idx="3328" formatCode="General">
                  <c:v>117</c:v>
                </c:pt>
                <c:pt idx="3329" formatCode="General">
                  <c:v>117</c:v>
                </c:pt>
                <c:pt idx="3330" formatCode="General">
                  <c:v>117</c:v>
                </c:pt>
                <c:pt idx="3331" formatCode="General">
                  <c:v>117</c:v>
                </c:pt>
                <c:pt idx="3332" formatCode="General">
                  <c:v>117</c:v>
                </c:pt>
                <c:pt idx="3333" formatCode="General">
                  <c:v>117</c:v>
                </c:pt>
                <c:pt idx="3334" formatCode="General">
                  <c:v>117</c:v>
                </c:pt>
                <c:pt idx="3335" formatCode="General">
                  <c:v>117</c:v>
                </c:pt>
                <c:pt idx="3336" formatCode="General">
                  <c:v>117</c:v>
                </c:pt>
                <c:pt idx="3337" formatCode="General">
                  <c:v>117</c:v>
                </c:pt>
                <c:pt idx="3338" formatCode="General">
                  <c:v>118</c:v>
                </c:pt>
                <c:pt idx="3339" formatCode="General">
                  <c:v>118</c:v>
                </c:pt>
                <c:pt idx="3340" formatCode="General">
                  <c:v>118</c:v>
                </c:pt>
                <c:pt idx="3341" formatCode="General">
                  <c:v>118</c:v>
                </c:pt>
                <c:pt idx="3342" formatCode="General">
                  <c:v>118</c:v>
                </c:pt>
                <c:pt idx="3343" formatCode="General">
                  <c:v>118</c:v>
                </c:pt>
                <c:pt idx="3344" formatCode="General">
                  <c:v>118</c:v>
                </c:pt>
                <c:pt idx="3345" formatCode="General">
                  <c:v>118</c:v>
                </c:pt>
                <c:pt idx="3346" formatCode="General">
                  <c:v>118</c:v>
                </c:pt>
                <c:pt idx="3347" formatCode="General">
                  <c:v>118</c:v>
                </c:pt>
                <c:pt idx="3348" formatCode="General">
                  <c:v>118</c:v>
                </c:pt>
                <c:pt idx="3349" formatCode="General">
                  <c:v>118</c:v>
                </c:pt>
                <c:pt idx="3350" formatCode="General">
                  <c:v>118</c:v>
                </c:pt>
                <c:pt idx="3351" formatCode="General">
                  <c:v>118</c:v>
                </c:pt>
                <c:pt idx="3352" formatCode="General">
                  <c:v>118</c:v>
                </c:pt>
                <c:pt idx="3353" formatCode="General">
                  <c:v>118</c:v>
                </c:pt>
                <c:pt idx="3354" formatCode="General">
                  <c:v>118</c:v>
                </c:pt>
                <c:pt idx="3355" formatCode="General">
                  <c:v>118</c:v>
                </c:pt>
                <c:pt idx="3356" formatCode="General">
                  <c:v>118</c:v>
                </c:pt>
                <c:pt idx="3357" formatCode="General">
                  <c:v>118</c:v>
                </c:pt>
                <c:pt idx="3358" formatCode="General">
                  <c:v>118</c:v>
                </c:pt>
                <c:pt idx="3359" formatCode="General">
                  <c:v>118</c:v>
                </c:pt>
                <c:pt idx="3360" formatCode="General">
                  <c:v>118</c:v>
                </c:pt>
                <c:pt idx="3361" formatCode="General">
                  <c:v>118</c:v>
                </c:pt>
                <c:pt idx="3362" formatCode="General">
                  <c:v>118</c:v>
                </c:pt>
                <c:pt idx="3363" formatCode="General">
                  <c:v>118</c:v>
                </c:pt>
                <c:pt idx="3364" formatCode="General">
                  <c:v>118</c:v>
                </c:pt>
                <c:pt idx="3365" formatCode="General">
                  <c:v>118</c:v>
                </c:pt>
                <c:pt idx="3366" formatCode="General">
                  <c:v>118</c:v>
                </c:pt>
                <c:pt idx="3367" formatCode="General">
                  <c:v>118</c:v>
                </c:pt>
                <c:pt idx="3368" formatCode="General">
                  <c:v>118</c:v>
                </c:pt>
                <c:pt idx="3369" formatCode="General">
                  <c:v>118</c:v>
                </c:pt>
                <c:pt idx="3370" formatCode="General">
                  <c:v>118</c:v>
                </c:pt>
                <c:pt idx="3371" formatCode="General">
                  <c:v>118</c:v>
                </c:pt>
                <c:pt idx="3372" formatCode="General">
                  <c:v>118</c:v>
                </c:pt>
                <c:pt idx="3373" formatCode="General">
                  <c:v>118</c:v>
                </c:pt>
                <c:pt idx="3374" formatCode="General">
                  <c:v>118</c:v>
                </c:pt>
                <c:pt idx="3375" formatCode="General">
                  <c:v>118</c:v>
                </c:pt>
                <c:pt idx="3376" formatCode="General">
                  <c:v>118</c:v>
                </c:pt>
                <c:pt idx="3377" formatCode="General">
                  <c:v>118</c:v>
                </c:pt>
                <c:pt idx="3378" formatCode="General">
                  <c:v>118</c:v>
                </c:pt>
                <c:pt idx="3379" formatCode="General">
                  <c:v>118</c:v>
                </c:pt>
                <c:pt idx="3380" formatCode="General">
                  <c:v>118</c:v>
                </c:pt>
                <c:pt idx="3381" formatCode="General">
                  <c:v>118</c:v>
                </c:pt>
                <c:pt idx="3382" formatCode="General">
                  <c:v>118</c:v>
                </c:pt>
                <c:pt idx="3383" formatCode="General">
                  <c:v>118</c:v>
                </c:pt>
                <c:pt idx="3384" formatCode="General">
                  <c:v>118</c:v>
                </c:pt>
                <c:pt idx="3385" formatCode="General">
                  <c:v>118</c:v>
                </c:pt>
                <c:pt idx="3386" formatCode="General">
                  <c:v>118</c:v>
                </c:pt>
                <c:pt idx="3387" formatCode="General">
                  <c:v>118</c:v>
                </c:pt>
                <c:pt idx="3388" formatCode="General">
                  <c:v>118</c:v>
                </c:pt>
                <c:pt idx="3389" formatCode="General">
                  <c:v>118</c:v>
                </c:pt>
                <c:pt idx="3390" formatCode="General">
                  <c:v>118</c:v>
                </c:pt>
                <c:pt idx="3391" formatCode="General">
                  <c:v>118</c:v>
                </c:pt>
                <c:pt idx="3392" formatCode="General">
                  <c:v>118</c:v>
                </c:pt>
                <c:pt idx="3393" formatCode="General">
                  <c:v>118</c:v>
                </c:pt>
                <c:pt idx="3394" formatCode="General">
                  <c:v>118</c:v>
                </c:pt>
                <c:pt idx="3395" formatCode="General">
                  <c:v>118</c:v>
                </c:pt>
                <c:pt idx="3396" formatCode="General">
                  <c:v>118</c:v>
                </c:pt>
                <c:pt idx="3397" formatCode="General">
                  <c:v>118</c:v>
                </c:pt>
                <c:pt idx="3398" formatCode="General">
                  <c:v>118</c:v>
                </c:pt>
                <c:pt idx="3399" formatCode="General">
                  <c:v>118</c:v>
                </c:pt>
                <c:pt idx="3400" formatCode="General">
                  <c:v>118</c:v>
                </c:pt>
                <c:pt idx="3401" formatCode="General">
                  <c:v>118</c:v>
                </c:pt>
                <c:pt idx="3402" formatCode="General">
                  <c:v>118</c:v>
                </c:pt>
                <c:pt idx="3403" formatCode="General">
                  <c:v>118</c:v>
                </c:pt>
                <c:pt idx="3404" formatCode="General">
                  <c:v>118</c:v>
                </c:pt>
                <c:pt idx="3405" formatCode="General">
                  <c:v>118</c:v>
                </c:pt>
                <c:pt idx="3406" formatCode="General">
                  <c:v>118</c:v>
                </c:pt>
                <c:pt idx="3407" formatCode="General">
                  <c:v>118</c:v>
                </c:pt>
                <c:pt idx="3408" formatCode="General">
                  <c:v>118</c:v>
                </c:pt>
                <c:pt idx="3409" formatCode="General">
                  <c:v>118</c:v>
                </c:pt>
                <c:pt idx="3410" formatCode="General">
                  <c:v>118</c:v>
                </c:pt>
                <c:pt idx="3411" formatCode="General">
                  <c:v>118</c:v>
                </c:pt>
                <c:pt idx="3412" formatCode="General">
                  <c:v>118</c:v>
                </c:pt>
                <c:pt idx="3413" formatCode="General">
                  <c:v>118</c:v>
                </c:pt>
                <c:pt idx="3414" formatCode="General">
                  <c:v>118</c:v>
                </c:pt>
                <c:pt idx="3415" formatCode="General">
                  <c:v>118</c:v>
                </c:pt>
                <c:pt idx="3416" formatCode="General">
                  <c:v>118</c:v>
                </c:pt>
                <c:pt idx="3417" formatCode="General">
                  <c:v>118</c:v>
                </c:pt>
                <c:pt idx="3418" formatCode="General">
                  <c:v>118</c:v>
                </c:pt>
                <c:pt idx="3419" formatCode="General">
                  <c:v>118</c:v>
                </c:pt>
                <c:pt idx="3420" formatCode="General">
                  <c:v>118</c:v>
                </c:pt>
                <c:pt idx="3421" formatCode="General">
                  <c:v>118</c:v>
                </c:pt>
                <c:pt idx="3422" formatCode="General">
                  <c:v>118</c:v>
                </c:pt>
                <c:pt idx="3423" formatCode="General">
                  <c:v>118</c:v>
                </c:pt>
                <c:pt idx="3424" formatCode="General">
                  <c:v>118</c:v>
                </c:pt>
                <c:pt idx="3425" formatCode="General">
                  <c:v>118</c:v>
                </c:pt>
                <c:pt idx="3426" formatCode="General">
                  <c:v>118</c:v>
                </c:pt>
                <c:pt idx="3427" formatCode="General">
                  <c:v>118</c:v>
                </c:pt>
                <c:pt idx="3428" formatCode="General">
                  <c:v>118</c:v>
                </c:pt>
                <c:pt idx="3429" formatCode="General">
                  <c:v>118</c:v>
                </c:pt>
                <c:pt idx="3430" formatCode="General">
                  <c:v>118</c:v>
                </c:pt>
                <c:pt idx="3431" formatCode="General">
                  <c:v>118</c:v>
                </c:pt>
                <c:pt idx="3432" formatCode="General">
                  <c:v>118</c:v>
                </c:pt>
                <c:pt idx="3433" formatCode="General">
                  <c:v>118</c:v>
                </c:pt>
                <c:pt idx="3434" formatCode="General">
                  <c:v>118</c:v>
                </c:pt>
                <c:pt idx="3435" formatCode="General">
                  <c:v>118</c:v>
                </c:pt>
                <c:pt idx="3436" formatCode="General">
                  <c:v>118</c:v>
                </c:pt>
                <c:pt idx="3437" formatCode="General">
                  <c:v>118</c:v>
                </c:pt>
                <c:pt idx="3438" formatCode="General">
                  <c:v>118</c:v>
                </c:pt>
                <c:pt idx="3439" formatCode="General">
                  <c:v>118</c:v>
                </c:pt>
                <c:pt idx="3440" formatCode="General">
                  <c:v>118</c:v>
                </c:pt>
                <c:pt idx="3441" formatCode="General">
                  <c:v>118</c:v>
                </c:pt>
                <c:pt idx="3442" formatCode="General">
                  <c:v>118</c:v>
                </c:pt>
                <c:pt idx="3443" formatCode="General">
                  <c:v>118</c:v>
                </c:pt>
                <c:pt idx="3444" formatCode="General">
                  <c:v>118</c:v>
                </c:pt>
                <c:pt idx="3445" formatCode="General">
                  <c:v>118</c:v>
                </c:pt>
                <c:pt idx="3446" formatCode="General">
                  <c:v>118</c:v>
                </c:pt>
                <c:pt idx="3447" formatCode="General">
                  <c:v>118</c:v>
                </c:pt>
                <c:pt idx="3448" formatCode="General">
                  <c:v>118</c:v>
                </c:pt>
                <c:pt idx="3449" formatCode="General">
                  <c:v>118</c:v>
                </c:pt>
                <c:pt idx="3450" formatCode="General">
                  <c:v>118</c:v>
                </c:pt>
                <c:pt idx="3451" formatCode="General">
                  <c:v>118</c:v>
                </c:pt>
                <c:pt idx="3452" formatCode="General">
                  <c:v>118</c:v>
                </c:pt>
                <c:pt idx="3453" formatCode="General">
                  <c:v>118</c:v>
                </c:pt>
                <c:pt idx="3454" formatCode="General">
                  <c:v>118</c:v>
                </c:pt>
                <c:pt idx="3455" formatCode="General">
                  <c:v>118</c:v>
                </c:pt>
                <c:pt idx="3456" formatCode="General">
                  <c:v>118</c:v>
                </c:pt>
                <c:pt idx="3457" formatCode="General">
                  <c:v>118</c:v>
                </c:pt>
                <c:pt idx="3458" formatCode="General">
                  <c:v>118</c:v>
                </c:pt>
                <c:pt idx="3459" formatCode="General">
                  <c:v>118</c:v>
                </c:pt>
                <c:pt idx="3460" formatCode="General">
                  <c:v>119</c:v>
                </c:pt>
                <c:pt idx="3461" formatCode="General">
                  <c:v>119</c:v>
                </c:pt>
                <c:pt idx="3462" formatCode="General">
                  <c:v>119</c:v>
                </c:pt>
                <c:pt idx="3463" formatCode="General">
                  <c:v>119</c:v>
                </c:pt>
                <c:pt idx="3464" formatCode="General">
                  <c:v>119</c:v>
                </c:pt>
                <c:pt idx="3465" formatCode="General">
                  <c:v>119</c:v>
                </c:pt>
                <c:pt idx="3466" formatCode="General">
                  <c:v>119</c:v>
                </c:pt>
                <c:pt idx="3467" formatCode="General">
                  <c:v>119</c:v>
                </c:pt>
                <c:pt idx="3468" formatCode="General">
                  <c:v>119</c:v>
                </c:pt>
                <c:pt idx="3469" formatCode="General">
                  <c:v>119</c:v>
                </c:pt>
                <c:pt idx="3470" formatCode="General">
                  <c:v>119</c:v>
                </c:pt>
                <c:pt idx="3471" formatCode="General">
                  <c:v>119</c:v>
                </c:pt>
                <c:pt idx="3472" formatCode="General">
                  <c:v>119</c:v>
                </c:pt>
                <c:pt idx="3473" formatCode="General">
                  <c:v>119</c:v>
                </c:pt>
                <c:pt idx="3474" formatCode="General">
                  <c:v>119</c:v>
                </c:pt>
                <c:pt idx="3475" formatCode="General">
                  <c:v>119</c:v>
                </c:pt>
                <c:pt idx="3476" formatCode="General">
                  <c:v>119</c:v>
                </c:pt>
                <c:pt idx="3477" formatCode="General">
                  <c:v>119</c:v>
                </c:pt>
                <c:pt idx="3478" formatCode="General">
                  <c:v>119</c:v>
                </c:pt>
                <c:pt idx="3479" formatCode="General">
                  <c:v>119</c:v>
                </c:pt>
                <c:pt idx="3480" formatCode="General">
                  <c:v>119</c:v>
                </c:pt>
                <c:pt idx="3481" formatCode="General">
                  <c:v>119</c:v>
                </c:pt>
                <c:pt idx="3482" formatCode="General">
                  <c:v>119</c:v>
                </c:pt>
                <c:pt idx="3483" formatCode="General">
                  <c:v>119</c:v>
                </c:pt>
                <c:pt idx="3484" formatCode="General">
                  <c:v>119</c:v>
                </c:pt>
                <c:pt idx="3485" formatCode="General">
                  <c:v>119</c:v>
                </c:pt>
                <c:pt idx="3486" formatCode="General">
                  <c:v>119</c:v>
                </c:pt>
                <c:pt idx="3487" formatCode="General">
                  <c:v>119</c:v>
                </c:pt>
                <c:pt idx="3488" formatCode="General">
                  <c:v>119</c:v>
                </c:pt>
                <c:pt idx="3489" formatCode="General">
                  <c:v>119</c:v>
                </c:pt>
                <c:pt idx="3490" formatCode="General">
                  <c:v>119</c:v>
                </c:pt>
                <c:pt idx="3491" formatCode="General">
                  <c:v>119</c:v>
                </c:pt>
                <c:pt idx="3492" formatCode="General">
                  <c:v>119</c:v>
                </c:pt>
                <c:pt idx="3493" formatCode="General">
                  <c:v>119</c:v>
                </c:pt>
                <c:pt idx="3494" formatCode="General">
                  <c:v>119</c:v>
                </c:pt>
                <c:pt idx="3495" formatCode="General">
                  <c:v>119</c:v>
                </c:pt>
                <c:pt idx="3496" formatCode="General">
                  <c:v>119</c:v>
                </c:pt>
                <c:pt idx="3497" formatCode="General">
                  <c:v>119</c:v>
                </c:pt>
                <c:pt idx="3498" formatCode="General">
                  <c:v>119</c:v>
                </c:pt>
                <c:pt idx="3499" formatCode="General">
                  <c:v>119</c:v>
                </c:pt>
                <c:pt idx="3500" formatCode="General">
                  <c:v>119</c:v>
                </c:pt>
                <c:pt idx="3501" formatCode="General">
                  <c:v>119</c:v>
                </c:pt>
                <c:pt idx="3502" formatCode="General">
                  <c:v>119</c:v>
                </c:pt>
                <c:pt idx="3503" formatCode="General">
                  <c:v>119</c:v>
                </c:pt>
                <c:pt idx="3504" formatCode="General">
                  <c:v>119</c:v>
                </c:pt>
                <c:pt idx="3505" formatCode="General">
                  <c:v>119</c:v>
                </c:pt>
                <c:pt idx="3506" formatCode="General">
                  <c:v>119</c:v>
                </c:pt>
                <c:pt idx="3507" formatCode="General">
                  <c:v>119</c:v>
                </c:pt>
                <c:pt idx="3508" formatCode="General">
                  <c:v>119</c:v>
                </c:pt>
                <c:pt idx="3509" formatCode="General">
                  <c:v>119</c:v>
                </c:pt>
                <c:pt idx="3510" formatCode="General">
                  <c:v>119</c:v>
                </c:pt>
                <c:pt idx="3511" formatCode="General">
                  <c:v>119</c:v>
                </c:pt>
                <c:pt idx="3512" formatCode="General">
                  <c:v>119</c:v>
                </c:pt>
                <c:pt idx="3513" formatCode="General">
                  <c:v>119</c:v>
                </c:pt>
                <c:pt idx="3514" formatCode="General">
                  <c:v>119</c:v>
                </c:pt>
                <c:pt idx="3515" formatCode="General">
                  <c:v>119</c:v>
                </c:pt>
                <c:pt idx="3516" formatCode="General">
                  <c:v>119</c:v>
                </c:pt>
                <c:pt idx="3517" formatCode="General">
                  <c:v>119</c:v>
                </c:pt>
                <c:pt idx="3518" formatCode="General">
                  <c:v>119</c:v>
                </c:pt>
                <c:pt idx="3519" formatCode="General">
                  <c:v>119</c:v>
                </c:pt>
                <c:pt idx="3520" formatCode="General">
                  <c:v>119</c:v>
                </c:pt>
                <c:pt idx="3521" formatCode="General">
                  <c:v>119</c:v>
                </c:pt>
                <c:pt idx="3522" formatCode="General">
                  <c:v>119</c:v>
                </c:pt>
                <c:pt idx="3523" formatCode="General">
                  <c:v>119</c:v>
                </c:pt>
                <c:pt idx="3524" formatCode="General">
                  <c:v>119</c:v>
                </c:pt>
                <c:pt idx="3525" formatCode="General">
                  <c:v>119</c:v>
                </c:pt>
                <c:pt idx="3526" formatCode="General">
                  <c:v>119</c:v>
                </c:pt>
                <c:pt idx="3527" formatCode="General">
                  <c:v>119</c:v>
                </c:pt>
                <c:pt idx="3528" formatCode="General">
                  <c:v>119</c:v>
                </c:pt>
                <c:pt idx="3529" formatCode="General">
                  <c:v>119</c:v>
                </c:pt>
                <c:pt idx="3530" formatCode="General">
                  <c:v>119</c:v>
                </c:pt>
                <c:pt idx="3531" formatCode="General">
                  <c:v>119</c:v>
                </c:pt>
                <c:pt idx="3532" formatCode="General">
                  <c:v>119</c:v>
                </c:pt>
                <c:pt idx="3533" formatCode="General">
                  <c:v>119</c:v>
                </c:pt>
                <c:pt idx="3534" formatCode="General">
                  <c:v>119</c:v>
                </c:pt>
                <c:pt idx="3535" formatCode="General">
                  <c:v>119</c:v>
                </c:pt>
                <c:pt idx="3536" formatCode="General">
                  <c:v>119</c:v>
                </c:pt>
                <c:pt idx="3537" formatCode="General">
                  <c:v>119</c:v>
                </c:pt>
                <c:pt idx="3538" formatCode="General">
                  <c:v>119</c:v>
                </c:pt>
                <c:pt idx="3539" formatCode="General">
                  <c:v>119</c:v>
                </c:pt>
                <c:pt idx="3540" formatCode="General">
                  <c:v>119</c:v>
                </c:pt>
                <c:pt idx="3541" formatCode="General">
                  <c:v>119</c:v>
                </c:pt>
                <c:pt idx="3542" formatCode="General">
                  <c:v>119</c:v>
                </c:pt>
                <c:pt idx="3543" formatCode="General">
                  <c:v>119</c:v>
                </c:pt>
                <c:pt idx="3544" formatCode="General">
                  <c:v>119</c:v>
                </c:pt>
                <c:pt idx="3545" formatCode="General">
                  <c:v>119</c:v>
                </c:pt>
                <c:pt idx="3546" formatCode="General">
                  <c:v>119</c:v>
                </c:pt>
                <c:pt idx="3547" formatCode="General">
                  <c:v>119</c:v>
                </c:pt>
                <c:pt idx="3548" formatCode="General">
                  <c:v>119</c:v>
                </c:pt>
                <c:pt idx="3549" formatCode="General">
                  <c:v>119</c:v>
                </c:pt>
                <c:pt idx="3550" formatCode="General">
                  <c:v>119</c:v>
                </c:pt>
                <c:pt idx="3551" formatCode="General">
                  <c:v>119</c:v>
                </c:pt>
                <c:pt idx="3552" formatCode="General">
                  <c:v>119</c:v>
                </c:pt>
                <c:pt idx="3553" formatCode="General">
                  <c:v>119</c:v>
                </c:pt>
                <c:pt idx="3554" formatCode="General">
                  <c:v>119</c:v>
                </c:pt>
                <c:pt idx="3555" formatCode="General">
                  <c:v>119</c:v>
                </c:pt>
                <c:pt idx="3556" formatCode="General">
                  <c:v>119</c:v>
                </c:pt>
                <c:pt idx="3557" formatCode="General">
                  <c:v>119</c:v>
                </c:pt>
                <c:pt idx="3558" formatCode="General">
                  <c:v>119</c:v>
                </c:pt>
                <c:pt idx="3559" formatCode="General">
                  <c:v>119</c:v>
                </c:pt>
                <c:pt idx="3560" formatCode="General">
                  <c:v>119</c:v>
                </c:pt>
                <c:pt idx="3561" formatCode="General">
                  <c:v>119</c:v>
                </c:pt>
                <c:pt idx="3562" formatCode="General">
                  <c:v>119</c:v>
                </c:pt>
                <c:pt idx="3563" formatCode="General">
                  <c:v>119</c:v>
                </c:pt>
                <c:pt idx="3564" formatCode="General">
                  <c:v>119</c:v>
                </c:pt>
                <c:pt idx="3565" formatCode="General">
                  <c:v>119</c:v>
                </c:pt>
                <c:pt idx="3566" formatCode="General">
                  <c:v>119</c:v>
                </c:pt>
                <c:pt idx="3567" formatCode="General">
                  <c:v>119</c:v>
                </c:pt>
                <c:pt idx="3568" formatCode="General">
                  <c:v>119</c:v>
                </c:pt>
                <c:pt idx="3569" formatCode="General">
                  <c:v>119</c:v>
                </c:pt>
                <c:pt idx="3570" formatCode="General">
                  <c:v>119</c:v>
                </c:pt>
                <c:pt idx="3571" formatCode="General">
                  <c:v>119</c:v>
                </c:pt>
                <c:pt idx="3572" formatCode="General">
                  <c:v>119</c:v>
                </c:pt>
                <c:pt idx="3573" formatCode="General">
                  <c:v>119</c:v>
                </c:pt>
                <c:pt idx="3574" formatCode="General">
                  <c:v>119</c:v>
                </c:pt>
                <c:pt idx="3575" formatCode="General">
                  <c:v>119</c:v>
                </c:pt>
                <c:pt idx="3576" formatCode="General">
                  <c:v>119</c:v>
                </c:pt>
                <c:pt idx="3577" formatCode="General">
                  <c:v>119</c:v>
                </c:pt>
                <c:pt idx="3578" formatCode="General">
                  <c:v>119</c:v>
                </c:pt>
                <c:pt idx="3579" formatCode="General">
                  <c:v>119</c:v>
                </c:pt>
                <c:pt idx="3580" formatCode="General">
                  <c:v>119</c:v>
                </c:pt>
                <c:pt idx="3581" formatCode="General">
                  <c:v>119</c:v>
                </c:pt>
                <c:pt idx="3582" formatCode="General">
                  <c:v>119</c:v>
                </c:pt>
                <c:pt idx="3583" formatCode="General">
                  <c:v>119</c:v>
                </c:pt>
                <c:pt idx="3584" formatCode="General">
                  <c:v>119</c:v>
                </c:pt>
                <c:pt idx="3585" formatCode="General">
                  <c:v>119</c:v>
                </c:pt>
                <c:pt idx="3586" formatCode="General">
                  <c:v>119</c:v>
                </c:pt>
                <c:pt idx="3587" formatCode="General">
                  <c:v>119</c:v>
                </c:pt>
                <c:pt idx="3588" formatCode="General">
                  <c:v>119</c:v>
                </c:pt>
                <c:pt idx="3589" formatCode="General">
                  <c:v>119</c:v>
                </c:pt>
                <c:pt idx="3590" formatCode="General">
                  <c:v>119</c:v>
                </c:pt>
                <c:pt idx="3591" formatCode="General">
                  <c:v>119</c:v>
                </c:pt>
                <c:pt idx="3592" formatCode="General">
                  <c:v>119</c:v>
                </c:pt>
                <c:pt idx="3593" formatCode="General">
                  <c:v>119</c:v>
                </c:pt>
                <c:pt idx="3594" formatCode="General">
                  <c:v>119</c:v>
                </c:pt>
                <c:pt idx="3595" formatCode="General">
                  <c:v>119</c:v>
                </c:pt>
                <c:pt idx="3596" formatCode="General">
                  <c:v>119</c:v>
                </c:pt>
                <c:pt idx="3597" formatCode="General">
                  <c:v>119</c:v>
                </c:pt>
                <c:pt idx="3598" formatCode="General">
                  <c:v>120</c:v>
                </c:pt>
                <c:pt idx="3599" formatCode="General">
                  <c:v>120</c:v>
                </c:pt>
                <c:pt idx="3600" formatCode="General">
                  <c:v>120</c:v>
                </c:pt>
                <c:pt idx="3601" formatCode="General">
                  <c:v>120</c:v>
                </c:pt>
                <c:pt idx="3602" formatCode="General">
                  <c:v>120</c:v>
                </c:pt>
                <c:pt idx="3603" formatCode="General">
                  <c:v>120</c:v>
                </c:pt>
                <c:pt idx="3604" formatCode="General">
                  <c:v>120</c:v>
                </c:pt>
                <c:pt idx="3605" formatCode="General">
                  <c:v>120</c:v>
                </c:pt>
                <c:pt idx="3606" formatCode="General">
                  <c:v>120</c:v>
                </c:pt>
                <c:pt idx="3607" formatCode="General">
                  <c:v>120</c:v>
                </c:pt>
                <c:pt idx="3608" formatCode="General">
                  <c:v>120</c:v>
                </c:pt>
                <c:pt idx="3609" formatCode="General">
                  <c:v>120</c:v>
                </c:pt>
                <c:pt idx="3610" formatCode="General">
                  <c:v>120</c:v>
                </c:pt>
                <c:pt idx="3611" formatCode="General">
                  <c:v>120</c:v>
                </c:pt>
                <c:pt idx="3612" formatCode="General">
                  <c:v>120</c:v>
                </c:pt>
                <c:pt idx="3613" formatCode="General">
                  <c:v>120</c:v>
                </c:pt>
                <c:pt idx="3614" formatCode="General">
                  <c:v>120</c:v>
                </c:pt>
                <c:pt idx="3615" formatCode="General">
                  <c:v>120</c:v>
                </c:pt>
                <c:pt idx="3616" formatCode="General">
                  <c:v>120</c:v>
                </c:pt>
                <c:pt idx="3617" formatCode="General">
                  <c:v>120</c:v>
                </c:pt>
                <c:pt idx="3618" formatCode="General">
                  <c:v>120</c:v>
                </c:pt>
                <c:pt idx="3619" formatCode="General">
                  <c:v>120</c:v>
                </c:pt>
                <c:pt idx="3620" formatCode="General">
                  <c:v>120</c:v>
                </c:pt>
                <c:pt idx="3621" formatCode="General">
                  <c:v>120</c:v>
                </c:pt>
                <c:pt idx="3622" formatCode="General">
                  <c:v>120</c:v>
                </c:pt>
                <c:pt idx="3623" formatCode="General">
                  <c:v>120</c:v>
                </c:pt>
                <c:pt idx="3624" formatCode="General">
                  <c:v>120</c:v>
                </c:pt>
                <c:pt idx="3625" formatCode="General">
                  <c:v>120</c:v>
                </c:pt>
                <c:pt idx="3626" formatCode="General">
                  <c:v>120</c:v>
                </c:pt>
                <c:pt idx="3627" formatCode="General">
                  <c:v>120</c:v>
                </c:pt>
                <c:pt idx="3628" formatCode="General">
                  <c:v>120</c:v>
                </c:pt>
                <c:pt idx="3629" formatCode="General">
                  <c:v>120</c:v>
                </c:pt>
                <c:pt idx="3630" formatCode="General">
                  <c:v>120</c:v>
                </c:pt>
                <c:pt idx="3631" formatCode="General">
                  <c:v>120</c:v>
                </c:pt>
                <c:pt idx="3632" formatCode="General">
                  <c:v>120</c:v>
                </c:pt>
                <c:pt idx="3633" formatCode="General">
                  <c:v>120</c:v>
                </c:pt>
                <c:pt idx="3634" formatCode="General">
                  <c:v>120</c:v>
                </c:pt>
                <c:pt idx="3635" formatCode="General">
                  <c:v>120</c:v>
                </c:pt>
                <c:pt idx="3636" formatCode="General">
                  <c:v>120</c:v>
                </c:pt>
                <c:pt idx="3637" formatCode="General">
                  <c:v>120</c:v>
                </c:pt>
                <c:pt idx="3638" formatCode="General">
                  <c:v>120</c:v>
                </c:pt>
                <c:pt idx="3639" formatCode="General">
                  <c:v>120</c:v>
                </c:pt>
                <c:pt idx="3640" formatCode="General">
                  <c:v>120</c:v>
                </c:pt>
                <c:pt idx="3641" formatCode="General">
                  <c:v>120</c:v>
                </c:pt>
                <c:pt idx="3642" formatCode="General">
                  <c:v>120</c:v>
                </c:pt>
                <c:pt idx="3643" formatCode="General">
                  <c:v>120</c:v>
                </c:pt>
                <c:pt idx="3644" formatCode="General">
                  <c:v>120</c:v>
                </c:pt>
                <c:pt idx="3645" formatCode="General">
                  <c:v>120</c:v>
                </c:pt>
                <c:pt idx="3646" formatCode="General">
                  <c:v>120</c:v>
                </c:pt>
                <c:pt idx="3647" formatCode="General">
                  <c:v>120</c:v>
                </c:pt>
                <c:pt idx="3648" formatCode="General">
                  <c:v>120</c:v>
                </c:pt>
                <c:pt idx="3649" formatCode="General">
                  <c:v>120</c:v>
                </c:pt>
                <c:pt idx="3650" formatCode="General">
                  <c:v>120</c:v>
                </c:pt>
                <c:pt idx="3651" formatCode="General">
                  <c:v>120</c:v>
                </c:pt>
                <c:pt idx="3652" formatCode="General">
                  <c:v>120</c:v>
                </c:pt>
                <c:pt idx="3653" formatCode="General">
                  <c:v>120</c:v>
                </c:pt>
                <c:pt idx="3654" formatCode="General">
                  <c:v>120</c:v>
                </c:pt>
                <c:pt idx="3655" formatCode="General">
                  <c:v>120</c:v>
                </c:pt>
                <c:pt idx="3656" formatCode="General">
                  <c:v>120</c:v>
                </c:pt>
                <c:pt idx="3657" formatCode="General">
                  <c:v>120</c:v>
                </c:pt>
                <c:pt idx="3658" formatCode="General">
                  <c:v>120</c:v>
                </c:pt>
                <c:pt idx="3659" formatCode="General">
                  <c:v>120</c:v>
                </c:pt>
                <c:pt idx="3660" formatCode="General">
                  <c:v>120</c:v>
                </c:pt>
                <c:pt idx="3661" formatCode="General">
                  <c:v>120</c:v>
                </c:pt>
                <c:pt idx="3662" formatCode="General">
                  <c:v>120</c:v>
                </c:pt>
                <c:pt idx="3663" formatCode="General">
                  <c:v>120</c:v>
                </c:pt>
                <c:pt idx="3664" formatCode="General">
                  <c:v>120</c:v>
                </c:pt>
                <c:pt idx="3665" formatCode="General">
                  <c:v>120</c:v>
                </c:pt>
                <c:pt idx="3666" formatCode="General">
                  <c:v>120</c:v>
                </c:pt>
                <c:pt idx="3667" formatCode="General">
                  <c:v>120</c:v>
                </c:pt>
                <c:pt idx="3668" formatCode="General">
                  <c:v>120</c:v>
                </c:pt>
                <c:pt idx="3669" formatCode="General">
                  <c:v>120</c:v>
                </c:pt>
                <c:pt idx="3670" formatCode="General">
                  <c:v>120</c:v>
                </c:pt>
                <c:pt idx="3671" formatCode="General">
                  <c:v>120</c:v>
                </c:pt>
                <c:pt idx="3672" formatCode="General">
                  <c:v>120</c:v>
                </c:pt>
                <c:pt idx="3673" formatCode="General">
                  <c:v>120</c:v>
                </c:pt>
                <c:pt idx="3674" formatCode="General">
                  <c:v>120</c:v>
                </c:pt>
                <c:pt idx="3675" formatCode="General">
                  <c:v>120</c:v>
                </c:pt>
                <c:pt idx="3676" formatCode="General">
                  <c:v>120</c:v>
                </c:pt>
                <c:pt idx="3677" formatCode="General">
                  <c:v>120</c:v>
                </c:pt>
                <c:pt idx="3678" formatCode="General">
                  <c:v>120</c:v>
                </c:pt>
                <c:pt idx="3679" formatCode="General">
                  <c:v>120</c:v>
                </c:pt>
                <c:pt idx="3680" formatCode="General">
                  <c:v>120</c:v>
                </c:pt>
                <c:pt idx="3681" formatCode="General">
                  <c:v>120</c:v>
                </c:pt>
                <c:pt idx="3682" formatCode="General">
                  <c:v>120</c:v>
                </c:pt>
                <c:pt idx="3683" formatCode="General">
                  <c:v>120</c:v>
                </c:pt>
                <c:pt idx="3684" formatCode="General">
                  <c:v>120</c:v>
                </c:pt>
                <c:pt idx="3685" formatCode="General">
                  <c:v>120</c:v>
                </c:pt>
                <c:pt idx="3686" formatCode="General">
                  <c:v>120</c:v>
                </c:pt>
                <c:pt idx="3687" formatCode="General">
                  <c:v>120</c:v>
                </c:pt>
                <c:pt idx="3688" formatCode="General">
                  <c:v>120</c:v>
                </c:pt>
                <c:pt idx="3689" formatCode="General">
                  <c:v>120</c:v>
                </c:pt>
                <c:pt idx="3690" formatCode="General">
                  <c:v>120</c:v>
                </c:pt>
                <c:pt idx="3691" formatCode="General">
                  <c:v>120</c:v>
                </c:pt>
                <c:pt idx="3692" formatCode="General">
                  <c:v>120</c:v>
                </c:pt>
                <c:pt idx="3693" formatCode="General">
                  <c:v>120</c:v>
                </c:pt>
                <c:pt idx="3694" formatCode="General">
                  <c:v>120</c:v>
                </c:pt>
                <c:pt idx="3695" formatCode="General">
                  <c:v>120</c:v>
                </c:pt>
                <c:pt idx="3696" formatCode="General">
                  <c:v>120</c:v>
                </c:pt>
                <c:pt idx="3697" formatCode="General">
                  <c:v>120</c:v>
                </c:pt>
                <c:pt idx="3698" formatCode="General">
                  <c:v>120</c:v>
                </c:pt>
                <c:pt idx="3699" formatCode="General">
                  <c:v>120</c:v>
                </c:pt>
                <c:pt idx="3700" formatCode="General">
                  <c:v>120</c:v>
                </c:pt>
                <c:pt idx="3701" formatCode="General">
                  <c:v>120</c:v>
                </c:pt>
                <c:pt idx="3702" formatCode="General">
                  <c:v>120</c:v>
                </c:pt>
                <c:pt idx="3703" formatCode="General">
                  <c:v>121</c:v>
                </c:pt>
                <c:pt idx="3704" formatCode="General">
                  <c:v>121</c:v>
                </c:pt>
                <c:pt idx="3705" formatCode="General">
                  <c:v>121</c:v>
                </c:pt>
                <c:pt idx="3706" formatCode="General">
                  <c:v>121</c:v>
                </c:pt>
                <c:pt idx="3707" formatCode="General">
                  <c:v>121</c:v>
                </c:pt>
                <c:pt idx="3708" formatCode="General">
                  <c:v>121</c:v>
                </c:pt>
                <c:pt idx="3709" formatCode="General">
                  <c:v>121</c:v>
                </c:pt>
                <c:pt idx="3710" formatCode="General">
                  <c:v>121</c:v>
                </c:pt>
                <c:pt idx="3711" formatCode="General">
                  <c:v>121</c:v>
                </c:pt>
                <c:pt idx="3712" formatCode="General">
                  <c:v>121</c:v>
                </c:pt>
                <c:pt idx="3713" formatCode="General">
                  <c:v>121</c:v>
                </c:pt>
                <c:pt idx="3714" formatCode="General">
                  <c:v>121</c:v>
                </c:pt>
                <c:pt idx="3715" formatCode="General">
                  <c:v>121</c:v>
                </c:pt>
                <c:pt idx="3716" formatCode="General">
                  <c:v>121</c:v>
                </c:pt>
                <c:pt idx="3717" formatCode="General">
                  <c:v>121</c:v>
                </c:pt>
                <c:pt idx="3718" formatCode="General">
                  <c:v>121</c:v>
                </c:pt>
                <c:pt idx="3719" formatCode="General">
                  <c:v>121</c:v>
                </c:pt>
                <c:pt idx="3720" formatCode="General">
                  <c:v>121</c:v>
                </c:pt>
                <c:pt idx="3721" formatCode="General">
                  <c:v>121</c:v>
                </c:pt>
                <c:pt idx="3722" formatCode="General">
                  <c:v>121</c:v>
                </c:pt>
                <c:pt idx="3723" formatCode="General">
                  <c:v>121</c:v>
                </c:pt>
                <c:pt idx="3724" formatCode="General">
                  <c:v>121</c:v>
                </c:pt>
                <c:pt idx="3725" formatCode="General">
                  <c:v>121</c:v>
                </c:pt>
                <c:pt idx="3726" formatCode="General">
                  <c:v>121</c:v>
                </c:pt>
                <c:pt idx="3727" formatCode="General">
                  <c:v>121</c:v>
                </c:pt>
                <c:pt idx="3728" formatCode="General">
                  <c:v>121</c:v>
                </c:pt>
                <c:pt idx="3729" formatCode="General">
                  <c:v>121</c:v>
                </c:pt>
                <c:pt idx="3730" formatCode="General">
                  <c:v>121</c:v>
                </c:pt>
                <c:pt idx="3731" formatCode="General">
                  <c:v>121</c:v>
                </c:pt>
                <c:pt idx="3732" formatCode="General">
                  <c:v>121</c:v>
                </c:pt>
                <c:pt idx="3733" formatCode="General">
                  <c:v>121</c:v>
                </c:pt>
                <c:pt idx="3734" formatCode="General">
                  <c:v>121</c:v>
                </c:pt>
                <c:pt idx="3735" formatCode="General">
                  <c:v>121</c:v>
                </c:pt>
                <c:pt idx="3736" formatCode="General">
                  <c:v>121</c:v>
                </c:pt>
                <c:pt idx="3737" formatCode="General">
                  <c:v>121</c:v>
                </c:pt>
                <c:pt idx="3738" formatCode="General">
                  <c:v>121</c:v>
                </c:pt>
                <c:pt idx="3739" formatCode="General">
                  <c:v>121</c:v>
                </c:pt>
                <c:pt idx="3740" formatCode="General">
                  <c:v>121</c:v>
                </c:pt>
                <c:pt idx="3741" formatCode="General">
                  <c:v>121</c:v>
                </c:pt>
                <c:pt idx="3742" formatCode="General">
                  <c:v>121</c:v>
                </c:pt>
                <c:pt idx="3743" formatCode="General">
                  <c:v>121</c:v>
                </c:pt>
                <c:pt idx="3744" formatCode="General">
                  <c:v>121</c:v>
                </c:pt>
                <c:pt idx="3745" formatCode="General">
                  <c:v>121</c:v>
                </c:pt>
                <c:pt idx="3746" formatCode="General">
                  <c:v>121</c:v>
                </c:pt>
                <c:pt idx="3747" formatCode="General">
                  <c:v>121</c:v>
                </c:pt>
                <c:pt idx="3748" formatCode="General">
                  <c:v>121</c:v>
                </c:pt>
                <c:pt idx="3749" formatCode="General">
                  <c:v>121</c:v>
                </c:pt>
                <c:pt idx="3750" formatCode="General">
                  <c:v>121</c:v>
                </c:pt>
                <c:pt idx="3751" formatCode="General">
                  <c:v>121</c:v>
                </c:pt>
                <c:pt idx="3752" formatCode="General">
                  <c:v>121</c:v>
                </c:pt>
                <c:pt idx="3753" formatCode="General">
                  <c:v>121</c:v>
                </c:pt>
                <c:pt idx="3754" formatCode="General">
                  <c:v>121</c:v>
                </c:pt>
                <c:pt idx="3755" formatCode="General">
                  <c:v>121</c:v>
                </c:pt>
                <c:pt idx="3756" formatCode="General">
                  <c:v>121</c:v>
                </c:pt>
                <c:pt idx="3757" formatCode="General">
                  <c:v>121</c:v>
                </c:pt>
                <c:pt idx="3758" formatCode="General">
                  <c:v>121</c:v>
                </c:pt>
                <c:pt idx="3759" formatCode="General">
                  <c:v>121</c:v>
                </c:pt>
                <c:pt idx="3760" formatCode="General">
                  <c:v>121</c:v>
                </c:pt>
                <c:pt idx="3761" formatCode="General">
                  <c:v>121</c:v>
                </c:pt>
                <c:pt idx="3762" formatCode="General">
                  <c:v>121</c:v>
                </c:pt>
                <c:pt idx="3763" formatCode="General">
                  <c:v>121</c:v>
                </c:pt>
                <c:pt idx="3764" formatCode="General">
                  <c:v>121</c:v>
                </c:pt>
                <c:pt idx="3765" formatCode="General">
                  <c:v>121</c:v>
                </c:pt>
                <c:pt idx="3766" formatCode="General">
                  <c:v>121</c:v>
                </c:pt>
                <c:pt idx="3767" formatCode="General">
                  <c:v>121</c:v>
                </c:pt>
                <c:pt idx="3768" formatCode="General">
                  <c:v>121</c:v>
                </c:pt>
                <c:pt idx="3769" formatCode="General">
                  <c:v>121</c:v>
                </c:pt>
                <c:pt idx="3770" formatCode="General">
                  <c:v>121</c:v>
                </c:pt>
                <c:pt idx="3771" formatCode="General">
                  <c:v>121</c:v>
                </c:pt>
                <c:pt idx="3772" formatCode="General">
                  <c:v>121</c:v>
                </c:pt>
                <c:pt idx="3773" formatCode="General">
                  <c:v>121</c:v>
                </c:pt>
                <c:pt idx="3774" formatCode="General">
                  <c:v>121</c:v>
                </c:pt>
                <c:pt idx="3775" formatCode="General">
                  <c:v>121</c:v>
                </c:pt>
                <c:pt idx="3776" formatCode="General">
                  <c:v>121</c:v>
                </c:pt>
                <c:pt idx="3777" formatCode="General">
                  <c:v>121</c:v>
                </c:pt>
                <c:pt idx="3778" formatCode="General">
                  <c:v>121</c:v>
                </c:pt>
                <c:pt idx="3779" formatCode="General">
                  <c:v>121</c:v>
                </c:pt>
                <c:pt idx="3780" formatCode="General">
                  <c:v>121</c:v>
                </c:pt>
                <c:pt idx="3781" formatCode="General">
                  <c:v>121</c:v>
                </c:pt>
                <c:pt idx="3782" formatCode="General">
                  <c:v>121</c:v>
                </c:pt>
                <c:pt idx="3783" formatCode="General">
                  <c:v>121</c:v>
                </c:pt>
                <c:pt idx="3784" formatCode="General">
                  <c:v>121</c:v>
                </c:pt>
                <c:pt idx="3785" formatCode="General">
                  <c:v>121</c:v>
                </c:pt>
                <c:pt idx="3786" formatCode="General">
                  <c:v>121</c:v>
                </c:pt>
                <c:pt idx="3787" formatCode="General">
                  <c:v>121</c:v>
                </c:pt>
                <c:pt idx="3788" formatCode="General">
                  <c:v>121</c:v>
                </c:pt>
                <c:pt idx="3789" formatCode="General">
                  <c:v>121</c:v>
                </c:pt>
                <c:pt idx="3790" formatCode="General">
                  <c:v>121</c:v>
                </c:pt>
                <c:pt idx="3791" formatCode="General">
                  <c:v>121</c:v>
                </c:pt>
                <c:pt idx="3792" formatCode="General">
                  <c:v>121</c:v>
                </c:pt>
                <c:pt idx="3793" formatCode="General">
                  <c:v>121</c:v>
                </c:pt>
                <c:pt idx="3794" formatCode="General">
                  <c:v>121</c:v>
                </c:pt>
                <c:pt idx="3795" formatCode="General">
                  <c:v>121</c:v>
                </c:pt>
                <c:pt idx="3796" formatCode="General">
                  <c:v>121</c:v>
                </c:pt>
                <c:pt idx="3797" formatCode="General">
                  <c:v>121</c:v>
                </c:pt>
                <c:pt idx="3798" formatCode="General">
                  <c:v>121</c:v>
                </c:pt>
                <c:pt idx="3799" formatCode="General">
                  <c:v>121</c:v>
                </c:pt>
                <c:pt idx="3800" formatCode="General">
                  <c:v>121</c:v>
                </c:pt>
                <c:pt idx="3801" formatCode="General">
                  <c:v>121</c:v>
                </c:pt>
                <c:pt idx="3802" formatCode="General">
                  <c:v>121</c:v>
                </c:pt>
                <c:pt idx="3803" formatCode="General">
                  <c:v>121</c:v>
                </c:pt>
                <c:pt idx="3804" formatCode="General">
                  <c:v>121</c:v>
                </c:pt>
                <c:pt idx="3805" formatCode="General">
                  <c:v>121</c:v>
                </c:pt>
                <c:pt idx="3806" formatCode="General">
                  <c:v>121</c:v>
                </c:pt>
                <c:pt idx="3807" formatCode="General">
                  <c:v>121</c:v>
                </c:pt>
                <c:pt idx="3808" formatCode="General">
                  <c:v>121</c:v>
                </c:pt>
                <c:pt idx="3809" formatCode="General">
                  <c:v>121</c:v>
                </c:pt>
                <c:pt idx="3810" formatCode="General">
                  <c:v>121</c:v>
                </c:pt>
                <c:pt idx="3811" formatCode="General">
                  <c:v>121</c:v>
                </c:pt>
                <c:pt idx="3812" formatCode="General">
                  <c:v>121</c:v>
                </c:pt>
                <c:pt idx="3813" formatCode="General">
                  <c:v>121</c:v>
                </c:pt>
                <c:pt idx="3814" formatCode="General">
                  <c:v>122</c:v>
                </c:pt>
                <c:pt idx="3815" formatCode="General">
                  <c:v>122</c:v>
                </c:pt>
                <c:pt idx="3816" formatCode="General">
                  <c:v>122</c:v>
                </c:pt>
                <c:pt idx="3817" formatCode="General">
                  <c:v>122</c:v>
                </c:pt>
                <c:pt idx="3818" formatCode="General">
                  <c:v>122</c:v>
                </c:pt>
                <c:pt idx="3819" formatCode="General">
                  <c:v>122</c:v>
                </c:pt>
                <c:pt idx="3820" formatCode="General">
                  <c:v>122</c:v>
                </c:pt>
                <c:pt idx="3821" formatCode="General">
                  <c:v>122</c:v>
                </c:pt>
                <c:pt idx="3822" formatCode="General">
                  <c:v>122</c:v>
                </c:pt>
                <c:pt idx="3823" formatCode="General">
                  <c:v>122</c:v>
                </c:pt>
                <c:pt idx="3824" formatCode="General">
                  <c:v>122</c:v>
                </c:pt>
                <c:pt idx="3825" formatCode="General">
                  <c:v>122</c:v>
                </c:pt>
                <c:pt idx="3826" formatCode="General">
                  <c:v>122</c:v>
                </c:pt>
                <c:pt idx="3827" formatCode="General">
                  <c:v>122</c:v>
                </c:pt>
                <c:pt idx="3828" formatCode="General">
                  <c:v>122</c:v>
                </c:pt>
                <c:pt idx="3829" formatCode="General">
                  <c:v>122</c:v>
                </c:pt>
                <c:pt idx="3830" formatCode="General">
                  <c:v>122</c:v>
                </c:pt>
                <c:pt idx="3831" formatCode="General">
                  <c:v>122</c:v>
                </c:pt>
                <c:pt idx="3832" formatCode="General">
                  <c:v>122</c:v>
                </c:pt>
                <c:pt idx="3833" formatCode="General">
                  <c:v>122</c:v>
                </c:pt>
                <c:pt idx="3834" formatCode="General">
                  <c:v>122</c:v>
                </c:pt>
                <c:pt idx="3835" formatCode="General">
                  <c:v>122</c:v>
                </c:pt>
                <c:pt idx="3836" formatCode="General">
                  <c:v>122</c:v>
                </c:pt>
                <c:pt idx="3837" formatCode="General">
                  <c:v>122</c:v>
                </c:pt>
                <c:pt idx="3838" formatCode="General">
                  <c:v>122</c:v>
                </c:pt>
                <c:pt idx="3839" formatCode="General">
                  <c:v>122</c:v>
                </c:pt>
                <c:pt idx="3840" formatCode="General">
                  <c:v>122</c:v>
                </c:pt>
                <c:pt idx="3841" formatCode="General">
                  <c:v>122</c:v>
                </c:pt>
                <c:pt idx="3842" formatCode="General">
                  <c:v>122</c:v>
                </c:pt>
                <c:pt idx="3843" formatCode="General">
                  <c:v>122</c:v>
                </c:pt>
                <c:pt idx="3844" formatCode="General">
                  <c:v>122</c:v>
                </c:pt>
                <c:pt idx="3845" formatCode="General">
                  <c:v>122</c:v>
                </c:pt>
                <c:pt idx="3846" formatCode="General">
                  <c:v>122</c:v>
                </c:pt>
                <c:pt idx="3847" formatCode="General">
                  <c:v>122</c:v>
                </c:pt>
                <c:pt idx="3848" formatCode="General">
                  <c:v>122</c:v>
                </c:pt>
                <c:pt idx="3849" formatCode="General">
                  <c:v>122</c:v>
                </c:pt>
                <c:pt idx="3850" formatCode="General">
                  <c:v>122</c:v>
                </c:pt>
                <c:pt idx="3851" formatCode="General">
                  <c:v>122</c:v>
                </c:pt>
                <c:pt idx="3852" formatCode="General">
                  <c:v>122</c:v>
                </c:pt>
                <c:pt idx="3853" formatCode="General">
                  <c:v>122</c:v>
                </c:pt>
                <c:pt idx="3854" formatCode="General">
                  <c:v>122</c:v>
                </c:pt>
                <c:pt idx="3855" formatCode="General">
                  <c:v>122</c:v>
                </c:pt>
                <c:pt idx="3856" formatCode="General">
                  <c:v>122</c:v>
                </c:pt>
                <c:pt idx="3857" formatCode="General">
                  <c:v>122</c:v>
                </c:pt>
                <c:pt idx="3858" formatCode="General">
                  <c:v>122</c:v>
                </c:pt>
                <c:pt idx="3859" formatCode="General">
                  <c:v>122</c:v>
                </c:pt>
                <c:pt idx="3860" formatCode="General">
                  <c:v>122</c:v>
                </c:pt>
                <c:pt idx="3861" formatCode="General">
                  <c:v>122</c:v>
                </c:pt>
                <c:pt idx="3862" formatCode="General">
                  <c:v>122</c:v>
                </c:pt>
                <c:pt idx="3863" formatCode="General">
                  <c:v>122</c:v>
                </c:pt>
                <c:pt idx="3864" formatCode="General">
                  <c:v>122</c:v>
                </c:pt>
                <c:pt idx="3865" formatCode="General">
                  <c:v>122</c:v>
                </c:pt>
                <c:pt idx="3866" formatCode="General">
                  <c:v>122</c:v>
                </c:pt>
                <c:pt idx="3867" formatCode="General">
                  <c:v>122</c:v>
                </c:pt>
                <c:pt idx="3868" formatCode="General">
                  <c:v>122</c:v>
                </c:pt>
                <c:pt idx="3869" formatCode="General">
                  <c:v>122</c:v>
                </c:pt>
                <c:pt idx="3870" formatCode="General">
                  <c:v>122</c:v>
                </c:pt>
                <c:pt idx="3871" formatCode="General">
                  <c:v>122</c:v>
                </c:pt>
                <c:pt idx="3872" formatCode="General">
                  <c:v>122</c:v>
                </c:pt>
                <c:pt idx="3873" formatCode="General">
                  <c:v>122</c:v>
                </c:pt>
                <c:pt idx="3874" formatCode="General">
                  <c:v>122</c:v>
                </c:pt>
                <c:pt idx="3875" formatCode="General">
                  <c:v>122</c:v>
                </c:pt>
                <c:pt idx="3876" formatCode="General">
                  <c:v>122</c:v>
                </c:pt>
                <c:pt idx="3877" formatCode="General">
                  <c:v>122</c:v>
                </c:pt>
                <c:pt idx="3878" formatCode="General">
                  <c:v>122</c:v>
                </c:pt>
                <c:pt idx="3879" formatCode="General">
                  <c:v>122</c:v>
                </c:pt>
                <c:pt idx="3880" formatCode="General">
                  <c:v>122</c:v>
                </c:pt>
                <c:pt idx="3881" formatCode="General">
                  <c:v>122</c:v>
                </c:pt>
                <c:pt idx="3882" formatCode="General">
                  <c:v>122</c:v>
                </c:pt>
                <c:pt idx="3883" formatCode="General">
                  <c:v>122</c:v>
                </c:pt>
                <c:pt idx="3884" formatCode="General">
                  <c:v>122</c:v>
                </c:pt>
                <c:pt idx="3885" formatCode="General">
                  <c:v>122</c:v>
                </c:pt>
                <c:pt idx="3886" formatCode="General">
                  <c:v>122</c:v>
                </c:pt>
                <c:pt idx="3887" formatCode="General">
                  <c:v>122</c:v>
                </c:pt>
                <c:pt idx="3888" formatCode="General">
                  <c:v>122</c:v>
                </c:pt>
                <c:pt idx="3889" formatCode="General">
                  <c:v>122</c:v>
                </c:pt>
                <c:pt idx="3890" formatCode="General">
                  <c:v>122</c:v>
                </c:pt>
                <c:pt idx="3891" formatCode="General">
                  <c:v>122</c:v>
                </c:pt>
                <c:pt idx="3892" formatCode="General">
                  <c:v>122</c:v>
                </c:pt>
                <c:pt idx="3893" formatCode="General">
                  <c:v>122</c:v>
                </c:pt>
                <c:pt idx="3894" formatCode="General">
                  <c:v>122</c:v>
                </c:pt>
                <c:pt idx="3895" formatCode="General">
                  <c:v>122</c:v>
                </c:pt>
                <c:pt idx="3896" formatCode="General">
                  <c:v>122</c:v>
                </c:pt>
                <c:pt idx="3897" formatCode="General">
                  <c:v>122</c:v>
                </c:pt>
                <c:pt idx="3898" formatCode="General">
                  <c:v>122</c:v>
                </c:pt>
                <c:pt idx="3899" formatCode="General">
                  <c:v>122</c:v>
                </c:pt>
                <c:pt idx="3900" formatCode="General">
                  <c:v>122</c:v>
                </c:pt>
                <c:pt idx="3901" formatCode="General">
                  <c:v>122</c:v>
                </c:pt>
                <c:pt idx="3902" formatCode="General">
                  <c:v>122</c:v>
                </c:pt>
                <c:pt idx="3903" formatCode="General">
                  <c:v>122</c:v>
                </c:pt>
                <c:pt idx="3904" formatCode="General">
                  <c:v>122</c:v>
                </c:pt>
                <c:pt idx="3905" formatCode="General">
                  <c:v>122</c:v>
                </c:pt>
                <c:pt idx="3906" formatCode="General">
                  <c:v>122</c:v>
                </c:pt>
                <c:pt idx="3907" formatCode="General">
                  <c:v>122</c:v>
                </c:pt>
                <c:pt idx="3908" formatCode="General">
                  <c:v>122</c:v>
                </c:pt>
                <c:pt idx="3909" formatCode="General">
                  <c:v>122</c:v>
                </c:pt>
                <c:pt idx="3910" formatCode="General">
                  <c:v>122</c:v>
                </c:pt>
                <c:pt idx="3911" formatCode="General">
                  <c:v>122</c:v>
                </c:pt>
                <c:pt idx="3912" formatCode="General">
                  <c:v>122</c:v>
                </c:pt>
                <c:pt idx="3913" formatCode="General">
                  <c:v>122</c:v>
                </c:pt>
                <c:pt idx="3914" formatCode="General">
                  <c:v>122</c:v>
                </c:pt>
                <c:pt idx="3915" formatCode="General">
                  <c:v>122</c:v>
                </c:pt>
                <c:pt idx="3916" formatCode="General">
                  <c:v>122</c:v>
                </c:pt>
                <c:pt idx="3917" formatCode="General">
                  <c:v>123</c:v>
                </c:pt>
                <c:pt idx="3918" formatCode="General">
                  <c:v>123</c:v>
                </c:pt>
                <c:pt idx="3919" formatCode="General">
                  <c:v>123</c:v>
                </c:pt>
                <c:pt idx="3920" formatCode="General">
                  <c:v>123</c:v>
                </c:pt>
                <c:pt idx="3921" formatCode="General">
                  <c:v>123</c:v>
                </c:pt>
                <c:pt idx="3922" formatCode="General">
                  <c:v>123</c:v>
                </c:pt>
                <c:pt idx="3923" formatCode="General">
                  <c:v>123</c:v>
                </c:pt>
                <c:pt idx="3924" formatCode="General">
                  <c:v>123</c:v>
                </c:pt>
                <c:pt idx="3925" formatCode="General">
                  <c:v>123</c:v>
                </c:pt>
                <c:pt idx="3926" formatCode="General">
                  <c:v>123</c:v>
                </c:pt>
                <c:pt idx="3927" formatCode="General">
                  <c:v>123</c:v>
                </c:pt>
                <c:pt idx="3928" formatCode="General">
                  <c:v>123</c:v>
                </c:pt>
                <c:pt idx="3929" formatCode="General">
                  <c:v>123</c:v>
                </c:pt>
                <c:pt idx="3930" formatCode="General">
                  <c:v>123</c:v>
                </c:pt>
                <c:pt idx="3931" formatCode="General">
                  <c:v>123</c:v>
                </c:pt>
                <c:pt idx="3932" formatCode="General">
                  <c:v>123</c:v>
                </c:pt>
                <c:pt idx="3933" formatCode="General">
                  <c:v>123</c:v>
                </c:pt>
                <c:pt idx="3934" formatCode="General">
                  <c:v>123</c:v>
                </c:pt>
                <c:pt idx="3935" formatCode="General">
                  <c:v>123</c:v>
                </c:pt>
                <c:pt idx="3936" formatCode="General">
                  <c:v>123</c:v>
                </c:pt>
                <c:pt idx="3937" formatCode="General">
                  <c:v>123</c:v>
                </c:pt>
                <c:pt idx="3938" formatCode="General">
                  <c:v>123</c:v>
                </c:pt>
                <c:pt idx="3939" formatCode="General">
                  <c:v>123</c:v>
                </c:pt>
                <c:pt idx="3940" formatCode="General">
                  <c:v>123</c:v>
                </c:pt>
                <c:pt idx="3941" formatCode="General">
                  <c:v>123</c:v>
                </c:pt>
                <c:pt idx="3942" formatCode="General">
                  <c:v>123</c:v>
                </c:pt>
                <c:pt idx="3943" formatCode="General">
                  <c:v>123</c:v>
                </c:pt>
                <c:pt idx="3944" formatCode="General">
                  <c:v>123</c:v>
                </c:pt>
                <c:pt idx="3945" formatCode="General">
                  <c:v>123</c:v>
                </c:pt>
                <c:pt idx="3946" formatCode="General">
                  <c:v>123</c:v>
                </c:pt>
                <c:pt idx="3947" formatCode="General">
                  <c:v>123</c:v>
                </c:pt>
                <c:pt idx="3948" formatCode="General">
                  <c:v>123</c:v>
                </c:pt>
                <c:pt idx="3949" formatCode="General">
                  <c:v>123</c:v>
                </c:pt>
                <c:pt idx="3950" formatCode="General">
                  <c:v>123</c:v>
                </c:pt>
                <c:pt idx="3951" formatCode="General">
                  <c:v>123</c:v>
                </c:pt>
                <c:pt idx="3952" formatCode="General">
                  <c:v>123</c:v>
                </c:pt>
                <c:pt idx="3953" formatCode="General">
                  <c:v>123</c:v>
                </c:pt>
                <c:pt idx="3954" formatCode="General">
                  <c:v>123</c:v>
                </c:pt>
                <c:pt idx="3955" formatCode="General">
                  <c:v>123</c:v>
                </c:pt>
                <c:pt idx="3956" formatCode="General">
                  <c:v>123</c:v>
                </c:pt>
                <c:pt idx="3957" formatCode="General">
                  <c:v>123</c:v>
                </c:pt>
                <c:pt idx="3958" formatCode="General">
                  <c:v>123</c:v>
                </c:pt>
                <c:pt idx="3959" formatCode="General">
                  <c:v>123</c:v>
                </c:pt>
                <c:pt idx="3960" formatCode="General">
                  <c:v>123</c:v>
                </c:pt>
                <c:pt idx="3961" formatCode="General">
                  <c:v>123</c:v>
                </c:pt>
                <c:pt idx="3962" formatCode="General">
                  <c:v>123</c:v>
                </c:pt>
                <c:pt idx="3963" formatCode="General">
                  <c:v>123</c:v>
                </c:pt>
                <c:pt idx="3964" formatCode="General">
                  <c:v>123</c:v>
                </c:pt>
                <c:pt idx="3965" formatCode="General">
                  <c:v>123</c:v>
                </c:pt>
                <c:pt idx="3966" formatCode="General">
                  <c:v>123</c:v>
                </c:pt>
                <c:pt idx="3967" formatCode="General">
                  <c:v>123</c:v>
                </c:pt>
                <c:pt idx="3968" formatCode="General">
                  <c:v>123</c:v>
                </c:pt>
                <c:pt idx="3969" formatCode="General">
                  <c:v>123</c:v>
                </c:pt>
                <c:pt idx="3970" formatCode="General">
                  <c:v>123</c:v>
                </c:pt>
                <c:pt idx="3971" formatCode="General">
                  <c:v>123</c:v>
                </c:pt>
                <c:pt idx="3972" formatCode="General">
                  <c:v>123</c:v>
                </c:pt>
                <c:pt idx="3973" formatCode="General">
                  <c:v>123</c:v>
                </c:pt>
                <c:pt idx="3974" formatCode="General">
                  <c:v>123</c:v>
                </c:pt>
                <c:pt idx="3975" formatCode="General">
                  <c:v>123</c:v>
                </c:pt>
                <c:pt idx="3976" formatCode="General">
                  <c:v>123</c:v>
                </c:pt>
                <c:pt idx="3977" formatCode="General">
                  <c:v>123</c:v>
                </c:pt>
                <c:pt idx="3978" formatCode="General">
                  <c:v>123</c:v>
                </c:pt>
                <c:pt idx="3979" formatCode="General">
                  <c:v>123</c:v>
                </c:pt>
                <c:pt idx="3980" formatCode="General">
                  <c:v>123</c:v>
                </c:pt>
                <c:pt idx="3981" formatCode="General">
                  <c:v>123</c:v>
                </c:pt>
                <c:pt idx="3982" formatCode="General">
                  <c:v>123</c:v>
                </c:pt>
                <c:pt idx="3983" formatCode="General">
                  <c:v>123</c:v>
                </c:pt>
                <c:pt idx="3984" formatCode="General">
                  <c:v>123</c:v>
                </c:pt>
                <c:pt idx="3985" formatCode="General">
                  <c:v>123</c:v>
                </c:pt>
                <c:pt idx="3986" formatCode="General">
                  <c:v>123</c:v>
                </c:pt>
                <c:pt idx="3987" formatCode="General">
                  <c:v>123</c:v>
                </c:pt>
                <c:pt idx="3988" formatCode="General">
                  <c:v>123</c:v>
                </c:pt>
                <c:pt idx="3989" formatCode="General">
                  <c:v>123</c:v>
                </c:pt>
                <c:pt idx="3990" formatCode="General">
                  <c:v>123</c:v>
                </c:pt>
                <c:pt idx="3991" formatCode="General">
                  <c:v>123</c:v>
                </c:pt>
                <c:pt idx="3992" formatCode="General">
                  <c:v>123</c:v>
                </c:pt>
                <c:pt idx="3993" formatCode="General">
                  <c:v>123</c:v>
                </c:pt>
                <c:pt idx="3994" formatCode="General">
                  <c:v>123</c:v>
                </c:pt>
                <c:pt idx="3995" formatCode="General">
                  <c:v>123</c:v>
                </c:pt>
                <c:pt idx="3996" formatCode="General">
                  <c:v>123</c:v>
                </c:pt>
                <c:pt idx="3997" formatCode="General">
                  <c:v>123</c:v>
                </c:pt>
                <c:pt idx="3998" formatCode="General">
                  <c:v>123</c:v>
                </c:pt>
                <c:pt idx="3999" formatCode="General">
                  <c:v>123</c:v>
                </c:pt>
                <c:pt idx="4000" formatCode="General">
                  <c:v>123</c:v>
                </c:pt>
                <c:pt idx="4001" formatCode="General">
                  <c:v>123</c:v>
                </c:pt>
                <c:pt idx="4002" formatCode="General">
                  <c:v>123</c:v>
                </c:pt>
                <c:pt idx="4003" formatCode="General">
                  <c:v>123</c:v>
                </c:pt>
                <c:pt idx="4004" formatCode="General">
                  <c:v>123</c:v>
                </c:pt>
                <c:pt idx="4005" formatCode="General">
                  <c:v>123</c:v>
                </c:pt>
                <c:pt idx="4006" formatCode="General">
                  <c:v>123</c:v>
                </c:pt>
                <c:pt idx="4007" formatCode="General">
                  <c:v>123</c:v>
                </c:pt>
                <c:pt idx="4008" formatCode="General">
                  <c:v>123</c:v>
                </c:pt>
                <c:pt idx="4009" formatCode="General">
                  <c:v>123</c:v>
                </c:pt>
                <c:pt idx="4010" formatCode="General">
                  <c:v>123</c:v>
                </c:pt>
                <c:pt idx="4011" formatCode="General">
                  <c:v>123</c:v>
                </c:pt>
                <c:pt idx="4012" formatCode="General">
                  <c:v>123</c:v>
                </c:pt>
                <c:pt idx="4013" formatCode="General">
                  <c:v>123</c:v>
                </c:pt>
                <c:pt idx="4014" formatCode="General">
                  <c:v>123</c:v>
                </c:pt>
                <c:pt idx="4015" formatCode="General">
                  <c:v>123</c:v>
                </c:pt>
                <c:pt idx="4016" formatCode="General">
                  <c:v>123</c:v>
                </c:pt>
                <c:pt idx="4017" formatCode="General">
                  <c:v>123</c:v>
                </c:pt>
                <c:pt idx="4018" formatCode="General">
                  <c:v>123</c:v>
                </c:pt>
                <c:pt idx="4019" formatCode="General">
                  <c:v>123</c:v>
                </c:pt>
                <c:pt idx="4020" formatCode="General">
                  <c:v>123</c:v>
                </c:pt>
                <c:pt idx="4021" formatCode="General">
                  <c:v>123</c:v>
                </c:pt>
                <c:pt idx="4022" formatCode="General">
                  <c:v>123</c:v>
                </c:pt>
                <c:pt idx="4023" formatCode="General">
                  <c:v>123</c:v>
                </c:pt>
                <c:pt idx="4024" formatCode="General">
                  <c:v>123</c:v>
                </c:pt>
                <c:pt idx="4025" formatCode="General">
                  <c:v>124</c:v>
                </c:pt>
                <c:pt idx="4026" formatCode="General">
                  <c:v>124</c:v>
                </c:pt>
                <c:pt idx="4027" formatCode="General">
                  <c:v>124</c:v>
                </c:pt>
                <c:pt idx="4028" formatCode="General">
                  <c:v>124</c:v>
                </c:pt>
                <c:pt idx="4029" formatCode="General">
                  <c:v>124</c:v>
                </c:pt>
                <c:pt idx="4030" formatCode="General">
                  <c:v>124</c:v>
                </c:pt>
                <c:pt idx="4031" formatCode="General">
                  <c:v>124</c:v>
                </c:pt>
                <c:pt idx="4032" formatCode="General">
                  <c:v>124</c:v>
                </c:pt>
                <c:pt idx="4033" formatCode="General">
                  <c:v>124</c:v>
                </c:pt>
                <c:pt idx="4034" formatCode="General">
                  <c:v>124</c:v>
                </c:pt>
                <c:pt idx="4035" formatCode="General">
                  <c:v>124</c:v>
                </c:pt>
                <c:pt idx="4036" formatCode="General">
                  <c:v>124</c:v>
                </c:pt>
                <c:pt idx="4037" formatCode="General">
                  <c:v>124</c:v>
                </c:pt>
                <c:pt idx="4038" formatCode="General">
                  <c:v>124</c:v>
                </c:pt>
                <c:pt idx="4039" formatCode="General">
                  <c:v>124</c:v>
                </c:pt>
                <c:pt idx="4040" formatCode="General">
                  <c:v>124</c:v>
                </c:pt>
                <c:pt idx="4041" formatCode="General">
                  <c:v>124</c:v>
                </c:pt>
                <c:pt idx="4042" formatCode="General">
                  <c:v>124</c:v>
                </c:pt>
                <c:pt idx="4043" formatCode="General">
                  <c:v>124</c:v>
                </c:pt>
                <c:pt idx="4044" formatCode="General">
                  <c:v>124</c:v>
                </c:pt>
                <c:pt idx="4045" formatCode="General">
                  <c:v>124</c:v>
                </c:pt>
                <c:pt idx="4046" formatCode="General">
                  <c:v>124</c:v>
                </c:pt>
                <c:pt idx="4047" formatCode="General">
                  <c:v>124</c:v>
                </c:pt>
                <c:pt idx="4048" formatCode="General">
                  <c:v>124</c:v>
                </c:pt>
                <c:pt idx="4049" formatCode="General">
                  <c:v>124</c:v>
                </c:pt>
                <c:pt idx="4050" formatCode="General">
                  <c:v>124</c:v>
                </c:pt>
                <c:pt idx="4051" formatCode="General">
                  <c:v>124</c:v>
                </c:pt>
                <c:pt idx="4052" formatCode="General">
                  <c:v>124</c:v>
                </c:pt>
                <c:pt idx="4053" formatCode="General">
                  <c:v>124</c:v>
                </c:pt>
                <c:pt idx="4054" formatCode="General">
                  <c:v>124</c:v>
                </c:pt>
                <c:pt idx="4055" formatCode="General">
                  <c:v>124</c:v>
                </c:pt>
                <c:pt idx="4056" formatCode="General">
                  <c:v>124</c:v>
                </c:pt>
                <c:pt idx="4057" formatCode="General">
                  <c:v>124</c:v>
                </c:pt>
                <c:pt idx="4058" formatCode="General">
                  <c:v>124</c:v>
                </c:pt>
                <c:pt idx="4059" formatCode="General">
                  <c:v>124</c:v>
                </c:pt>
                <c:pt idx="4060" formatCode="General">
                  <c:v>124</c:v>
                </c:pt>
                <c:pt idx="4061" formatCode="General">
                  <c:v>124</c:v>
                </c:pt>
                <c:pt idx="4062" formatCode="General">
                  <c:v>124</c:v>
                </c:pt>
                <c:pt idx="4063" formatCode="General">
                  <c:v>124</c:v>
                </c:pt>
                <c:pt idx="4064" formatCode="General">
                  <c:v>124</c:v>
                </c:pt>
                <c:pt idx="4065" formatCode="General">
                  <c:v>124</c:v>
                </c:pt>
                <c:pt idx="4066" formatCode="General">
                  <c:v>124</c:v>
                </c:pt>
                <c:pt idx="4067" formatCode="General">
                  <c:v>124</c:v>
                </c:pt>
                <c:pt idx="4068" formatCode="General">
                  <c:v>124</c:v>
                </c:pt>
                <c:pt idx="4069" formatCode="General">
                  <c:v>124</c:v>
                </c:pt>
                <c:pt idx="4070" formatCode="General">
                  <c:v>124</c:v>
                </c:pt>
                <c:pt idx="4071" formatCode="General">
                  <c:v>124</c:v>
                </c:pt>
                <c:pt idx="4072" formatCode="General">
                  <c:v>124</c:v>
                </c:pt>
                <c:pt idx="4073" formatCode="General">
                  <c:v>124</c:v>
                </c:pt>
                <c:pt idx="4074" formatCode="General">
                  <c:v>124</c:v>
                </c:pt>
                <c:pt idx="4075" formatCode="General">
                  <c:v>124</c:v>
                </c:pt>
                <c:pt idx="4076" formatCode="General">
                  <c:v>124</c:v>
                </c:pt>
                <c:pt idx="4077" formatCode="General">
                  <c:v>124</c:v>
                </c:pt>
                <c:pt idx="4078" formatCode="General">
                  <c:v>124</c:v>
                </c:pt>
                <c:pt idx="4079" formatCode="General">
                  <c:v>124</c:v>
                </c:pt>
                <c:pt idx="4080" formatCode="General">
                  <c:v>124</c:v>
                </c:pt>
                <c:pt idx="4081" formatCode="General">
                  <c:v>124</c:v>
                </c:pt>
                <c:pt idx="4082" formatCode="General">
                  <c:v>124</c:v>
                </c:pt>
                <c:pt idx="4083" formatCode="General">
                  <c:v>124</c:v>
                </c:pt>
                <c:pt idx="4084" formatCode="General">
                  <c:v>124</c:v>
                </c:pt>
                <c:pt idx="4085" formatCode="General">
                  <c:v>124</c:v>
                </c:pt>
                <c:pt idx="4086" formatCode="General">
                  <c:v>124</c:v>
                </c:pt>
                <c:pt idx="4087" formatCode="General">
                  <c:v>124</c:v>
                </c:pt>
                <c:pt idx="4088" formatCode="General">
                  <c:v>124</c:v>
                </c:pt>
                <c:pt idx="4089" formatCode="General">
                  <c:v>124</c:v>
                </c:pt>
                <c:pt idx="4090" formatCode="General">
                  <c:v>124</c:v>
                </c:pt>
                <c:pt idx="4091" formatCode="General">
                  <c:v>124</c:v>
                </c:pt>
                <c:pt idx="4092" formatCode="General">
                  <c:v>124</c:v>
                </c:pt>
                <c:pt idx="4093" formatCode="General">
                  <c:v>124</c:v>
                </c:pt>
                <c:pt idx="4094" formatCode="General">
                  <c:v>124</c:v>
                </c:pt>
                <c:pt idx="4095" formatCode="General">
                  <c:v>124</c:v>
                </c:pt>
                <c:pt idx="4096" formatCode="General">
                  <c:v>124</c:v>
                </c:pt>
                <c:pt idx="4097" formatCode="General">
                  <c:v>124</c:v>
                </c:pt>
                <c:pt idx="4098" formatCode="General">
                  <c:v>124</c:v>
                </c:pt>
                <c:pt idx="4099" formatCode="General">
                  <c:v>124</c:v>
                </c:pt>
                <c:pt idx="4100" formatCode="General">
                  <c:v>124</c:v>
                </c:pt>
                <c:pt idx="4101" formatCode="General">
                  <c:v>124</c:v>
                </c:pt>
                <c:pt idx="4102" formatCode="General">
                  <c:v>124</c:v>
                </c:pt>
                <c:pt idx="4103" formatCode="General">
                  <c:v>124</c:v>
                </c:pt>
                <c:pt idx="4104" formatCode="General">
                  <c:v>124</c:v>
                </c:pt>
                <c:pt idx="4105" formatCode="General">
                  <c:v>124</c:v>
                </c:pt>
                <c:pt idx="4106" formatCode="General">
                  <c:v>124</c:v>
                </c:pt>
                <c:pt idx="4107" formatCode="General">
                  <c:v>124</c:v>
                </c:pt>
                <c:pt idx="4108" formatCode="General">
                  <c:v>124</c:v>
                </c:pt>
                <c:pt idx="4109" formatCode="General">
                  <c:v>124</c:v>
                </c:pt>
                <c:pt idx="4110" formatCode="General">
                  <c:v>124</c:v>
                </c:pt>
                <c:pt idx="4111" formatCode="General">
                  <c:v>124</c:v>
                </c:pt>
                <c:pt idx="4112" formatCode="General">
                  <c:v>124</c:v>
                </c:pt>
                <c:pt idx="4113" formatCode="General">
                  <c:v>124</c:v>
                </c:pt>
                <c:pt idx="4114" formatCode="General">
                  <c:v>124</c:v>
                </c:pt>
                <c:pt idx="4115" formatCode="General">
                  <c:v>124</c:v>
                </c:pt>
                <c:pt idx="4116" formatCode="General">
                  <c:v>124</c:v>
                </c:pt>
                <c:pt idx="4117" formatCode="General">
                  <c:v>124</c:v>
                </c:pt>
                <c:pt idx="4118" formatCode="General">
                  <c:v>124</c:v>
                </c:pt>
                <c:pt idx="4119" formatCode="General">
                  <c:v>124</c:v>
                </c:pt>
                <c:pt idx="4120" formatCode="General">
                  <c:v>124</c:v>
                </c:pt>
                <c:pt idx="4121" formatCode="General">
                  <c:v>124</c:v>
                </c:pt>
                <c:pt idx="4122" formatCode="General">
                  <c:v>124</c:v>
                </c:pt>
                <c:pt idx="4123" formatCode="General">
                  <c:v>124</c:v>
                </c:pt>
                <c:pt idx="4124" formatCode="General">
                  <c:v>124</c:v>
                </c:pt>
                <c:pt idx="4125" formatCode="General">
                  <c:v>124</c:v>
                </c:pt>
                <c:pt idx="4126" formatCode="General">
                  <c:v>124</c:v>
                </c:pt>
                <c:pt idx="4127" formatCode="General">
                  <c:v>124</c:v>
                </c:pt>
                <c:pt idx="4128" formatCode="General">
                  <c:v>124</c:v>
                </c:pt>
                <c:pt idx="4129" formatCode="General">
                  <c:v>124</c:v>
                </c:pt>
                <c:pt idx="4130" formatCode="General">
                  <c:v>124</c:v>
                </c:pt>
                <c:pt idx="4131" formatCode="General">
                  <c:v>124</c:v>
                </c:pt>
                <c:pt idx="4132" formatCode="General">
                  <c:v>124</c:v>
                </c:pt>
                <c:pt idx="4133" formatCode="General">
                  <c:v>124</c:v>
                </c:pt>
                <c:pt idx="4134" formatCode="General">
                  <c:v>124</c:v>
                </c:pt>
                <c:pt idx="4135" formatCode="General">
                  <c:v>124</c:v>
                </c:pt>
                <c:pt idx="4136" formatCode="General">
                  <c:v>125</c:v>
                </c:pt>
                <c:pt idx="4137" formatCode="General">
                  <c:v>125</c:v>
                </c:pt>
                <c:pt idx="4138" formatCode="General">
                  <c:v>125</c:v>
                </c:pt>
                <c:pt idx="4139" formatCode="General">
                  <c:v>125</c:v>
                </c:pt>
                <c:pt idx="4140" formatCode="General">
                  <c:v>125</c:v>
                </c:pt>
                <c:pt idx="4141" formatCode="General">
                  <c:v>125</c:v>
                </c:pt>
                <c:pt idx="4142" formatCode="General">
                  <c:v>125</c:v>
                </c:pt>
                <c:pt idx="4143" formatCode="General">
                  <c:v>125</c:v>
                </c:pt>
                <c:pt idx="4144" formatCode="General">
                  <c:v>125</c:v>
                </c:pt>
                <c:pt idx="4145" formatCode="General">
                  <c:v>125</c:v>
                </c:pt>
                <c:pt idx="4146" formatCode="General">
                  <c:v>125</c:v>
                </c:pt>
                <c:pt idx="4147" formatCode="General">
                  <c:v>125</c:v>
                </c:pt>
                <c:pt idx="4148" formatCode="General">
                  <c:v>125</c:v>
                </c:pt>
                <c:pt idx="4149" formatCode="General">
                  <c:v>125</c:v>
                </c:pt>
                <c:pt idx="4150" formatCode="General">
                  <c:v>125</c:v>
                </c:pt>
                <c:pt idx="4151" formatCode="General">
                  <c:v>125</c:v>
                </c:pt>
                <c:pt idx="4152" formatCode="General">
                  <c:v>125</c:v>
                </c:pt>
                <c:pt idx="4153" formatCode="General">
                  <c:v>125</c:v>
                </c:pt>
                <c:pt idx="4154" formatCode="General">
                  <c:v>125</c:v>
                </c:pt>
                <c:pt idx="4155" formatCode="General">
                  <c:v>125</c:v>
                </c:pt>
                <c:pt idx="4156" formatCode="General">
                  <c:v>125</c:v>
                </c:pt>
                <c:pt idx="4157" formatCode="General">
                  <c:v>125</c:v>
                </c:pt>
                <c:pt idx="4158" formatCode="General">
                  <c:v>125</c:v>
                </c:pt>
                <c:pt idx="4159" formatCode="General">
                  <c:v>125</c:v>
                </c:pt>
                <c:pt idx="4160" formatCode="General">
                  <c:v>125</c:v>
                </c:pt>
                <c:pt idx="4161" formatCode="General">
                  <c:v>125</c:v>
                </c:pt>
                <c:pt idx="4162" formatCode="General">
                  <c:v>125</c:v>
                </c:pt>
                <c:pt idx="4163" formatCode="General">
                  <c:v>125</c:v>
                </c:pt>
                <c:pt idx="4164" formatCode="General">
                  <c:v>125</c:v>
                </c:pt>
                <c:pt idx="4165" formatCode="General">
                  <c:v>125</c:v>
                </c:pt>
                <c:pt idx="4166" formatCode="General">
                  <c:v>125</c:v>
                </c:pt>
                <c:pt idx="4167" formatCode="General">
                  <c:v>125</c:v>
                </c:pt>
                <c:pt idx="4168" formatCode="General">
                  <c:v>125</c:v>
                </c:pt>
                <c:pt idx="4169" formatCode="General">
                  <c:v>125</c:v>
                </c:pt>
                <c:pt idx="4170" formatCode="General">
                  <c:v>125</c:v>
                </c:pt>
                <c:pt idx="4171" formatCode="General">
                  <c:v>125</c:v>
                </c:pt>
                <c:pt idx="4172" formatCode="General">
                  <c:v>125</c:v>
                </c:pt>
                <c:pt idx="4173" formatCode="General">
                  <c:v>125</c:v>
                </c:pt>
                <c:pt idx="4174" formatCode="General">
                  <c:v>125</c:v>
                </c:pt>
                <c:pt idx="4175" formatCode="General">
                  <c:v>125</c:v>
                </c:pt>
                <c:pt idx="4176" formatCode="General">
                  <c:v>125</c:v>
                </c:pt>
                <c:pt idx="4177" formatCode="General">
                  <c:v>125</c:v>
                </c:pt>
                <c:pt idx="4178" formatCode="General">
                  <c:v>125</c:v>
                </c:pt>
                <c:pt idx="4179" formatCode="General">
                  <c:v>125</c:v>
                </c:pt>
                <c:pt idx="4180" formatCode="General">
                  <c:v>125</c:v>
                </c:pt>
                <c:pt idx="4181" formatCode="General">
                  <c:v>125</c:v>
                </c:pt>
                <c:pt idx="4182" formatCode="General">
                  <c:v>125</c:v>
                </c:pt>
                <c:pt idx="4183" formatCode="General">
                  <c:v>125</c:v>
                </c:pt>
                <c:pt idx="4184" formatCode="General">
                  <c:v>125</c:v>
                </c:pt>
                <c:pt idx="4185" formatCode="General">
                  <c:v>125</c:v>
                </c:pt>
                <c:pt idx="4186" formatCode="General">
                  <c:v>125</c:v>
                </c:pt>
                <c:pt idx="4187" formatCode="General">
                  <c:v>125</c:v>
                </c:pt>
                <c:pt idx="4188" formatCode="General">
                  <c:v>125</c:v>
                </c:pt>
                <c:pt idx="4189" formatCode="General">
                  <c:v>125</c:v>
                </c:pt>
                <c:pt idx="4190" formatCode="General">
                  <c:v>125</c:v>
                </c:pt>
                <c:pt idx="4191" formatCode="General">
                  <c:v>125</c:v>
                </c:pt>
                <c:pt idx="4192" formatCode="General">
                  <c:v>125</c:v>
                </c:pt>
                <c:pt idx="4193" formatCode="General">
                  <c:v>125</c:v>
                </c:pt>
                <c:pt idx="4194" formatCode="General">
                  <c:v>125</c:v>
                </c:pt>
                <c:pt idx="4195" formatCode="General">
                  <c:v>125</c:v>
                </c:pt>
                <c:pt idx="4196" formatCode="General">
                  <c:v>125</c:v>
                </c:pt>
                <c:pt idx="4197" formatCode="General">
                  <c:v>125</c:v>
                </c:pt>
                <c:pt idx="4198" formatCode="General">
                  <c:v>125</c:v>
                </c:pt>
                <c:pt idx="4199" formatCode="General">
                  <c:v>125</c:v>
                </c:pt>
                <c:pt idx="4200" formatCode="General">
                  <c:v>125</c:v>
                </c:pt>
                <c:pt idx="4201" formatCode="General">
                  <c:v>125</c:v>
                </c:pt>
                <c:pt idx="4202" formatCode="General">
                  <c:v>125</c:v>
                </c:pt>
                <c:pt idx="4203" formatCode="General">
                  <c:v>125</c:v>
                </c:pt>
                <c:pt idx="4204" formatCode="General">
                  <c:v>125</c:v>
                </c:pt>
                <c:pt idx="4205" formatCode="General">
                  <c:v>125</c:v>
                </c:pt>
                <c:pt idx="4206" formatCode="General">
                  <c:v>125</c:v>
                </c:pt>
                <c:pt idx="4207" formatCode="General">
                  <c:v>125</c:v>
                </c:pt>
                <c:pt idx="4208" formatCode="General">
                  <c:v>125</c:v>
                </c:pt>
                <c:pt idx="4209" formatCode="General">
                  <c:v>125</c:v>
                </c:pt>
                <c:pt idx="4210" formatCode="General">
                  <c:v>125</c:v>
                </c:pt>
                <c:pt idx="4211" formatCode="General">
                  <c:v>125</c:v>
                </c:pt>
                <c:pt idx="4212" formatCode="General">
                  <c:v>125</c:v>
                </c:pt>
                <c:pt idx="4213" formatCode="General">
                  <c:v>125</c:v>
                </c:pt>
                <c:pt idx="4214" formatCode="General">
                  <c:v>125</c:v>
                </c:pt>
                <c:pt idx="4215" formatCode="General">
                  <c:v>125</c:v>
                </c:pt>
                <c:pt idx="4216" formatCode="General">
                  <c:v>125</c:v>
                </c:pt>
                <c:pt idx="4217" formatCode="General">
                  <c:v>125</c:v>
                </c:pt>
                <c:pt idx="4218" formatCode="General">
                  <c:v>125</c:v>
                </c:pt>
                <c:pt idx="4219" formatCode="General">
                  <c:v>125</c:v>
                </c:pt>
                <c:pt idx="4220" formatCode="General">
                  <c:v>125</c:v>
                </c:pt>
                <c:pt idx="4221" formatCode="General">
                  <c:v>125</c:v>
                </c:pt>
                <c:pt idx="4222" formatCode="General">
                  <c:v>125</c:v>
                </c:pt>
                <c:pt idx="4223" formatCode="General">
                  <c:v>125</c:v>
                </c:pt>
                <c:pt idx="4224" formatCode="General">
                  <c:v>125</c:v>
                </c:pt>
                <c:pt idx="4225" formatCode="General">
                  <c:v>125</c:v>
                </c:pt>
                <c:pt idx="4226" formatCode="General">
                  <c:v>125</c:v>
                </c:pt>
                <c:pt idx="4227" formatCode="General">
                  <c:v>125</c:v>
                </c:pt>
                <c:pt idx="4228" formatCode="General">
                  <c:v>125</c:v>
                </c:pt>
                <c:pt idx="4229" formatCode="General">
                  <c:v>125</c:v>
                </c:pt>
                <c:pt idx="4230" formatCode="General">
                  <c:v>125</c:v>
                </c:pt>
                <c:pt idx="4231" formatCode="General">
                  <c:v>125</c:v>
                </c:pt>
                <c:pt idx="4232" formatCode="General">
                  <c:v>125</c:v>
                </c:pt>
                <c:pt idx="4233" formatCode="General">
                  <c:v>125</c:v>
                </c:pt>
                <c:pt idx="4234" formatCode="General">
                  <c:v>125</c:v>
                </c:pt>
                <c:pt idx="4235" formatCode="General">
                  <c:v>125</c:v>
                </c:pt>
                <c:pt idx="4236" formatCode="General">
                  <c:v>125</c:v>
                </c:pt>
                <c:pt idx="4237" formatCode="General">
                  <c:v>125</c:v>
                </c:pt>
                <c:pt idx="4238" formatCode="General">
                  <c:v>125</c:v>
                </c:pt>
                <c:pt idx="4239" formatCode="General">
                  <c:v>125</c:v>
                </c:pt>
                <c:pt idx="4240" formatCode="General">
                  <c:v>126</c:v>
                </c:pt>
                <c:pt idx="4241" formatCode="General">
                  <c:v>126</c:v>
                </c:pt>
                <c:pt idx="4242" formatCode="General">
                  <c:v>126</c:v>
                </c:pt>
                <c:pt idx="4243" formatCode="General">
                  <c:v>126</c:v>
                </c:pt>
                <c:pt idx="4244" formatCode="General">
                  <c:v>126</c:v>
                </c:pt>
                <c:pt idx="4245" formatCode="General">
                  <c:v>126</c:v>
                </c:pt>
                <c:pt idx="4246" formatCode="General">
                  <c:v>126</c:v>
                </c:pt>
                <c:pt idx="4247" formatCode="General">
                  <c:v>126</c:v>
                </c:pt>
                <c:pt idx="4248" formatCode="General">
                  <c:v>126</c:v>
                </c:pt>
                <c:pt idx="4249" formatCode="General">
                  <c:v>126</c:v>
                </c:pt>
                <c:pt idx="4250" formatCode="General">
                  <c:v>126</c:v>
                </c:pt>
                <c:pt idx="4251" formatCode="General">
                  <c:v>126</c:v>
                </c:pt>
                <c:pt idx="4252" formatCode="General">
                  <c:v>126</c:v>
                </c:pt>
                <c:pt idx="4253" formatCode="General">
                  <c:v>126</c:v>
                </c:pt>
                <c:pt idx="4254" formatCode="General">
                  <c:v>126</c:v>
                </c:pt>
                <c:pt idx="4255" formatCode="General">
                  <c:v>126</c:v>
                </c:pt>
                <c:pt idx="4256" formatCode="General">
                  <c:v>126</c:v>
                </c:pt>
                <c:pt idx="4257" formatCode="General">
                  <c:v>126</c:v>
                </c:pt>
                <c:pt idx="4258" formatCode="General">
                  <c:v>126</c:v>
                </c:pt>
                <c:pt idx="4259" formatCode="General">
                  <c:v>126</c:v>
                </c:pt>
                <c:pt idx="4260" formatCode="General">
                  <c:v>126</c:v>
                </c:pt>
                <c:pt idx="4261" formatCode="General">
                  <c:v>126</c:v>
                </c:pt>
                <c:pt idx="4262" formatCode="General">
                  <c:v>126</c:v>
                </c:pt>
                <c:pt idx="4263" formatCode="General">
                  <c:v>126</c:v>
                </c:pt>
                <c:pt idx="4264" formatCode="General">
                  <c:v>126</c:v>
                </c:pt>
                <c:pt idx="4265" formatCode="General">
                  <c:v>126</c:v>
                </c:pt>
                <c:pt idx="4266" formatCode="General">
                  <c:v>126</c:v>
                </c:pt>
                <c:pt idx="4267" formatCode="General">
                  <c:v>126</c:v>
                </c:pt>
                <c:pt idx="4268" formatCode="General">
                  <c:v>126</c:v>
                </c:pt>
                <c:pt idx="4269" formatCode="General">
                  <c:v>126</c:v>
                </c:pt>
                <c:pt idx="4270" formatCode="General">
                  <c:v>126</c:v>
                </c:pt>
                <c:pt idx="4271" formatCode="General">
                  <c:v>126</c:v>
                </c:pt>
                <c:pt idx="4272" formatCode="General">
                  <c:v>126</c:v>
                </c:pt>
                <c:pt idx="4273" formatCode="General">
                  <c:v>126</c:v>
                </c:pt>
                <c:pt idx="4274" formatCode="General">
                  <c:v>126</c:v>
                </c:pt>
                <c:pt idx="4275" formatCode="General">
                  <c:v>126</c:v>
                </c:pt>
                <c:pt idx="4276" formatCode="General">
                  <c:v>126</c:v>
                </c:pt>
                <c:pt idx="4277" formatCode="General">
                  <c:v>126</c:v>
                </c:pt>
                <c:pt idx="4278" formatCode="General">
                  <c:v>126</c:v>
                </c:pt>
                <c:pt idx="4279" formatCode="General">
                  <c:v>126</c:v>
                </c:pt>
                <c:pt idx="4280" formatCode="General">
                  <c:v>126</c:v>
                </c:pt>
                <c:pt idx="4281" formatCode="General">
                  <c:v>126</c:v>
                </c:pt>
                <c:pt idx="4282" formatCode="General">
                  <c:v>126</c:v>
                </c:pt>
                <c:pt idx="4283" formatCode="General">
                  <c:v>126</c:v>
                </c:pt>
                <c:pt idx="4284" formatCode="General">
                  <c:v>126</c:v>
                </c:pt>
                <c:pt idx="4285" formatCode="General">
                  <c:v>126</c:v>
                </c:pt>
                <c:pt idx="4286" formatCode="General">
                  <c:v>126</c:v>
                </c:pt>
                <c:pt idx="4287" formatCode="General">
                  <c:v>126</c:v>
                </c:pt>
                <c:pt idx="4288" formatCode="General">
                  <c:v>126</c:v>
                </c:pt>
                <c:pt idx="4289" formatCode="General">
                  <c:v>126</c:v>
                </c:pt>
                <c:pt idx="4290" formatCode="General">
                  <c:v>126</c:v>
                </c:pt>
                <c:pt idx="4291" formatCode="General">
                  <c:v>126</c:v>
                </c:pt>
                <c:pt idx="4292" formatCode="General">
                  <c:v>126</c:v>
                </c:pt>
                <c:pt idx="4293" formatCode="General">
                  <c:v>126</c:v>
                </c:pt>
                <c:pt idx="4294" formatCode="General">
                  <c:v>126</c:v>
                </c:pt>
                <c:pt idx="4295" formatCode="General">
                  <c:v>126</c:v>
                </c:pt>
                <c:pt idx="4296" formatCode="General">
                  <c:v>126</c:v>
                </c:pt>
                <c:pt idx="4297" formatCode="General">
                  <c:v>126</c:v>
                </c:pt>
                <c:pt idx="4298" formatCode="General">
                  <c:v>126</c:v>
                </c:pt>
                <c:pt idx="4299" formatCode="General">
                  <c:v>126</c:v>
                </c:pt>
                <c:pt idx="4300" formatCode="General">
                  <c:v>126</c:v>
                </c:pt>
                <c:pt idx="4301" formatCode="General">
                  <c:v>126</c:v>
                </c:pt>
                <c:pt idx="4302" formatCode="General">
                  <c:v>126</c:v>
                </c:pt>
                <c:pt idx="4303" formatCode="General">
                  <c:v>126</c:v>
                </c:pt>
                <c:pt idx="4304" formatCode="General">
                  <c:v>126</c:v>
                </c:pt>
                <c:pt idx="4305" formatCode="General">
                  <c:v>126</c:v>
                </c:pt>
                <c:pt idx="4306" formatCode="General">
                  <c:v>126</c:v>
                </c:pt>
                <c:pt idx="4307" formatCode="General">
                  <c:v>126</c:v>
                </c:pt>
                <c:pt idx="4308" formatCode="General">
                  <c:v>126</c:v>
                </c:pt>
                <c:pt idx="4309" formatCode="General">
                  <c:v>126</c:v>
                </c:pt>
                <c:pt idx="4310" formatCode="General">
                  <c:v>126</c:v>
                </c:pt>
                <c:pt idx="4311" formatCode="General">
                  <c:v>126</c:v>
                </c:pt>
                <c:pt idx="4312" formatCode="General">
                  <c:v>126</c:v>
                </c:pt>
                <c:pt idx="4313" formatCode="General">
                  <c:v>126</c:v>
                </c:pt>
                <c:pt idx="4314" formatCode="General">
                  <c:v>126</c:v>
                </c:pt>
                <c:pt idx="4315" formatCode="General">
                  <c:v>126</c:v>
                </c:pt>
                <c:pt idx="4316" formatCode="General">
                  <c:v>126</c:v>
                </c:pt>
                <c:pt idx="4317" formatCode="General">
                  <c:v>126</c:v>
                </c:pt>
                <c:pt idx="4318" formatCode="General">
                  <c:v>126</c:v>
                </c:pt>
                <c:pt idx="4319" formatCode="General">
                  <c:v>126</c:v>
                </c:pt>
                <c:pt idx="4320" formatCode="General">
                  <c:v>126</c:v>
                </c:pt>
                <c:pt idx="4321" formatCode="General">
                  <c:v>126</c:v>
                </c:pt>
                <c:pt idx="4322" formatCode="General">
                  <c:v>126</c:v>
                </c:pt>
                <c:pt idx="4323" formatCode="General">
                  <c:v>127</c:v>
                </c:pt>
                <c:pt idx="4324" formatCode="General">
                  <c:v>127</c:v>
                </c:pt>
                <c:pt idx="4325" formatCode="General">
                  <c:v>127</c:v>
                </c:pt>
                <c:pt idx="4326" formatCode="General">
                  <c:v>127</c:v>
                </c:pt>
                <c:pt idx="4327" formatCode="General">
                  <c:v>127</c:v>
                </c:pt>
                <c:pt idx="4328" formatCode="General">
                  <c:v>127</c:v>
                </c:pt>
                <c:pt idx="4329" formatCode="General">
                  <c:v>127</c:v>
                </c:pt>
                <c:pt idx="4330" formatCode="General">
                  <c:v>127</c:v>
                </c:pt>
                <c:pt idx="4331" formatCode="General">
                  <c:v>127</c:v>
                </c:pt>
                <c:pt idx="4332" formatCode="General">
                  <c:v>127</c:v>
                </c:pt>
                <c:pt idx="4333" formatCode="General">
                  <c:v>127</c:v>
                </c:pt>
                <c:pt idx="4334" formatCode="General">
                  <c:v>127</c:v>
                </c:pt>
                <c:pt idx="4335" formatCode="General">
                  <c:v>127</c:v>
                </c:pt>
                <c:pt idx="4336" formatCode="General">
                  <c:v>127</c:v>
                </c:pt>
                <c:pt idx="4337" formatCode="General">
                  <c:v>127</c:v>
                </c:pt>
                <c:pt idx="4338" formatCode="General">
                  <c:v>127</c:v>
                </c:pt>
                <c:pt idx="4339" formatCode="General">
                  <c:v>127</c:v>
                </c:pt>
                <c:pt idx="4340" formatCode="General">
                  <c:v>127</c:v>
                </c:pt>
                <c:pt idx="4341" formatCode="General">
                  <c:v>127</c:v>
                </c:pt>
                <c:pt idx="4342" formatCode="General">
                  <c:v>127</c:v>
                </c:pt>
                <c:pt idx="4343" formatCode="General">
                  <c:v>127</c:v>
                </c:pt>
                <c:pt idx="4344" formatCode="General">
                  <c:v>127</c:v>
                </c:pt>
                <c:pt idx="4345" formatCode="General">
                  <c:v>127</c:v>
                </c:pt>
                <c:pt idx="4346" formatCode="General">
                  <c:v>127</c:v>
                </c:pt>
                <c:pt idx="4347" formatCode="General">
                  <c:v>127</c:v>
                </c:pt>
                <c:pt idx="4348" formatCode="General">
                  <c:v>127</c:v>
                </c:pt>
                <c:pt idx="4349" formatCode="General">
                  <c:v>127</c:v>
                </c:pt>
                <c:pt idx="4350" formatCode="General">
                  <c:v>127</c:v>
                </c:pt>
                <c:pt idx="4351" formatCode="General">
                  <c:v>127</c:v>
                </c:pt>
                <c:pt idx="4352" formatCode="General">
                  <c:v>127</c:v>
                </c:pt>
                <c:pt idx="4353" formatCode="General">
                  <c:v>127</c:v>
                </c:pt>
                <c:pt idx="4354" formatCode="General">
                  <c:v>127</c:v>
                </c:pt>
                <c:pt idx="4355" formatCode="General">
                  <c:v>127</c:v>
                </c:pt>
                <c:pt idx="4356" formatCode="General">
                  <c:v>127</c:v>
                </c:pt>
                <c:pt idx="4357" formatCode="General">
                  <c:v>127</c:v>
                </c:pt>
                <c:pt idx="4358" formatCode="General">
                  <c:v>127</c:v>
                </c:pt>
                <c:pt idx="4359" formatCode="General">
                  <c:v>127</c:v>
                </c:pt>
                <c:pt idx="4360" formatCode="General">
                  <c:v>127</c:v>
                </c:pt>
                <c:pt idx="4361" formatCode="General">
                  <c:v>127</c:v>
                </c:pt>
                <c:pt idx="4362" formatCode="General">
                  <c:v>127</c:v>
                </c:pt>
                <c:pt idx="4363" formatCode="General">
                  <c:v>127</c:v>
                </c:pt>
                <c:pt idx="4364" formatCode="General">
                  <c:v>127</c:v>
                </c:pt>
                <c:pt idx="4365" formatCode="General">
                  <c:v>127</c:v>
                </c:pt>
                <c:pt idx="4366" formatCode="General">
                  <c:v>127</c:v>
                </c:pt>
                <c:pt idx="4367" formatCode="General">
                  <c:v>127</c:v>
                </c:pt>
                <c:pt idx="4368" formatCode="General">
                  <c:v>127</c:v>
                </c:pt>
                <c:pt idx="4369" formatCode="General">
                  <c:v>127</c:v>
                </c:pt>
                <c:pt idx="4370" formatCode="General">
                  <c:v>127</c:v>
                </c:pt>
                <c:pt idx="4371" formatCode="General">
                  <c:v>127</c:v>
                </c:pt>
                <c:pt idx="4372" formatCode="General">
                  <c:v>127</c:v>
                </c:pt>
                <c:pt idx="4373" formatCode="General">
                  <c:v>127</c:v>
                </c:pt>
                <c:pt idx="4374" formatCode="General">
                  <c:v>127</c:v>
                </c:pt>
                <c:pt idx="4375" formatCode="General">
                  <c:v>127</c:v>
                </c:pt>
                <c:pt idx="4376" formatCode="General">
                  <c:v>127</c:v>
                </c:pt>
                <c:pt idx="4377" formatCode="General">
                  <c:v>127</c:v>
                </c:pt>
                <c:pt idx="4378" formatCode="General">
                  <c:v>127</c:v>
                </c:pt>
                <c:pt idx="4379" formatCode="General">
                  <c:v>127</c:v>
                </c:pt>
                <c:pt idx="4380" formatCode="General">
                  <c:v>127</c:v>
                </c:pt>
                <c:pt idx="4381" formatCode="General">
                  <c:v>127</c:v>
                </c:pt>
                <c:pt idx="4382" formatCode="General">
                  <c:v>127</c:v>
                </c:pt>
                <c:pt idx="4383" formatCode="General">
                  <c:v>127</c:v>
                </c:pt>
                <c:pt idx="4384" formatCode="General">
                  <c:v>127</c:v>
                </c:pt>
                <c:pt idx="4385" formatCode="General">
                  <c:v>127</c:v>
                </c:pt>
                <c:pt idx="4386" formatCode="General">
                  <c:v>127</c:v>
                </c:pt>
                <c:pt idx="4387" formatCode="General">
                  <c:v>127</c:v>
                </c:pt>
                <c:pt idx="4388" formatCode="General">
                  <c:v>127</c:v>
                </c:pt>
                <c:pt idx="4389" formatCode="General">
                  <c:v>127</c:v>
                </c:pt>
                <c:pt idx="4390" formatCode="General">
                  <c:v>127</c:v>
                </c:pt>
                <c:pt idx="4391" formatCode="General">
                  <c:v>127</c:v>
                </c:pt>
                <c:pt idx="4392" formatCode="General">
                  <c:v>127</c:v>
                </c:pt>
                <c:pt idx="4393" formatCode="General">
                  <c:v>127</c:v>
                </c:pt>
                <c:pt idx="4394" formatCode="General">
                  <c:v>127</c:v>
                </c:pt>
                <c:pt idx="4395" formatCode="General">
                  <c:v>127</c:v>
                </c:pt>
                <c:pt idx="4396" formatCode="General">
                  <c:v>127</c:v>
                </c:pt>
                <c:pt idx="4397" formatCode="General">
                  <c:v>127</c:v>
                </c:pt>
                <c:pt idx="4398" formatCode="General">
                  <c:v>127</c:v>
                </c:pt>
                <c:pt idx="4399" formatCode="General">
                  <c:v>127</c:v>
                </c:pt>
                <c:pt idx="4400" formatCode="General">
                  <c:v>127</c:v>
                </c:pt>
                <c:pt idx="4401" formatCode="General">
                  <c:v>127</c:v>
                </c:pt>
                <c:pt idx="4402" formatCode="General">
                  <c:v>127</c:v>
                </c:pt>
                <c:pt idx="4403" formatCode="General">
                  <c:v>127</c:v>
                </c:pt>
                <c:pt idx="4404" formatCode="General">
                  <c:v>127</c:v>
                </c:pt>
                <c:pt idx="4405" formatCode="General">
                  <c:v>127</c:v>
                </c:pt>
                <c:pt idx="4406" formatCode="General">
                  <c:v>127</c:v>
                </c:pt>
                <c:pt idx="4407" formatCode="General">
                  <c:v>127</c:v>
                </c:pt>
                <c:pt idx="4408" formatCode="General">
                  <c:v>127</c:v>
                </c:pt>
                <c:pt idx="4409" formatCode="General">
                  <c:v>127</c:v>
                </c:pt>
                <c:pt idx="4410" formatCode="General">
                  <c:v>127</c:v>
                </c:pt>
                <c:pt idx="4411" formatCode="General">
                  <c:v>127</c:v>
                </c:pt>
                <c:pt idx="4412" formatCode="General">
                  <c:v>127</c:v>
                </c:pt>
                <c:pt idx="4413" formatCode="General">
                  <c:v>127</c:v>
                </c:pt>
                <c:pt idx="4414" formatCode="General">
                  <c:v>127</c:v>
                </c:pt>
                <c:pt idx="4415" formatCode="General">
                  <c:v>127</c:v>
                </c:pt>
                <c:pt idx="4416" formatCode="General">
                  <c:v>128</c:v>
                </c:pt>
                <c:pt idx="4417" formatCode="General">
                  <c:v>128</c:v>
                </c:pt>
                <c:pt idx="4418" formatCode="General">
                  <c:v>128</c:v>
                </c:pt>
                <c:pt idx="4419" formatCode="General">
                  <c:v>128</c:v>
                </c:pt>
                <c:pt idx="4420" formatCode="General">
                  <c:v>128</c:v>
                </c:pt>
                <c:pt idx="4421" formatCode="General">
                  <c:v>128</c:v>
                </c:pt>
                <c:pt idx="4422" formatCode="General">
                  <c:v>128</c:v>
                </c:pt>
                <c:pt idx="4423" formatCode="General">
                  <c:v>128</c:v>
                </c:pt>
                <c:pt idx="4424" formatCode="General">
                  <c:v>128</c:v>
                </c:pt>
                <c:pt idx="4425" formatCode="General">
                  <c:v>128</c:v>
                </c:pt>
                <c:pt idx="4426" formatCode="General">
                  <c:v>128</c:v>
                </c:pt>
                <c:pt idx="4427" formatCode="General">
                  <c:v>128</c:v>
                </c:pt>
                <c:pt idx="4428" formatCode="General">
                  <c:v>128</c:v>
                </c:pt>
                <c:pt idx="4429" formatCode="General">
                  <c:v>128</c:v>
                </c:pt>
                <c:pt idx="4430" formatCode="General">
                  <c:v>128</c:v>
                </c:pt>
                <c:pt idx="4431" formatCode="General">
                  <c:v>128</c:v>
                </c:pt>
                <c:pt idx="4432" formatCode="General">
                  <c:v>128</c:v>
                </c:pt>
                <c:pt idx="4433" formatCode="General">
                  <c:v>128</c:v>
                </c:pt>
                <c:pt idx="4434" formatCode="General">
                  <c:v>128</c:v>
                </c:pt>
                <c:pt idx="4435" formatCode="General">
                  <c:v>128</c:v>
                </c:pt>
                <c:pt idx="4436" formatCode="General">
                  <c:v>128</c:v>
                </c:pt>
                <c:pt idx="4437" formatCode="General">
                  <c:v>128</c:v>
                </c:pt>
                <c:pt idx="4438" formatCode="General">
                  <c:v>128</c:v>
                </c:pt>
                <c:pt idx="4439" formatCode="General">
                  <c:v>128</c:v>
                </c:pt>
                <c:pt idx="4440" formatCode="General">
                  <c:v>128</c:v>
                </c:pt>
                <c:pt idx="4441" formatCode="General">
                  <c:v>128</c:v>
                </c:pt>
                <c:pt idx="4442" formatCode="General">
                  <c:v>128</c:v>
                </c:pt>
                <c:pt idx="4443" formatCode="General">
                  <c:v>128</c:v>
                </c:pt>
                <c:pt idx="4444" formatCode="General">
                  <c:v>128</c:v>
                </c:pt>
                <c:pt idx="4445" formatCode="General">
                  <c:v>128</c:v>
                </c:pt>
                <c:pt idx="4446" formatCode="General">
                  <c:v>128</c:v>
                </c:pt>
                <c:pt idx="4447" formatCode="General">
                  <c:v>128</c:v>
                </c:pt>
                <c:pt idx="4448" formatCode="General">
                  <c:v>128</c:v>
                </c:pt>
                <c:pt idx="4449" formatCode="General">
                  <c:v>128</c:v>
                </c:pt>
                <c:pt idx="4450" formatCode="General">
                  <c:v>128</c:v>
                </c:pt>
                <c:pt idx="4451" formatCode="General">
                  <c:v>128</c:v>
                </c:pt>
                <c:pt idx="4452" formatCode="General">
                  <c:v>128</c:v>
                </c:pt>
                <c:pt idx="4453" formatCode="General">
                  <c:v>128</c:v>
                </c:pt>
                <c:pt idx="4454" formatCode="General">
                  <c:v>128</c:v>
                </c:pt>
                <c:pt idx="4455" formatCode="General">
                  <c:v>128</c:v>
                </c:pt>
                <c:pt idx="4456" formatCode="General">
                  <c:v>128</c:v>
                </c:pt>
                <c:pt idx="4457" formatCode="General">
                  <c:v>128</c:v>
                </c:pt>
                <c:pt idx="4458" formatCode="General">
                  <c:v>128</c:v>
                </c:pt>
                <c:pt idx="4459" formatCode="General">
                  <c:v>128</c:v>
                </c:pt>
                <c:pt idx="4460" formatCode="General">
                  <c:v>128</c:v>
                </c:pt>
                <c:pt idx="4461" formatCode="General">
                  <c:v>128</c:v>
                </c:pt>
                <c:pt idx="4462" formatCode="General">
                  <c:v>128</c:v>
                </c:pt>
                <c:pt idx="4463" formatCode="General">
                  <c:v>128</c:v>
                </c:pt>
                <c:pt idx="4464" formatCode="General">
                  <c:v>128</c:v>
                </c:pt>
                <c:pt idx="4465" formatCode="General">
                  <c:v>128</c:v>
                </c:pt>
                <c:pt idx="4466" formatCode="General">
                  <c:v>128</c:v>
                </c:pt>
                <c:pt idx="4467" formatCode="General">
                  <c:v>128</c:v>
                </c:pt>
                <c:pt idx="4468" formatCode="General">
                  <c:v>128</c:v>
                </c:pt>
                <c:pt idx="4469" formatCode="General">
                  <c:v>128</c:v>
                </c:pt>
                <c:pt idx="4470" formatCode="General">
                  <c:v>128</c:v>
                </c:pt>
                <c:pt idx="4471" formatCode="General">
                  <c:v>128</c:v>
                </c:pt>
                <c:pt idx="4472" formatCode="General">
                  <c:v>128</c:v>
                </c:pt>
                <c:pt idx="4473" formatCode="General">
                  <c:v>128</c:v>
                </c:pt>
                <c:pt idx="4474" formatCode="General">
                  <c:v>128</c:v>
                </c:pt>
                <c:pt idx="4475" formatCode="General">
                  <c:v>128</c:v>
                </c:pt>
                <c:pt idx="4476" formatCode="General">
                  <c:v>128</c:v>
                </c:pt>
                <c:pt idx="4477" formatCode="General">
                  <c:v>128</c:v>
                </c:pt>
                <c:pt idx="4478" formatCode="General">
                  <c:v>128</c:v>
                </c:pt>
                <c:pt idx="4479" formatCode="General">
                  <c:v>128</c:v>
                </c:pt>
                <c:pt idx="4480" formatCode="General">
                  <c:v>128</c:v>
                </c:pt>
                <c:pt idx="4481" formatCode="General">
                  <c:v>128</c:v>
                </c:pt>
                <c:pt idx="4482" formatCode="General">
                  <c:v>128</c:v>
                </c:pt>
                <c:pt idx="4483" formatCode="General">
                  <c:v>128</c:v>
                </c:pt>
                <c:pt idx="4484" formatCode="General">
                  <c:v>128</c:v>
                </c:pt>
                <c:pt idx="4485" formatCode="General">
                  <c:v>128</c:v>
                </c:pt>
                <c:pt idx="4486" formatCode="General">
                  <c:v>128</c:v>
                </c:pt>
                <c:pt idx="4487" formatCode="General">
                  <c:v>128</c:v>
                </c:pt>
                <c:pt idx="4488" formatCode="General">
                  <c:v>128</c:v>
                </c:pt>
                <c:pt idx="4489" formatCode="General">
                  <c:v>128</c:v>
                </c:pt>
                <c:pt idx="4490" formatCode="General">
                  <c:v>128</c:v>
                </c:pt>
                <c:pt idx="4491" formatCode="General">
                  <c:v>128</c:v>
                </c:pt>
                <c:pt idx="4492" formatCode="General">
                  <c:v>128</c:v>
                </c:pt>
                <c:pt idx="4493" formatCode="General">
                  <c:v>128</c:v>
                </c:pt>
                <c:pt idx="4494" formatCode="General">
                  <c:v>128</c:v>
                </c:pt>
                <c:pt idx="4495" formatCode="General">
                  <c:v>128</c:v>
                </c:pt>
                <c:pt idx="4496" formatCode="General">
                  <c:v>128</c:v>
                </c:pt>
                <c:pt idx="4497" formatCode="General">
                  <c:v>128</c:v>
                </c:pt>
                <c:pt idx="4498" formatCode="General">
                  <c:v>128</c:v>
                </c:pt>
                <c:pt idx="4499" formatCode="General">
                  <c:v>128</c:v>
                </c:pt>
                <c:pt idx="4500" formatCode="General">
                  <c:v>128</c:v>
                </c:pt>
                <c:pt idx="4501" formatCode="General">
                  <c:v>129</c:v>
                </c:pt>
                <c:pt idx="4502" formatCode="General">
                  <c:v>129</c:v>
                </c:pt>
                <c:pt idx="4503" formatCode="General">
                  <c:v>129</c:v>
                </c:pt>
                <c:pt idx="4504" formatCode="General">
                  <c:v>129</c:v>
                </c:pt>
                <c:pt idx="4505" formatCode="General">
                  <c:v>129</c:v>
                </c:pt>
                <c:pt idx="4506" formatCode="General">
                  <c:v>129</c:v>
                </c:pt>
                <c:pt idx="4507" formatCode="General">
                  <c:v>129</c:v>
                </c:pt>
                <c:pt idx="4508" formatCode="General">
                  <c:v>129</c:v>
                </c:pt>
                <c:pt idx="4509" formatCode="General">
                  <c:v>129</c:v>
                </c:pt>
                <c:pt idx="4510" formatCode="General">
                  <c:v>129</c:v>
                </c:pt>
                <c:pt idx="4511" formatCode="General">
                  <c:v>129</c:v>
                </c:pt>
                <c:pt idx="4512" formatCode="General">
                  <c:v>129</c:v>
                </c:pt>
                <c:pt idx="4513" formatCode="General">
                  <c:v>129</c:v>
                </c:pt>
                <c:pt idx="4514" formatCode="General">
                  <c:v>129</c:v>
                </c:pt>
                <c:pt idx="4515" formatCode="General">
                  <c:v>129</c:v>
                </c:pt>
                <c:pt idx="4516" formatCode="General">
                  <c:v>129</c:v>
                </c:pt>
                <c:pt idx="4517" formatCode="General">
                  <c:v>129</c:v>
                </c:pt>
                <c:pt idx="4518" formatCode="General">
                  <c:v>129</c:v>
                </c:pt>
                <c:pt idx="4519" formatCode="General">
                  <c:v>129</c:v>
                </c:pt>
                <c:pt idx="4520" formatCode="General">
                  <c:v>129</c:v>
                </c:pt>
                <c:pt idx="4521" formatCode="General">
                  <c:v>129</c:v>
                </c:pt>
                <c:pt idx="4522" formatCode="General">
                  <c:v>129</c:v>
                </c:pt>
                <c:pt idx="4523" formatCode="General">
                  <c:v>129</c:v>
                </c:pt>
                <c:pt idx="4524" formatCode="General">
                  <c:v>129</c:v>
                </c:pt>
                <c:pt idx="4525" formatCode="General">
                  <c:v>129</c:v>
                </c:pt>
                <c:pt idx="4526" formatCode="General">
                  <c:v>129</c:v>
                </c:pt>
                <c:pt idx="4527" formatCode="General">
                  <c:v>129</c:v>
                </c:pt>
                <c:pt idx="4528" formatCode="General">
                  <c:v>129</c:v>
                </c:pt>
                <c:pt idx="4529" formatCode="General">
                  <c:v>129</c:v>
                </c:pt>
                <c:pt idx="4530" formatCode="General">
                  <c:v>129</c:v>
                </c:pt>
                <c:pt idx="4531" formatCode="General">
                  <c:v>129</c:v>
                </c:pt>
                <c:pt idx="4532" formatCode="General">
                  <c:v>129</c:v>
                </c:pt>
                <c:pt idx="4533" formatCode="General">
                  <c:v>129</c:v>
                </c:pt>
                <c:pt idx="4534" formatCode="General">
                  <c:v>129</c:v>
                </c:pt>
                <c:pt idx="4535" formatCode="General">
                  <c:v>129</c:v>
                </c:pt>
                <c:pt idx="4536" formatCode="General">
                  <c:v>129</c:v>
                </c:pt>
                <c:pt idx="4537" formatCode="General">
                  <c:v>129</c:v>
                </c:pt>
                <c:pt idx="4538" formatCode="General">
                  <c:v>129</c:v>
                </c:pt>
                <c:pt idx="4539" formatCode="General">
                  <c:v>129</c:v>
                </c:pt>
                <c:pt idx="4540" formatCode="General">
                  <c:v>129</c:v>
                </c:pt>
                <c:pt idx="4541" formatCode="General">
                  <c:v>129</c:v>
                </c:pt>
                <c:pt idx="4542" formatCode="General">
                  <c:v>129</c:v>
                </c:pt>
                <c:pt idx="4543" formatCode="General">
                  <c:v>129</c:v>
                </c:pt>
                <c:pt idx="4544" formatCode="General">
                  <c:v>129</c:v>
                </c:pt>
                <c:pt idx="4545" formatCode="General">
                  <c:v>129</c:v>
                </c:pt>
                <c:pt idx="4546" formatCode="General">
                  <c:v>129</c:v>
                </c:pt>
                <c:pt idx="4547" formatCode="General">
                  <c:v>129</c:v>
                </c:pt>
                <c:pt idx="4548" formatCode="General">
                  <c:v>129</c:v>
                </c:pt>
                <c:pt idx="4549" formatCode="General">
                  <c:v>129</c:v>
                </c:pt>
                <c:pt idx="4550" formatCode="General">
                  <c:v>129</c:v>
                </c:pt>
                <c:pt idx="4551" formatCode="General">
                  <c:v>129</c:v>
                </c:pt>
                <c:pt idx="4552" formatCode="General">
                  <c:v>129</c:v>
                </c:pt>
                <c:pt idx="4553" formatCode="General">
                  <c:v>129</c:v>
                </c:pt>
                <c:pt idx="4554" formatCode="General">
                  <c:v>129</c:v>
                </c:pt>
                <c:pt idx="4555" formatCode="General">
                  <c:v>129</c:v>
                </c:pt>
                <c:pt idx="4556" formatCode="General">
                  <c:v>129</c:v>
                </c:pt>
                <c:pt idx="4557" formatCode="General">
                  <c:v>129</c:v>
                </c:pt>
                <c:pt idx="4558" formatCode="General">
                  <c:v>129</c:v>
                </c:pt>
                <c:pt idx="4559" formatCode="General">
                  <c:v>129</c:v>
                </c:pt>
                <c:pt idx="4560" formatCode="General">
                  <c:v>129</c:v>
                </c:pt>
                <c:pt idx="4561" formatCode="General">
                  <c:v>129</c:v>
                </c:pt>
                <c:pt idx="4562" formatCode="General">
                  <c:v>129</c:v>
                </c:pt>
                <c:pt idx="4563" formatCode="General">
                  <c:v>129</c:v>
                </c:pt>
                <c:pt idx="4564" formatCode="General">
                  <c:v>129</c:v>
                </c:pt>
                <c:pt idx="4565" formatCode="General">
                  <c:v>129</c:v>
                </c:pt>
                <c:pt idx="4566" formatCode="General">
                  <c:v>129</c:v>
                </c:pt>
                <c:pt idx="4567" formatCode="General">
                  <c:v>129</c:v>
                </c:pt>
                <c:pt idx="4568" formatCode="General">
                  <c:v>129</c:v>
                </c:pt>
                <c:pt idx="4569" formatCode="General">
                  <c:v>130</c:v>
                </c:pt>
                <c:pt idx="4570" formatCode="General">
                  <c:v>130</c:v>
                </c:pt>
                <c:pt idx="4571" formatCode="General">
                  <c:v>130</c:v>
                </c:pt>
                <c:pt idx="4572" formatCode="General">
                  <c:v>130</c:v>
                </c:pt>
                <c:pt idx="4573" formatCode="General">
                  <c:v>130</c:v>
                </c:pt>
                <c:pt idx="4574" formatCode="General">
                  <c:v>130</c:v>
                </c:pt>
                <c:pt idx="4575" formatCode="General">
                  <c:v>130</c:v>
                </c:pt>
                <c:pt idx="4576" formatCode="General">
                  <c:v>130</c:v>
                </c:pt>
                <c:pt idx="4577" formatCode="General">
                  <c:v>130</c:v>
                </c:pt>
                <c:pt idx="4578" formatCode="General">
                  <c:v>130</c:v>
                </c:pt>
                <c:pt idx="4579" formatCode="General">
                  <c:v>130</c:v>
                </c:pt>
                <c:pt idx="4580" formatCode="General">
                  <c:v>130</c:v>
                </c:pt>
                <c:pt idx="4581" formatCode="General">
                  <c:v>130</c:v>
                </c:pt>
                <c:pt idx="4582" formatCode="General">
                  <c:v>130</c:v>
                </c:pt>
                <c:pt idx="4583" formatCode="General">
                  <c:v>130</c:v>
                </c:pt>
                <c:pt idx="4584" formatCode="General">
                  <c:v>130</c:v>
                </c:pt>
                <c:pt idx="4585" formatCode="General">
                  <c:v>130</c:v>
                </c:pt>
                <c:pt idx="4586" formatCode="General">
                  <c:v>130</c:v>
                </c:pt>
                <c:pt idx="4587" formatCode="General">
                  <c:v>130</c:v>
                </c:pt>
                <c:pt idx="4588" formatCode="General">
                  <c:v>130</c:v>
                </c:pt>
                <c:pt idx="4589" formatCode="General">
                  <c:v>130</c:v>
                </c:pt>
                <c:pt idx="4590" formatCode="General">
                  <c:v>130</c:v>
                </c:pt>
                <c:pt idx="4591" formatCode="General">
                  <c:v>130</c:v>
                </c:pt>
                <c:pt idx="4592" formatCode="General">
                  <c:v>130</c:v>
                </c:pt>
                <c:pt idx="4593" formatCode="General">
                  <c:v>130</c:v>
                </c:pt>
                <c:pt idx="4594" formatCode="General">
                  <c:v>130</c:v>
                </c:pt>
                <c:pt idx="4595" formatCode="General">
                  <c:v>130</c:v>
                </c:pt>
                <c:pt idx="4596" formatCode="General">
                  <c:v>130</c:v>
                </c:pt>
                <c:pt idx="4597" formatCode="General">
                  <c:v>130</c:v>
                </c:pt>
                <c:pt idx="4598" formatCode="General">
                  <c:v>130</c:v>
                </c:pt>
                <c:pt idx="4599" formatCode="General">
                  <c:v>130</c:v>
                </c:pt>
                <c:pt idx="4600" formatCode="General">
                  <c:v>130</c:v>
                </c:pt>
                <c:pt idx="4601" formatCode="General">
                  <c:v>130</c:v>
                </c:pt>
                <c:pt idx="4602" formatCode="General">
                  <c:v>130</c:v>
                </c:pt>
                <c:pt idx="4603" formatCode="General">
                  <c:v>130</c:v>
                </c:pt>
                <c:pt idx="4604" formatCode="General">
                  <c:v>130</c:v>
                </c:pt>
                <c:pt idx="4605" formatCode="General">
                  <c:v>130</c:v>
                </c:pt>
                <c:pt idx="4606" formatCode="General">
                  <c:v>130</c:v>
                </c:pt>
                <c:pt idx="4607" formatCode="General">
                  <c:v>130</c:v>
                </c:pt>
                <c:pt idx="4608" formatCode="General">
                  <c:v>130</c:v>
                </c:pt>
                <c:pt idx="4609" formatCode="General">
                  <c:v>130</c:v>
                </c:pt>
                <c:pt idx="4610" formatCode="General">
                  <c:v>130</c:v>
                </c:pt>
                <c:pt idx="4611" formatCode="General">
                  <c:v>130</c:v>
                </c:pt>
                <c:pt idx="4612" formatCode="General">
                  <c:v>130</c:v>
                </c:pt>
                <c:pt idx="4613" formatCode="General">
                  <c:v>130</c:v>
                </c:pt>
                <c:pt idx="4614" formatCode="General">
                  <c:v>130</c:v>
                </c:pt>
                <c:pt idx="4615" formatCode="General">
                  <c:v>130</c:v>
                </c:pt>
                <c:pt idx="4616" formatCode="General">
                  <c:v>130</c:v>
                </c:pt>
                <c:pt idx="4617" formatCode="General">
                  <c:v>130</c:v>
                </c:pt>
                <c:pt idx="4618" formatCode="General">
                  <c:v>130</c:v>
                </c:pt>
                <c:pt idx="4619" formatCode="General">
                  <c:v>130</c:v>
                </c:pt>
                <c:pt idx="4620" formatCode="General">
                  <c:v>130</c:v>
                </c:pt>
                <c:pt idx="4621" formatCode="General">
                  <c:v>130</c:v>
                </c:pt>
                <c:pt idx="4622" formatCode="General">
                  <c:v>130</c:v>
                </c:pt>
                <c:pt idx="4623" formatCode="General">
                  <c:v>130</c:v>
                </c:pt>
                <c:pt idx="4624" formatCode="General">
                  <c:v>130</c:v>
                </c:pt>
                <c:pt idx="4625" formatCode="General">
                  <c:v>130</c:v>
                </c:pt>
                <c:pt idx="4626" formatCode="General">
                  <c:v>130</c:v>
                </c:pt>
                <c:pt idx="4627" formatCode="General">
                  <c:v>130</c:v>
                </c:pt>
                <c:pt idx="4628" formatCode="General">
                  <c:v>130</c:v>
                </c:pt>
                <c:pt idx="4629" formatCode="General">
                  <c:v>130</c:v>
                </c:pt>
                <c:pt idx="4630" formatCode="General">
                  <c:v>131</c:v>
                </c:pt>
                <c:pt idx="4631" formatCode="General">
                  <c:v>131</c:v>
                </c:pt>
                <c:pt idx="4632" formatCode="General">
                  <c:v>131</c:v>
                </c:pt>
                <c:pt idx="4633" formatCode="General">
                  <c:v>131</c:v>
                </c:pt>
                <c:pt idx="4634" formatCode="General">
                  <c:v>131</c:v>
                </c:pt>
                <c:pt idx="4635" formatCode="General">
                  <c:v>131</c:v>
                </c:pt>
                <c:pt idx="4636" formatCode="General">
                  <c:v>131</c:v>
                </c:pt>
                <c:pt idx="4637" formatCode="General">
                  <c:v>131</c:v>
                </c:pt>
                <c:pt idx="4638" formatCode="General">
                  <c:v>131</c:v>
                </c:pt>
                <c:pt idx="4639" formatCode="General">
                  <c:v>131</c:v>
                </c:pt>
                <c:pt idx="4640" formatCode="General">
                  <c:v>131</c:v>
                </c:pt>
                <c:pt idx="4641" formatCode="General">
                  <c:v>131</c:v>
                </c:pt>
                <c:pt idx="4642" formatCode="General">
                  <c:v>131</c:v>
                </c:pt>
                <c:pt idx="4643" formatCode="General">
                  <c:v>131</c:v>
                </c:pt>
                <c:pt idx="4644" formatCode="General">
                  <c:v>131</c:v>
                </c:pt>
                <c:pt idx="4645" formatCode="General">
                  <c:v>131</c:v>
                </c:pt>
                <c:pt idx="4646" formatCode="General">
                  <c:v>131</c:v>
                </c:pt>
                <c:pt idx="4647" formatCode="General">
                  <c:v>131</c:v>
                </c:pt>
                <c:pt idx="4648" formatCode="General">
                  <c:v>131</c:v>
                </c:pt>
                <c:pt idx="4649" formatCode="General">
                  <c:v>131</c:v>
                </c:pt>
                <c:pt idx="4650" formatCode="General">
                  <c:v>131</c:v>
                </c:pt>
                <c:pt idx="4651" formatCode="General">
                  <c:v>131</c:v>
                </c:pt>
                <c:pt idx="4652" formatCode="General">
                  <c:v>131</c:v>
                </c:pt>
                <c:pt idx="4653" formatCode="General">
                  <c:v>131</c:v>
                </c:pt>
                <c:pt idx="4654" formatCode="General">
                  <c:v>131</c:v>
                </c:pt>
                <c:pt idx="4655" formatCode="General">
                  <c:v>131</c:v>
                </c:pt>
                <c:pt idx="4656" formatCode="General">
                  <c:v>131</c:v>
                </c:pt>
                <c:pt idx="4657" formatCode="General">
                  <c:v>131</c:v>
                </c:pt>
                <c:pt idx="4658" formatCode="General">
                  <c:v>131</c:v>
                </c:pt>
                <c:pt idx="4659" formatCode="General">
                  <c:v>131</c:v>
                </c:pt>
                <c:pt idx="4660" formatCode="General">
                  <c:v>131</c:v>
                </c:pt>
                <c:pt idx="4661" formatCode="General">
                  <c:v>131</c:v>
                </c:pt>
                <c:pt idx="4662" formatCode="General">
                  <c:v>131</c:v>
                </c:pt>
                <c:pt idx="4663" formatCode="General">
                  <c:v>131</c:v>
                </c:pt>
                <c:pt idx="4664" formatCode="General">
                  <c:v>131</c:v>
                </c:pt>
                <c:pt idx="4665" formatCode="General">
                  <c:v>131</c:v>
                </c:pt>
                <c:pt idx="4666" formatCode="General">
                  <c:v>131</c:v>
                </c:pt>
                <c:pt idx="4667" formatCode="General">
                  <c:v>131</c:v>
                </c:pt>
                <c:pt idx="4668" formatCode="General">
                  <c:v>131</c:v>
                </c:pt>
                <c:pt idx="4669" formatCode="General">
                  <c:v>131</c:v>
                </c:pt>
                <c:pt idx="4670" formatCode="General">
                  <c:v>131</c:v>
                </c:pt>
                <c:pt idx="4671" formatCode="General">
                  <c:v>131</c:v>
                </c:pt>
                <c:pt idx="4672" formatCode="General">
                  <c:v>131</c:v>
                </c:pt>
                <c:pt idx="4673" formatCode="General">
                  <c:v>131</c:v>
                </c:pt>
                <c:pt idx="4674" formatCode="General">
                  <c:v>131</c:v>
                </c:pt>
                <c:pt idx="4675" formatCode="General">
                  <c:v>131</c:v>
                </c:pt>
                <c:pt idx="4676" formatCode="General">
                  <c:v>131</c:v>
                </c:pt>
                <c:pt idx="4677" formatCode="General">
                  <c:v>131</c:v>
                </c:pt>
                <c:pt idx="4678" formatCode="General">
                  <c:v>131</c:v>
                </c:pt>
                <c:pt idx="4679" formatCode="General">
                  <c:v>131</c:v>
                </c:pt>
                <c:pt idx="4680" formatCode="General">
                  <c:v>131</c:v>
                </c:pt>
                <c:pt idx="4681" formatCode="General">
                  <c:v>131</c:v>
                </c:pt>
                <c:pt idx="4682" formatCode="General">
                  <c:v>131</c:v>
                </c:pt>
                <c:pt idx="4683" formatCode="General">
                  <c:v>131</c:v>
                </c:pt>
                <c:pt idx="4684" formatCode="General">
                  <c:v>131</c:v>
                </c:pt>
                <c:pt idx="4685" formatCode="General">
                  <c:v>131</c:v>
                </c:pt>
                <c:pt idx="4686" formatCode="General">
                  <c:v>131</c:v>
                </c:pt>
                <c:pt idx="4687" formatCode="General">
                  <c:v>131</c:v>
                </c:pt>
                <c:pt idx="4688" formatCode="General">
                  <c:v>131</c:v>
                </c:pt>
                <c:pt idx="4689" formatCode="General">
                  <c:v>131</c:v>
                </c:pt>
                <c:pt idx="4690" formatCode="General">
                  <c:v>131</c:v>
                </c:pt>
                <c:pt idx="4691" formatCode="General">
                  <c:v>131</c:v>
                </c:pt>
                <c:pt idx="4692" formatCode="General">
                  <c:v>131</c:v>
                </c:pt>
                <c:pt idx="4693" formatCode="General">
                  <c:v>131</c:v>
                </c:pt>
                <c:pt idx="4694" formatCode="General">
                  <c:v>131</c:v>
                </c:pt>
                <c:pt idx="4695" formatCode="General">
                  <c:v>131</c:v>
                </c:pt>
                <c:pt idx="4696" formatCode="General">
                  <c:v>131</c:v>
                </c:pt>
                <c:pt idx="4697" formatCode="General">
                  <c:v>131</c:v>
                </c:pt>
                <c:pt idx="4698" formatCode="General">
                  <c:v>132</c:v>
                </c:pt>
                <c:pt idx="4699" formatCode="General">
                  <c:v>132</c:v>
                </c:pt>
                <c:pt idx="4700" formatCode="General">
                  <c:v>132</c:v>
                </c:pt>
                <c:pt idx="4701" formatCode="General">
                  <c:v>132</c:v>
                </c:pt>
                <c:pt idx="4702" formatCode="General">
                  <c:v>132</c:v>
                </c:pt>
                <c:pt idx="4703" formatCode="General">
                  <c:v>132</c:v>
                </c:pt>
                <c:pt idx="4704" formatCode="General">
                  <c:v>132</c:v>
                </c:pt>
                <c:pt idx="4705" formatCode="General">
                  <c:v>132</c:v>
                </c:pt>
                <c:pt idx="4706" formatCode="General">
                  <c:v>132</c:v>
                </c:pt>
                <c:pt idx="4707" formatCode="General">
                  <c:v>132</c:v>
                </c:pt>
                <c:pt idx="4708" formatCode="General">
                  <c:v>132</c:v>
                </c:pt>
                <c:pt idx="4709" formatCode="General">
                  <c:v>132</c:v>
                </c:pt>
                <c:pt idx="4710" formatCode="General">
                  <c:v>132</c:v>
                </c:pt>
                <c:pt idx="4711" formatCode="General">
                  <c:v>132</c:v>
                </c:pt>
                <c:pt idx="4712" formatCode="General">
                  <c:v>132</c:v>
                </c:pt>
                <c:pt idx="4713" formatCode="General">
                  <c:v>132</c:v>
                </c:pt>
                <c:pt idx="4714" formatCode="General">
                  <c:v>132</c:v>
                </c:pt>
                <c:pt idx="4715" formatCode="General">
                  <c:v>132</c:v>
                </c:pt>
                <c:pt idx="4716" formatCode="General">
                  <c:v>132</c:v>
                </c:pt>
                <c:pt idx="4717" formatCode="General">
                  <c:v>132</c:v>
                </c:pt>
                <c:pt idx="4718" formatCode="General">
                  <c:v>132</c:v>
                </c:pt>
                <c:pt idx="4719" formatCode="General">
                  <c:v>132</c:v>
                </c:pt>
                <c:pt idx="4720" formatCode="General">
                  <c:v>132</c:v>
                </c:pt>
                <c:pt idx="4721" formatCode="General">
                  <c:v>132</c:v>
                </c:pt>
                <c:pt idx="4722" formatCode="General">
                  <c:v>132</c:v>
                </c:pt>
                <c:pt idx="4723" formatCode="General">
                  <c:v>132</c:v>
                </c:pt>
                <c:pt idx="4724" formatCode="General">
                  <c:v>132</c:v>
                </c:pt>
                <c:pt idx="4725" formatCode="General">
                  <c:v>132</c:v>
                </c:pt>
                <c:pt idx="4726" formatCode="General">
                  <c:v>132</c:v>
                </c:pt>
                <c:pt idx="4727" formatCode="General">
                  <c:v>132</c:v>
                </c:pt>
                <c:pt idx="4728" formatCode="General">
                  <c:v>132</c:v>
                </c:pt>
                <c:pt idx="4729" formatCode="General">
                  <c:v>132</c:v>
                </c:pt>
                <c:pt idx="4730" formatCode="General">
                  <c:v>132</c:v>
                </c:pt>
                <c:pt idx="4731" formatCode="General">
                  <c:v>132</c:v>
                </c:pt>
                <c:pt idx="4732" formatCode="General">
                  <c:v>132</c:v>
                </c:pt>
                <c:pt idx="4733" formatCode="General">
                  <c:v>132</c:v>
                </c:pt>
                <c:pt idx="4734" formatCode="General">
                  <c:v>132</c:v>
                </c:pt>
                <c:pt idx="4735" formatCode="General">
                  <c:v>132</c:v>
                </c:pt>
                <c:pt idx="4736" formatCode="General">
                  <c:v>132</c:v>
                </c:pt>
                <c:pt idx="4737" formatCode="General">
                  <c:v>132</c:v>
                </c:pt>
                <c:pt idx="4738" formatCode="General">
                  <c:v>132</c:v>
                </c:pt>
                <c:pt idx="4739" formatCode="General">
                  <c:v>132</c:v>
                </c:pt>
                <c:pt idx="4740" formatCode="General">
                  <c:v>132</c:v>
                </c:pt>
                <c:pt idx="4741" formatCode="General">
                  <c:v>132</c:v>
                </c:pt>
                <c:pt idx="4742" formatCode="General">
                  <c:v>132</c:v>
                </c:pt>
                <c:pt idx="4743" formatCode="General">
                  <c:v>132</c:v>
                </c:pt>
                <c:pt idx="4744" formatCode="General">
                  <c:v>132</c:v>
                </c:pt>
                <c:pt idx="4745" formatCode="General">
                  <c:v>132</c:v>
                </c:pt>
                <c:pt idx="4746" formatCode="General">
                  <c:v>132</c:v>
                </c:pt>
                <c:pt idx="4747" formatCode="General">
                  <c:v>132</c:v>
                </c:pt>
                <c:pt idx="4748" formatCode="General">
                  <c:v>132</c:v>
                </c:pt>
                <c:pt idx="4749" formatCode="General">
                  <c:v>132</c:v>
                </c:pt>
                <c:pt idx="4750" formatCode="General">
                  <c:v>132</c:v>
                </c:pt>
                <c:pt idx="4751" formatCode="General">
                  <c:v>132</c:v>
                </c:pt>
                <c:pt idx="4752" formatCode="General">
                  <c:v>132</c:v>
                </c:pt>
                <c:pt idx="4753" formatCode="General">
                  <c:v>132</c:v>
                </c:pt>
                <c:pt idx="4754" formatCode="General">
                  <c:v>132</c:v>
                </c:pt>
                <c:pt idx="4755" formatCode="General">
                  <c:v>132</c:v>
                </c:pt>
                <c:pt idx="4756" formatCode="General">
                  <c:v>132</c:v>
                </c:pt>
                <c:pt idx="4757" formatCode="General">
                  <c:v>132</c:v>
                </c:pt>
                <c:pt idx="4758" formatCode="General">
                  <c:v>133</c:v>
                </c:pt>
                <c:pt idx="4759" formatCode="General">
                  <c:v>133</c:v>
                </c:pt>
                <c:pt idx="4760" formatCode="General">
                  <c:v>133</c:v>
                </c:pt>
                <c:pt idx="4761" formatCode="General">
                  <c:v>133</c:v>
                </c:pt>
                <c:pt idx="4762" formatCode="General">
                  <c:v>133</c:v>
                </c:pt>
                <c:pt idx="4763" formatCode="General">
                  <c:v>133</c:v>
                </c:pt>
                <c:pt idx="4764" formatCode="General">
                  <c:v>133</c:v>
                </c:pt>
                <c:pt idx="4765" formatCode="General">
                  <c:v>133</c:v>
                </c:pt>
                <c:pt idx="4766" formatCode="General">
                  <c:v>133</c:v>
                </c:pt>
                <c:pt idx="4767" formatCode="General">
                  <c:v>133</c:v>
                </c:pt>
                <c:pt idx="4768" formatCode="General">
                  <c:v>133</c:v>
                </c:pt>
                <c:pt idx="4769" formatCode="General">
                  <c:v>133</c:v>
                </c:pt>
                <c:pt idx="4770" formatCode="General">
                  <c:v>133</c:v>
                </c:pt>
                <c:pt idx="4771" formatCode="General">
                  <c:v>133</c:v>
                </c:pt>
                <c:pt idx="4772" formatCode="General">
                  <c:v>133</c:v>
                </c:pt>
                <c:pt idx="4773" formatCode="General">
                  <c:v>133</c:v>
                </c:pt>
                <c:pt idx="4774" formatCode="General">
                  <c:v>133</c:v>
                </c:pt>
                <c:pt idx="4775" formatCode="General">
                  <c:v>133</c:v>
                </c:pt>
                <c:pt idx="4776" formatCode="General">
                  <c:v>133</c:v>
                </c:pt>
                <c:pt idx="4777" formatCode="General">
                  <c:v>133</c:v>
                </c:pt>
                <c:pt idx="4778" formatCode="General">
                  <c:v>133</c:v>
                </c:pt>
                <c:pt idx="4779" formatCode="General">
                  <c:v>133</c:v>
                </c:pt>
                <c:pt idx="4780" formatCode="General">
                  <c:v>133</c:v>
                </c:pt>
                <c:pt idx="4781" formatCode="General">
                  <c:v>133</c:v>
                </c:pt>
                <c:pt idx="4782" formatCode="General">
                  <c:v>133</c:v>
                </c:pt>
                <c:pt idx="4783" formatCode="General">
                  <c:v>133</c:v>
                </c:pt>
                <c:pt idx="4784" formatCode="General">
                  <c:v>133</c:v>
                </c:pt>
                <c:pt idx="4785" formatCode="General">
                  <c:v>133</c:v>
                </c:pt>
                <c:pt idx="4786" formatCode="General">
                  <c:v>133</c:v>
                </c:pt>
                <c:pt idx="4787" formatCode="General">
                  <c:v>133</c:v>
                </c:pt>
                <c:pt idx="4788" formatCode="General">
                  <c:v>133</c:v>
                </c:pt>
                <c:pt idx="4789" formatCode="General">
                  <c:v>133</c:v>
                </c:pt>
                <c:pt idx="4790" formatCode="General">
                  <c:v>133</c:v>
                </c:pt>
                <c:pt idx="4791" formatCode="General">
                  <c:v>133</c:v>
                </c:pt>
                <c:pt idx="4792" formatCode="General">
                  <c:v>133</c:v>
                </c:pt>
                <c:pt idx="4793" formatCode="General">
                  <c:v>133</c:v>
                </c:pt>
                <c:pt idx="4794" formatCode="General">
                  <c:v>133</c:v>
                </c:pt>
                <c:pt idx="4795" formatCode="General">
                  <c:v>133</c:v>
                </c:pt>
                <c:pt idx="4796" formatCode="General">
                  <c:v>133</c:v>
                </c:pt>
                <c:pt idx="4797" formatCode="General">
                  <c:v>133</c:v>
                </c:pt>
                <c:pt idx="4798" formatCode="General">
                  <c:v>133</c:v>
                </c:pt>
                <c:pt idx="4799" formatCode="General">
                  <c:v>133</c:v>
                </c:pt>
                <c:pt idx="4800" formatCode="General">
                  <c:v>133</c:v>
                </c:pt>
                <c:pt idx="4801" formatCode="General">
                  <c:v>133</c:v>
                </c:pt>
                <c:pt idx="4802" formatCode="General">
                  <c:v>133</c:v>
                </c:pt>
                <c:pt idx="4803" formatCode="General">
                  <c:v>134</c:v>
                </c:pt>
                <c:pt idx="4804" formatCode="General">
                  <c:v>134</c:v>
                </c:pt>
                <c:pt idx="4805" formatCode="General">
                  <c:v>134</c:v>
                </c:pt>
                <c:pt idx="4806" formatCode="General">
                  <c:v>134</c:v>
                </c:pt>
                <c:pt idx="4807" formatCode="General">
                  <c:v>134</c:v>
                </c:pt>
                <c:pt idx="4808" formatCode="General">
                  <c:v>134</c:v>
                </c:pt>
                <c:pt idx="4809" formatCode="General">
                  <c:v>134</c:v>
                </c:pt>
                <c:pt idx="4810" formatCode="General">
                  <c:v>134</c:v>
                </c:pt>
                <c:pt idx="4811" formatCode="General">
                  <c:v>134</c:v>
                </c:pt>
                <c:pt idx="4812" formatCode="General">
                  <c:v>134</c:v>
                </c:pt>
                <c:pt idx="4813" formatCode="General">
                  <c:v>134</c:v>
                </c:pt>
                <c:pt idx="4814" formatCode="General">
                  <c:v>134</c:v>
                </c:pt>
                <c:pt idx="4815" formatCode="General">
                  <c:v>134</c:v>
                </c:pt>
                <c:pt idx="4816" formatCode="General">
                  <c:v>134</c:v>
                </c:pt>
                <c:pt idx="4817" formatCode="General">
                  <c:v>134</c:v>
                </c:pt>
                <c:pt idx="4818" formatCode="General">
                  <c:v>134</c:v>
                </c:pt>
                <c:pt idx="4819" formatCode="General">
                  <c:v>134</c:v>
                </c:pt>
                <c:pt idx="4820" formatCode="General">
                  <c:v>134</c:v>
                </c:pt>
                <c:pt idx="4821" formatCode="General">
                  <c:v>134</c:v>
                </c:pt>
                <c:pt idx="4822" formatCode="General">
                  <c:v>134</c:v>
                </c:pt>
                <c:pt idx="4823" formatCode="General">
                  <c:v>134</c:v>
                </c:pt>
                <c:pt idx="4824" formatCode="General">
                  <c:v>134</c:v>
                </c:pt>
                <c:pt idx="4825" formatCode="General">
                  <c:v>134</c:v>
                </c:pt>
                <c:pt idx="4826" formatCode="General">
                  <c:v>134</c:v>
                </c:pt>
                <c:pt idx="4827" formatCode="General">
                  <c:v>134</c:v>
                </c:pt>
                <c:pt idx="4828" formatCode="General">
                  <c:v>134</c:v>
                </c:pt>
                <c:pt idx="4829" formatCode="General">
                  <c:v>134</c:v>
                </c:pt>
                <c:pt idx="4830" formatCode="General">
                  <c:v>134</c:v>
                </c:pt>
                <c:pt idx="4831" formatCode="General">
                  <c:v>134</c:v>
                </c:pt>
                <c:pt idx="4832" formatCode="General">
                  <c:v>134</c:v>
                </c:pt>
                <c:pt idx="4833" formatCode="General">
                  <c:v>134</c:v>
                </c:pt>
                <c:pt idx="4834" formatCode="General">
                  <c:v>134</c:v>
                </c:pt>
                <c:pt idx="4835" formatCode="General">
                  <c:v>134</c:v>
                </c:pt>
                <c:pt idx="4836" formatCode="General">
                  <c:v>134</c:v>
                </c:pt>
                <c:pt idx="4837" formatCode="General">
                  <c:v>134</c:v>
                </c:pt>
                <c:pt idx="4838" formatCode="General">
                  <c:v>134</c:v>
                </c:pt>
                <c:pt idx="4839" formatCode="General">
                  <c:v>134</c:v>
                </c:pt>
                <c:pt idx="4840" formatCode="General">
                  <c:v>134</c:v>
                </c:pt>
                <c:pt idx="4841" formatCode="General">
                  <c:v>134</c:v>
                </c:pt>
                <c:pt idx="4842" formatCode="General">
                  <c:v>134</c:v>
                </c:pt>
                <c:pt idx="4843" formatCode="General">
                  <c:v>134</c:v>
                </c:pt>
                <c:pt idx="4844" formatCode="General">
                  <c:v>134</c:v>
                </c:pt>
                <c:pt idx="4845" formatCode="General">
                  <c:v>134</c:v>
                </c:pt>
                <c:pt idx="4846" formatCode="General">
                  <c:v>134</c:v>
                </c:pt>
                <c:pt idx="4847" formatCode="General">
                  <c:v>135</c:v>
                </c:pt>
                <c:pt idx="4848" formatCode="General">
                  <c:v>135</c:v>
                </c:pt>
                <c:pt idx="4849" formatCode="General">
                  <c:v>135</c:v>
                </c:pt>
                <c:pt idx="4850" formatCode="General">
                  <c:v>135</c:v>
                </c:pt>
                <c:pt idx="4851" formatCode="General">
                  <c:v>135</c:v>
                </c:pt>
                <c:pt idx="4852" formatCode="General">
                  <c:v>135</c:v>
                </c:pt>
                <c:pt idx="4853" formatCode="General">
                  <c:v>135</c:v>
                </c:pt>
                <c:pt idx="4854" formatCode="General">
                  <c:v>135</c:v>
                </c:pt>
                <c:pt idx="4855" formatCode="General">
                  <c:v>135</c:v>
                </c:pt>
                <c:pt idx="4856" formatCode="General">
                  <c:v>135</c:v>
                </c:pt>
                <c:pt idx="4857" formatCode="General">
                  <c:v>135</c:v>
                </c:pt>
                <c:pt idx="4858" formatCode="General">
                  <c:v>135</c:v>
                </c:pt>
                <c:pt idx="4859" formatCode="General">
                  <c:v>135</c:v>
                </c:pt>
                <c:pt idx="4860" formatCode="General">
                  <c:v>135</c:v>
                </c:pt>
                <c:pt idx="4861" formatCode="General">
                  <c:v>135</c:v>
                </c:pt>
                <c:pt idx="4862" formatCode="General">
                  <c:v>135</c:v>
                </c:pt>
                <c:pt idx="4863" formatCode="General">
                  <c:v>135</c:v>
                </c:pt>
                <c:pt idx="4864" formatCode="General">
                  <c:v>135</c:v>
                </c:pt>
                <c:pt idx="4865" formatCode="General">
                  <c:v>135</c:v>
                </c:pt>
                <c:pt idx="4866" formatCode="General">
                  <c:v>135</c:v>
                </c:pt>
                <c:pt idx="4867" formatCode="General">
                  <c:v>135</c:v>
                </c:pt>
                <c:pt idx="4868" formatCode="General">
                  <c:v>135</c:v>
                </c:pt>
                <c:pt idx="4869" formatCode="General">
                  <c:v>135</c:v>
                </c:pt>
                <c:pt idx="4870" formatCode="General">
                  <c:v>135</c:v>
                </c:pt>
                <c:pt idx="4871" formatCode="General">
                  <c:v>135</c:v>
                </c:pt>
                <c:pt idx="4872" formatCode="General">
                  <c:v>136</c:v>
                </c:pt>
                <c:pt idx="4873" formatCode="General">
                  <c:v>136</c:v>
                </c:pt>
                <c:pt idx="4874" formatCode="General">
                  <c:v>136</c:v>
                </c:pt>
                <c:pt idx="4875" formatCode="General">
                  <c:v>136</c:v>
                </c:pt>
                <c:pt idx="4876" formatCode="General">
                  <c:v>136</c:v>
                </c:pt>
                <c:pt idx="4877" formatCode="General">
                  <c:v>136</c:v>
                </c:pt>
                <c:pt idx="4878" formatCode="General">
                  <c:v>136</c:v>
                </c:pt>
                <c:pt idx="4879" formatCode="General">
                  <c:v>136</c:v>
                </c:pt>
                <c:pt idx="4880" formatCode="General">
                  <c:v>136</c:v>
                </c:pt>
                <c:pt idx="4881" formatCode="General">
                  <c:v>136</c:v>
                </c:pt>
                <c:pt idx="4882" formatCode="General">
                  <c:v>136</c:v>
                </c:pt>
                <c:pt idx="4883" formatCode="General">
                  <c:v>136</c:v>
                </c:pt>
                <c:pt idx="4884" formatCode="General">
                  <c:v>136</c:v>
                </c:pt>
                <c:pt idx="4885" formatCode="General">
                  <c:v>136</c:v>
                </c:pt>
                <c:pt idx="4886" formatCode="General">
                  <c:v>136</c:v>
                </c:pt>
                <c:pt idx="4887" formatCode="General">
                  <c:v>136</c:v>
                </c:pt>
                <c:pt idx="4888" formatCode="General">
                  <c:v>136</c:v>
                </c:pt>
                <c:pt idx="4889" formatCode="General">
                  <c:v>136</c:v>
                </c:pt>
                <c:pt idx="4890" formatCode="General">
                  <c:v>136</c:v>
                </c:pt>
                <c:pt idx="4891" formatCode="General">
                  <c:v>136</c:v>
                </c:pt>
                <c:pt idx="4892" formatCode="General">
                  <c:v>136</c:v>
                </c:pt>
                <c:pt idx="4893" formatCode="General">
                  <c:v>136</c:v>
                </c:pt>
                <c:pt idx="4894" formatCode="General">
                  <c:v>136</c:v>
                </c:pt>
                <c:pt idx="4895" formatCode="General">
                  <c:v>136</c:v>
                </c:pt>
                <c:pt idx="4896" formatCode="General">
                  <c:v>136</c:v>
                </c:pt>
                <c:pt idx="4897" formatCode="General">
                  <c:v>136</c:v>
                </c:pt>
                <c:pt idx="4898" formatCode="General">
                  <c:v>136</c:v>
                </c:pt>
                <c:pt idx="4899" formatCode="General">
                  <c:v>136</c:v>
                </c:pt>
                <c:pt idx="4900" formatCode="General">
                  <c:v>136</c:v>
                </c:pt>
                <c:pt idx="4901" formatCode="General">
                  <c:v>136</c:v>
                </c:pt>
                <c:pt idx="4902" formatCode="General">
                  <c:v>136</c:v>
                </c:pt>
                <c:pt idx="4903" formatCode="General">
                  <c:v>136</c:v>
                </c:pt>
                <c:pt idx="4904" formatCode="General">
                  <c:v>136</c:v>
                </c:pt>
                <c:pt idx="4905" formatCode="General">
                  <c:v>136</c:v>
                </c:pt>
                <c:pt idx="4906" formatCode="General">
                  <c:v>136</c:v>
                </c:pt>
                <c:pt idx="4907" formatCode="General">
                  <c:v>136</c:v>
                </c:pt>
                <c:pt idx="4908" formatCode="General">
                  <c:v>137</c:v>
                </c:pt>
                <c:pt idx="4909" formatCode="General">
                  <c:v>137</c:v>
                </c:pt>
                <c:pt idx="4910" formatCode="General">
                  <c:v>137</c:v>
                </c:pt>
                <c:pt idx="4911" formatCode="General">
                  <c:v>137</c:v>
                </c:pt>
                <c:pt idx="4912" formatCode="General">
                  <c:v>137</c:v>
                </c:pt>
                <c:pt idx="4913" formatCode="General">
                  <c:v>137</c:v>
                </c:pt>
                <c:pt idx="4914" formatCode="General">
                  <c:v>137</c:v>
                </c:pt>
                <c:pt idx="4915" formatCode="General">
                  <c:v>137</c:v>
                </c:pt>
                <c:pt idx="4916" formatCode="General">
                  <c:v>137</c:v>
                </c:pt>
                <c:pt idx="4917" formatCode="General">
                  <c:v>137</c:v>
                </c:pt>
                <c:pt idx="4918" formatCode="General">
                  <c:v>137</c:v>
                </c:pt>
                <c:pt idx="4919" formatCode="General">
                  <c:v>137</c:v>
                </c:pt>
                <c:pt idx="4920" formatCode="General">
                  <c:v>137</c:v>
                </c:pt>
                <c:pt idx="4921" formatCode="General">
                  <c:v>137</c:v>
                </c:pt>
                <c:pt idx="4922" formatCode="General">
                  <c:v>137</c:v>
                </c:pt>
                <c:pt idx="4923" formatCode="General">
                  <c:v>137</c:v>
                </c:pt>
                <c:pt idx="4924" formatCode="General">
                  <c:v>137</c:v>
                </c:pt>
                <c:pt idx="4925" formatCode="General">
                  <c:v>137</c:v>
                </c:pt>
                <c:pt idx="4926" formatCode="General">
                  <c:v>137</c:v>
                </c:pt>
                <c:pt idx="4927" formatCode="General">
                  <c:v>137</c:v>
                </c:pt>
                <c:pt idx="4928" formatCode="General">
                  <c:v>137</c:v>
                </c:pt>
                <c:pt idx="4929" formatCode="General">
                  <c:v>137</c:v>
                </c:pt>
                <c:pt idx="4930" formatCode="General">
                  <c:v>137</c:v>
                </c:pt>
                <c:pt idx="4931" formatCode="General">
                  <c:v>137</c:v>
                </c:pt>
                <c:pt idx="4932" formatCode="General">
                  <c:v>138</c:v>
                </c:pt>
                <c:pt idx="4933" formatCode="General">
                  <c:v>138</c:v>
                </c:pt>
                <c:pt idx="4934" formatCode="General">
                  <c:v>138</c:v>
                </c:pt>
                <c:pt idx="4935" formatCode="General">
                  <c:v>138</c:v>
                </c:pt>
                <c:pt idx="4936" formatCode="General">
                  <c:v>138</c:v>
                </c:pt>
                <c:pt idx="4937" formatCode="General">
                  <c:v>138</c:v>
                </c:pt>
                <c:pt idx="4938" formatCode="General">
                  <c:v>138</c:v>
                </c:pt>
                <c:pt idx="4939" formatCode="General">
                  <c:v>138</c:v>
                </c:pt>
                <c:pt idx="4940" formatCode="General">
                  <c:v>138</c:v>
                </c:pt>
                <c:pt idx="4941" formatCode="General">
                  <c:v>138</c:v>
                </c:pt>
                <c:pt idx="4942" formatCode="General">
                  <c:v>138</c:v>
                </c:pt>
                <c:pt idx="4943" formatCode="General">
                  <c:v>138</c:v>
                </c:pt>
                <c:pt idx="4944" formatCode="General">
                  <c:v>138</c:v>
                </c:pt>
                <c:pt idx="4945" formatCode="General">
                  <c:v>138</c:v>
                </c:pt>
                <c:pt idx="4946" formatCode="General">
                  <c:v>138</c:v>
                </c:pt>
                <c:pt idx="4947" formatCode="General">
                  <c:v>138</c:v>
                </c:pt>
                <c:pt idx="4948" formatCode="General">
                  <c:v>138</c:v>
                </c:pt>
                <c:pt idx="4949" formatCode="General">
                  <c:v>138</c:v>
                </c:pt>
                <c:pt idx="4950" formatCode="General">
                  <c:v>138</c:v>
                </c:pt>
                <c:pt idx="4951" formatCode="General">
                  <c:v>138</c:v>
                </c:pt>
                <c:pt idx="4952" formatCode="General">
                  <c:v>138</c:v>
                </c:pt>
                <c:pt idx="4953" formatCode="General">
                  <c:v>139</c:v>
                </c:pt>
                <c:pt idx="4954" formatCode="General">
                  <c:v>139</c:v>
                </c:pt>
                <c:pt idx="4955" formatCode="General">
                  <c:v>139</c:v>
                </c:pt>
                <c:pt idx="4956" formatCode="General">
                  <c:v>139</c:v>
                </c:pt>
                <c:pt idx="4957" formatCode="General">
                  <c:v>139</c:v>
                </c:pt>
                <c:pt idx="4958" formatCode="General">
                  <c:v>139</c:v>
                </c:pt>
                <c:pt idx="4959" formatCode="General">
                  <c:v>139</c:v>
                </c:pt>
                <c:pt idx="4960" formatCode="General">
                  <c:v>139</c:v>
                </c:pt>
                <c:pt idx="4961" formatCode="General">
                  <c:v>139</c:v>
                </c:pt>
                <c:pt idx="4962" formatCode="General">
                  <c:v>139</c:v>
                </c:pt>
                <c:pt idx="4963" formatCode="General">
                  <c:v>139</c:v>
                </c:pt>
                <c:pt idx="4964" formatCode="General">
                  <c:v>139</c:v>
                </c:pt>
                <c:pt idx="4965" formatCode="General">
                  <c:v>139</c:v>
                </c:pt>
                <c:pt idx="4966" formatCode="General">
                  <c:v>139</c:v>
                </c:pt>
                <c:pt idx="4967" formatCode="General">
                  <c:v>139</c:v>
                </c:pt>
                <c:pt idx="4968" formatCode="General">
                  <c:v>139</c:v>
                </c:pt>
                <c:pt idx="4969" formatCode="General">
                  <c:v>139</c:v>
                </c:pt>
                <c:pt idx="4970" formatCode="General">
                  <c:v>139</c:v>
                </c:pt>
                <c:pt idx="4971" formatCode="General">
                  <c:v>140</c:v>
                </c:pt>
                <c:pt idx="4972" formatCode="General">
                  <c:v>140</c:v>
                </c:pt>
                <c:pt idx="4973" formatCode="General">
                  <c:v>140</c:v>
                </c:pt>
                <c:pt idx="4974" formatCode="General">
                  <c:v>140</c:v>
                </c:pt>
                <c:pt idx="4975" formatCode="General">
                  <c:v>140</c:v>
                </c:pt>
                <c:pt idx="4976" formatCode="General">
                  <c:v>140</c:v>
                </c:pt>
                <c:pt idx="4977" formatCode="General">
                  <c:v>140</c:v>
                </c:pt>
                <c:pt idx="4978" formatCode="General">
                  <c:v>140</c:v>
                </c:pt>
                <c:pt idx="4979" formatCode="General">
                  <c:v>140</c:v>
                </c:pt>
                <c:pt idx="4980" formatCode="General">
                  <c:v>140</c:v>
                </c:pt>
                <c:pt idx="4981" formatCode="General">
                  <c:v>140</c:v>
                </c:pt>
                <c:pt idx="4982" formatCode="General">
                  <c:v>140</c:v>
                </c:pt>
                <c:pt idx="4983" formatCode="General">
                  <c:v>140</c:v>
                </c:pt>
                <c:pt idx="4984" formatCode="General">
                  <c:v>140</c:v>
                </c:pt>
                <c:pt idx="4985" formatCode="General">
                  <c:v>140</c:v>
                </c:pt>
                <c:pt idx="4986" formatCode="General">
                  <c:v>140</c:v>
                </c:pt>
                <c:pt idx="4987" formatCode="General">
                  <c:v>140</c:v>
                </c:pt>
                <c:pt idx="4988" formatCode="General">
                  <c:v>140</c:v>
                </c:pt>
                <c:pt idx="4989" formatCode="General">
                  <c:v>140</c:v>
                </c:pt>
                <c:pt idx="4990" formatCode="General">
                  <c:v>140</c:v>
                </c:pt>
                <c:pt idx="4991" formatCode="General">
                  <c:v>140</c:v>
                </c:pt>
                <c:pt idx="4992" formatCode="General">
                  <c:v>140</c:v>
                </c:pt>
                <c:pt idx="4993" formatCode="General">
                  <c:v>140</c:v>
                </c:pt>
                <c:pt idx="4994" formatCode="General">
                  <c:v>140</c:v>
                </c:pt>
                <c:pt idx="4995" formatCode="General">
                  <c:v>140</c:v>
                </c:pt>
                <c:pt idx="4996" formatCode="General">
                  <c:v>140</c:v>
                </c:pt>
                <c:pt idx="4997" formatCode="General">
                  <c:v>140</c:v>
                </c:pt>
                <c:pt idx="4998" formatCode="General">
                  <c:v>140</c:v>
                </c:pt>
                <c:pt idx="4999" formatCode="General">
                  <c:v>140</c:v>
                </c:pt>
                <c:pt idx="5000" formatCode="General">
                  <c:v>141</c:v>
                </c:pt>
                <c:pt idx="5001" formatCode="General">
                  <c:v>141</c:v>
                </c:pt>
                <c:pt idx="5002" formatCode="General">
                  <c:v>141</c:v>
                </c:pt>
                <c:pt idx="5003" formatCode="General">
                  <c:v>141</c:v>
                </c:pt>
                <c:pt idx="5004" formatCode="General">
                  <c:v>141</c:v>
                </c:pt>
                <c:pt idx="5005" formatCode="General">
                  <c:v>141</c:v>
                </c:pt>
                <c:pt idx="5006" formatCode="General">
                  <c:v>141</c:v>
                </c:pt>
                <c:pt idx="5007" formatCode="General">
                  <c:v>141</c:v>
                </c:pt>
                <c:pt idx="5008" formatCode="General">
                  <c:v>141</c:v>
                </c:pt>
                <c:pt idx="5009" formatCode="General">
                  <c:v>141</c:v>
                </c:pt>
                <c:pt idx="5010" formatCode="General">
                  <c:v>141</c:v>
                </c:pt>
                <c:pt idx="5011" formatCode="General">
                  <c:v>141</c:v>
                </c:pt>
                <c:pt idx="5012" formatCode="General">
                  <c:v>141</c:v>
                </c:pt>
                <c:pt idx="5013" formatCode="General">
                  <c:v>141</c:v>
                </c:pt>
                <c:pt idx="5014" formatCode="General">
                  <c:v>141</c:v>
                </c:pt>
                <c:pt idx="5015" formatCode="General">
                  <c:v>141</c:v>
                </c:pt>
                <c:pt idx="5016" formatCode="General">
                  <c:v>141</c:v>
                </c:pt>
                <c:pt idx="5017" formatCode="General">
                  <c:v>141</c:v>
                </c:pt>
                <c:pt idx="5018" formatCode="General">
                  <c:v>142</c:v>
                </c:pt>
                <c:pt idx="5019" formatCode="General">
                  <c:v>142</c:v>
                </c:pt>
                <c:pt idx="5020" formatCode="General">
                  <c:v>142</c:v>
                </c:pt>
                <c:pt idx="5021" formatCode="General">
                  <c:v>142</c:v>
                </c:pt>
                <c:pt idx="5022" formatCode="General">
                  <c:v>142</c:v>
                </c:pt>
                <c:pt idx="5023" formatCode="General">
                  <c:v>142</c:v>
                </c:pt>
                <c:pt idx="5024" formatCode="General">
                  <c:v>142</c:v>
                </c:pt>
                <c:pt idx="5025" formatCode="General">
                  <c:v>142</c:v>
                </c:pt>
                <c:pt idx="5026" formatCode="General">
                  <c:v>142</c:v>
                </c:pt>
                <c:pt idx="5027" formatCode="General">
                  <c:v>143</c:v>
                </c:pt>
                <c:pt idx="5028" formatCode="General">
                  <c:v>143</c:v>
                </c:pt>
                <c:pt idx="5029" formatCode="General">
                  <c:v>143</c:v>
                </c:pt>
                <c:pt idx="5030" formatCode="General">
                  <c:v>143</c:v>
                </c:pt>
                <c:pt idx="5031" formatCode="General">
                  <c:v>143</c:v>
                </c:pt>
                <c:pt idx="5032" formatCode="General">
                  <c:v>143</c:v>
                </c:pt>
                <c:pt idx="5033" formatCode="General">
                  <c:v>143</c:v>
                </c:pt>
                <c:pt idx="5034" formatCode="General">
                  <c:v>143</c:v>
                </c:pt>
                <c:pt idx="5035" formatCode="General">
                  <c:v>143</c:v>
                </c:pt>
                <c:pt idx="5036" formatCode="General">
                  <c:v>144</c:v>
                </c:pt>
                <c:pt idx="5037" formatCode="General">
                  <c:v>144</c:v>
                </c:pt>
                <c:pt idx="5038" formatCode="General">
                  <c:v>144</c:v>
                </c:pt>
                <c:pt idx="5039" formatCode="General">
                  <c:v>144</c:v>
                </c:pt>
                <c:pt idx="5040" formatCode="General">
                  <c:v>144</c:v>
                </c:pt>
                <c:pt idx="5041" formatCode="General">
                  <c:v>144</c:v>
                </c:pt>
                <c:pt idx="5042" formatCode="General">
                  <c:v>144</c:v>
                </c:pt>
                <c:pt idx="5043" formatCode="General">
                  <c:v>144</c:v>
                </c:pt>
                <c:pt idx="5044" formatCode="General">
                  <c:v>144</c:v>
                </c:pt>
                <c:pt idx="5045" formatCode="General">
                  <c:v>144</c:v>
                </c:pt>
                <c:pt idx="5046" formatCode="General">
                  <c:v>145</c:v>
                </c:pt>
                <c:pt idx="5047" formatCode="General">
                  <c:v>145</c:v>
                </c:pt>
                <c:pt idx="5048" formatCode="General">
                  <c:v>145</c:v>
                </c:pt>
                <c:pt idx="5049" formatCode="General">
                  <c:v>145</c:v>
                </c:pt>
                <c:pt idx="5050" formatCode="General">
                  <c:v>145</c:v>
                </c:pt>
                <c:pt idx="5051" formatCode="General">
                  <c:v>145</c:v>
                </c:pt>
                <c:pt idx="5052" formatCode="General">
                  <c:v>145</c:v>
                </c:pt>
                <c:pt idx="5053" formatCode="General">
                  <c:v>145</c:v>
                </c:pt>
                <c:pt idx="5054" formatCode="General">
                  <c:v>145</c:v>
                </c:pt>
                <c:pt idx="5055" formatCode="General">
                  <c:v>146</c:v>
                </c:pt>
                <c:pt idx="5056" formatCode="General">
                  <c:v>146</c:v>
                </c:pt>
                <c:pt idx="5057" formatCode="General">
                  <c:v>146</c:v>
                </c:pt>
                <c:pt idx="5058" formatCode="General">
                  <c:v>146</c:v>
                </c:pt>
                <c:pt idx="5059" formatCode="General">
                  <c:v>146</c:v>
                </c:pt>
                <c:pt idx="5060" formatCode="General">
                  <c:v>146</c:v>
                </c:pt>
                <c:pt idx="5061" formatCode="General">
                  <c:v>146</c:v>
                </c:pt>
                <c:pt idx="5062" formatCode="General">
                  <c:v>147</c:v>
                </c:pt>
                <c:pt idx="5063" formatCode="General">
                  <c:v>147</c:v>
                </c:pt>
                <c:pt idx="5064" formatCode="General">
                  <c:v>147</c:v>
                </c:pt>
                <c:pt idx="5065" formatCode="General">
                  <c:v>147</c:v>
                </c:pt>
                <c:pt idx="5066" formatCode="General">
                  <c:v>147</c:v>
                </c:pt>
                <c:pt idx="5067" formatCode="General">
                  <c:v>148</c:v>
                </c:pt>
                <c:pt idx="5068" formatCode="General">
                  <c:v>148</c:v>
                </c:pt>
                <c:pt idx="5069" formatCode="General">
                  <c:v>148</c:v>
                </c:pt>
                <c:pt idx="5070" formatCode="General">
                  <c:v>148</c:v>
                </c:pt>
                <c:pt idx="5071" formatCode="General">
                  <c:v>148</c:v>
                </c:pt>
                <c:pt idx="5072" formatCode="General">
                  <c:v>148</c:v>
                </c:pt>
                <c:pt idx="5073" formatCode="General">
                  <c:v>148</c:v>
                </c:pt>
                <c:pt idx="5074" formatCode="General">
                  <c:v>148</c:v>
                </c:pt>
                <c:pt idx="5075" formatCode="General">
                  <c:v>149</c:v>
                </c:pt>
                <c:pt idx="5076" formatCode="General">
                  <c:v>149</c:v>
                </c:pt>
                <c:pt idx="5077" formatCode="General">
                  <c:v>149</c:v>
                </c:pt>
                <c:pt idx="5078" formatCode="General">
                  <c:v>149</c:v>
                </c:pt>
                <c:pt idx="5079" formatCode="General">
                  <c:v>150</c:v>
                </c:pt>
                <c:pt idx="5080" formatCode="General">
                  <c:v>151</c:v>
                </c:pt>
                <c:pt idx="5081" formatCode="General">
                  <c:v>151</c:v>
                </c:pt>
                <c:pt idx="5082" formatCode="General">
                  <c:v>154</c:v>
                </c:pt>
                <c:pt idx="5083" formatCode="General">
                  <c:v>156</c:v>
                </c:pt>
                <c:pt idx="5084" formatCode="General">
                  <c:v>156</c:v>
                </c:pt>
                <c:pt idx="5085" formatCode="General">
                  <c:v>157</c:v>
                </c:pt>
                <c:pt idx="5086" formatCode="General">
                  <c:v>157</c:v>
                </c:pt>
                <c:pt idx="5087" formatCode="General">
                  <c:v>158</c:v>
                </c:pt>
                <c:pt idx="5088" formatCode="General">
                  <c:v>162</c:v>
                </c:pt>
                <c:pt idx="5089" formatCode="General">
                  <c:v>66</c:v>
                </c:pt>
                <c:pt idx="5090" formatCode="General">
                  <c:v>69</c:v>
                </c:pt>
                <c:pt idx="5091" formatCode="General">
                  <c:v>75</c:v>
                </c:pt>
                <c:pt idx="5092" formatCode="General">
                  <c:v>76</c:v>
                </c:pt>
                <c:pt idx="5093" formatCode="General">
                  <c:v>79</c:v>
                </c:pt>
                <c:pt idx="5094" formatCode="General">
                  <c:v>80</c:v>
                </c:pt>
                <c:pt idx="5095" formatCode="General">
                  <c:v>81</c:v>
                </c:pt>
                <c:pt idx="5096" formatCode="General">
                  <c:v>87</c:v>
                </c:pt>
                <c:pt idx="5097" formatCode="General">
                  <c:v>87</c:v>
                </c:pt>
                <c:pt idx="5098" formatCode="General">
                  <c:v>89</c:v>
                </c:pt>
                <c:pt idx="5099" formatCode="General">
                  <c:v>90</c:v>
                </c:pt>
                <c:pt idx="5100" formatCode="General">
                  <c:v>92</c:v>
                </c:pt>
                <c:pt idx="5101" formatCode="General">
                  <c:v>93</c:v>
                </c:pt>
                <c:pt idx="5102" formatCode="General">
                  <c:v>94</c:v>
                </c:pt>
                <c:pt idx="5103" formatCode="General">
                  <c:v>94</c:v>
                </c:pt>
                <c:pt idx="5104" formatCode="General">
                  <c:v>95</c:v>
                </c:pt>
                <c:pt idx="5105" formatCode="General">
                  <c:v>95</c:v>
                </c:pt>
                <c:pt idx="5106" formatCode="General">
                  <c:v>96</c:v>
                </c:pt>
                <c:pt idx="5107" formatCode="General">
                  <c:v>96</c:v>
                </c:pt>
                <c:pt idx="5108" formatCode="General">
                  <c:v>98</c:v>
                </c:pt>
                <c:pt idx="5109" formatCode="General">
                  <c:v>98</c:v>
                </c:pt>
                <c:pt idx="5110" formatCode="General">
                  <c:v>98</c:v>
                </c:pt>
                <c:pt idx="5111" formatCode="General">
                  <c:v>98</c:v>
                </c:pt>
                <c:pt idx="5112" formatCode="General">
                  <c:v>98</c:v>
                </c:pt>
                <c:pt idx="5113" formatCode="General">
                  <c:v>98</c:v>
                </c:pt>
                <c:pt idx="5114" formatCode="General">
                  <c:v>99</c:v>
                </c:pt>
                <c:pt idx="5115" formatCode="General">
                  <c:v>99</c:v>
                </c:pt>
                <c:pt idx="5116" formatCode="General">
                  <c:v>99</c:v>
                </c:pt>
                <c:pt idx="5117" formatCode="General">
                  <c:v>99</c:v>
                </c:pt>
                <c:pt idx="5118" formatCode="General">
                  <c:v>99</c:v>
                </c:pt>
                <c:pt idx="5119" formatCode="General">
                  <c:v>99</c:v>
                </c:pt>
                <c:pt idx="5120" formatCode="General">
                  <c:v>99</c:v>
                </c:pt>
                <c:pt idx="5121" formatCode="General">
                  <c:v>99</c:v>
                </c:pt>
                <c:pt idx="5122" formatCode="General">
                  <c:v>99</c:v>
                </c:pt>
                <c:pt idx="5123" formatCode="General">
                  <c:v>99</c:v>
                </c:pt>
                <c:pt idx="5124" formatCode="General">
                  <c:v>99</c:v>
                </c:pt>
                <c:pt idx="5125" formatCode="General">
                  <c:v>99</c:v>
                </c:pt>
                <c:pt idx="5126" formatCode="General">
                  <c:v>100</c:v>
                </c:pt>
                <c:pt idx="5127" formatCode="General">
                  <c:v>100</c:v>
                </c:pt>
                <c:pt idx="5128" formatCode="General">
                  <c:v>100</c:v>
                </c:pt>
                <c:pt idx="5129" formatCode="General">
                  <c:v>100</c:v>
                </c:pt>
                <c:pt idx="5130" formatCode="General">
                  <c:v>100</c:v>
                </c:pt>
                <c:pt idx="5131" formatCode="General">
                  <c:v>100</c:v>
                </c:pt>
                <c:pt idx="5132" formatCode="General">
                  <c:v>101</c:v>
                </c:pt>
                <c:pt idx="5133" formatCode="General">
                  <c:v>101</c:v>
                </c:pt>
                <c:pt idx="5134" formatCode="General">
                  <c:v>101</c:v>
                </c:pt>
                <c:pt idx="5135" formatCode="General">
                  <c:v>101</c:v>
                </c:pt>
                <c:pt idx="5136" formatCode="General">
                  <c:v>101</c:v>
                </c:pt>
                <c:pt idx="5137" formatCode="General">
                  <c:v>101</c:v>
                </c:pt>
                <c:pt idx="5138" formatCode="General">
                  <c:v>101</c:v>
                </c:pt>
                <c:pt idx="5139" formatCode="General">
                  <c:v>101</c:v>
                </c:pt>
                <c:pt idx="5140" formatCode="General">
                  <c:v>101</c:v>
                </c:pt>
                <c:pt idx="5141" formatCode="General">
                  <c:v>102</c:v>
                </c:pt>
                <c:pt idx="5142" formatCode="General">
                  <c:v>102</c:v>
                </c:pt>
                <c:pt idx="5143" formatCode="General">
                  <c:v>102</c:v>
                </c:pt>
                <c:pt idx="5144" formatCode="General">
                  <c:v>102</c:v>
                </c:pt>
                <c:pt idx="5145" formatCode="General">
                  <c:v>102</c:v>
                </c:pt>
                <c:pt idx="5146" formatCode="General">
                  <c:v>102</c:v>
                </c:pt>
                <c:pt idx="5147" formatCode="General">
                  <c:v>102</c:v>
                </c:pt>
                <c:pt idx="5148" formatCode="General">
                  <c:v>102</c:v>
                </c:pt>
                <c:pt idx="5149" formatCode="General">
                  <c:v>102</c:v>
                </c:pt>
                <c:pt idx="5150" formatCode="General">
                  <c:v>102</c:v>
                </c:pt>
                <c:pt idx="5151" formatCode="General">
                  <c:v>103</c:v>
                </c:pt>
                <c:pt idx="5152" formatCode="General">
                  <c:v>103</c:v>
                </c:pt>
                <c:pt idx="5153" formatCode="General">
                  <c:v>103</c:v>
                </c:pt>
                <c:pt idx="5154" formatCode="General">
                  <c:v>103</c:v>
                </c:pt>
                <c:pt idx="5155" formatCode="General">
                  <c:v>103</c:v>
                </c:pt>
                <c:pt idx="5156" formatCode="General">
                  <c:v>103</c:v>
                </c:pt>
                <c:pt idx="5157" formatCode="General">
                  <c:v>103</c:v>
                </c:pt>
                <c:pt idx="5158" formatCode="General">
                  <c:v>103</c:v>
                </c:pt>
                <c:pt idx="5159" formatCode="General">
                  <c:v>104</c:v>
                </c:pt>
                <c:pt idx="5160" formatCode="General">
                  <c:v>104</c:v>
                </c:pt>
                <c:pt idx="5161" formatCode="General">
                  <c:v>104</c:v>
                </c:pt>
                <c:pt idx="5162" formatCode="General">
                  <c:v>104</c:v>
                </c:pt>
                <c:pt idx="5163" formatCode="General">
                  <c:v>104</c:v>
                </c:pt>
                <c:pt idx="5164" formatCode="General">
                  <c:v>104</c:v>
                </c:pt>
                <c:pt idx="5165" formatCode="General">
                  <c:v>104</c:v>
                </c:pt>
                <c:pt idx="5166" formatCode="General">
                  <c:v>104</c:v>
                </c:pt>
                <c:pt idx="5167" formatCode="General">
                  <c:v>104</c:v>
                </c:pt>
                <c:pt idx="5168" formatCode="General">
                  <c:v>104</c:v>
                </c:pt>
                <c:pt idx="5169" formatCode="General">
                  <c:v>104</c:v>
                </c:pt>
                <c:pt idx="5170" formatCode="General">
                  <c:v>105</c:v>
                </c:pt>
                <c:pt idx="5171" formatCode="General">
                  <c:v>105</c:v>
                </c:pt>
                <c:pt idx="5172" formatCode="General">
                  <c:v>105</c:v>
                </c:pt>
                <c:pt idx="5173" formatCode="General">
                  <c:v>105</c:v>
                </c:pt>
                <c:pt idx="5174" formatCode="General">
                  <c:v>105</c:v>
                </c:pt>
                <c:pt idx="5175" formatCode="General">
                  <c:v>105</c:v>
                </c:pt>
                <c:pt idx="5176" formatCode="General">
                  <c:v>105</c:v>
                </c:pt>
                <c:pt idx="5177" formatCode="General">
                  <c:v>105</c:v>
                </c:pt>
                <c:pt idx="5178" formatCode="General">
                  <c:v>105</c:v>
                </c:pt>
                <c:pt idx="5179" formatCode="General">
                  <c:v>105</c:v>
                </c:pt>
                <c:pt idx="5180" formatCode="General">
                  <c:v>105</c:v>
                </c:pt>
                <c:pt idx="5181" formatCode="General">
                  <c:v>105</c:v>
                </c:pt>
                <c:pt idx="5182" formatCode="General">
                  <c:v>105</c:v>
                </c:pt>
                <c:pt idx="5183" formatCode="General">
                  <c:v>105</c:v>
                </c:pt>
                <c:pt idx="5184" formatCode="General">
                  <c:v>105</c:v>
                </c:pt>
                <c:pt idx="5185" formatCode="General">
                  <c:v>106</c:v>
                </c:pt>
                <c:pt idx="5186" formatCode="General">
                  <c:v>106</c:v>
                </c:pt>
                <c:pt idx="5187" formatCode="General">
                  <c:v>106</c:v>
                </c:pt>
                <c:pt idx="5188" formatCode="General">
                  <c:v>106</c:v>
                </c:pt>
                <c:pt idx="5189" formatCode="General">
                  <c:v>106</c:v>
                </c:pt>
                <c:pt idx="5190" formatCode="General">
                  <c:v>106</c:v>
                </c:pt>
                <c:pt idx="5191" formatCode="General">
                  <c:v>106</c:v>
                </c:pt>
                <c:pt idx="5192" formatCode="General">
                  <c:v>106</c:v>
                </c:pt>
                <c:pt idx="5193" formatCode="General">
                  <c:v>106</c:v>
                </c:pt>
                <c:pt idx="5194" formatCode="General">
                  <c:v>106</c:v>
                </c:pt>
                <c:pt idx="5195" formatCode="General">
                  <c:v>106</c:v>
                </c:pt>
                <c:pt idx="5196" formatCode="General">
                  <c:v>106</c:v>
                </c:pt>
                <c:pt idx="5197" formatCode="General">
                  <c:v>106</c:v>
                </c:pt>
                <c:pt idx="5198" formatCode="General">
                  <c:v>106</c:v>
                </c:pt>
                <c:pt idx="5199" formatCode="General">
                  <c:v>106</c:v>
                </c:pt>
                <c:pt idx="5200" formatCode="General">
                  <c:v>106</c:v>
                </c:pt>
                <c:pt idx="5201" formatCode="General">
                  <c:v>106</c:v>
                </c:pt>
                <c:pt idx="5202" formatCode="General">
                  <c:v>106</c:v>
                </c:pt>
                <c:pt idx="5203" formatCode="General">
                  <c:v>106</c:v>
                </c:pt>
                <c:pt idx="5204" formatCode="General">
                  <c:v>106</c:v>
                </c:pt>
                <c:pt idx="5205" formatCode="General">
                  <c:v>106</c:v>
                </c:pt>
                <c:pt idx="5206" formatCode="General">
                  <c:v>107</c:v>
                </c:pt>
                <c:pt idx="5207" formatCode="General">
                  <c:v>107</c:v>
                </c:pt>
                <c:pt idx="5208" formatCode="General">
                  <c:v>107</c:v>
                </c:pt>
                <c:pt idx="5209" formatCode="General">
                  <c:v>107</c:v>
                </c:pt>
                <c:pt idx="5210" formatCode="General">
                  <c:v>107</c:v>
                </c:pt>
                <c:pt idx="5211" formatCode="General">
                  <c:v>107</c:v>
                </c:pt>
                <c:pt idx="5212" formatCode="General">
                  <c:v>107</c:v>
                </c:pt>
                <c:pt idx="5213" formatCode="General">
                  <c:v>107</c:v>
                </c:pt>
                <c:pt idx="5214" formatCode="General">
                  <c:v>107</c:v>
                </c:pt>
                <c:pt idx="5215" formatCode="General">
                  <c:v>107</c:v>
                </c:pt>
                <c:pt idx="5216" formatCode="General">
                  <c:v>107</c:v>
                </c:pt>
                <c:pt idx="5217" formatCode="General">
                  <c:v>107</c:v>
                </c:pt>
                <c:pt idx="5218" formatCode="General">
                  <c:v>107</c:v>
                </c:pt>
                <c:pt idx="5219" formatCode="General">
                  <c:v>107</c:v>
                </c:pt>
                <c:pt idx="5220" formatCode="General">
                  <c:v>107</c:v>
                </c:pt>
                <c:pt idx="5221" formatCode="General">
                  <c:v>107</c:v>
                </c:pt>
                <c:pt idx="5222" formatCode="General">
                  <c:v>107</c:v>
                </c:pt>
                <c:pt idx="5223" formatCode="General">
                  <c:v>107</c:v>
                </c:pt>
                <c:pt idx="5224" formatCode="General">
                  <c:v>107</c:v>
                </c:pt>
                <c:pt idx="5225" formatCode="General">
                  <c:v>107</c:v>
                </c:pt>
                <c:pt idx="5226" formatCode="General">
                  <c:v>107</c:v>
                </c:pt>
                <c:pt idx="5227" formatCode="General">
                  <c:v>107</c:v>
                </c:pt>
                <c:pt idx="5228" formatCode="General">
                  <c:v>107</c:v>
                </c:pt>
                <c:pt idx="5229" formatCode="General">
                  <c:v>107</c:v>
                </c:pt>
                <c:pt idx="5230" formatCode="General">
                  <c:v>108</c:v>
                </c:pt>
                <c:pt idx="5231" formatCode="General">
                  <c:v>108</c:v>
                </c:pt>
                <c:pt idx="5232" formatCode="General">
                  <c:v>108</c:v>
                </c:pt>
                <c:pt idx="5233" formatCode="General">
                  <c:v>108</c:v>
                </c:pt>
                <c:pt idx="5234" formatCode="General">
                  <c:v>108</c:v>
                </c:pt>
                <c:pt idx="5235" formatCode="General">
                  <c:v>108</c:v>
                </c:pt>
                <c:pt idx="5236" formatCode="General">
                  <c:v>108</c:v>
                </c:pt>
                <c:pt idx="5237" formatCode="General">
                  <c:v>108</c:v>
                </c:pt>
                <c:pt idx="5238" formatCode="General">
                  <c:v>108</c:v>
                </c:pt>
                <c:pt idx="5239" formatCode="General">
                  <c:v>108</c:v>
                </c:pt>
                <c:pt idx="5240" formatCode="General">
                  <c:v>108</c:v>
                </c:pt>
                <c:pt idx="5241" formatCode="General">
                  <c:v>108</c:v>
                </c:pt>
                <c:pt idx="5242" formatCode="General">
                  <c:v>108</c:v>
                </c:pt>
                <c:pt idx="5243" formatCode="General">
                  <c:v>108</c:v>
                </c:pt>
                <c:pt idx="5244" formatCode="General">
                  <c:v>108</c:v>
                </c:pt>
                <c:pt idx="5245" formatCode="General">
                  <c:v>108</c:v>
                </c:pt>
                <c:pt idx="5246" formatCode="General">
                  <c:v>108</c:v>
                </c:pt>
                <c:pt idx="5247" formatCode="General">
                  <c:v>108</c:v>
                </c:pt>
                <c:pt idx="5248" formatCode="General">
                  <c:v>108</c:v>
                </c:pt>
                <c:pt idx="5249" formatCode="General">
                  <c:v>108</c:v>
                </c:pt>
                <c:pt idx="5250" formatCode="General">
                  <c:v>108</c:v>
                </c:pt>
                <c:pt idx="5251" formatCode="General">
                  <c:v>109</c:v>
                </c:pt>
                <c:pt idx="5252" formatCode="General">
                  <c:v>109</c:v>
                </c:pt>
                <c:pt idx="5253" formatCode="General">
                  <c:v>109</c:v>
                </c:pt>
                <c:pt idx="5254" formatCode="General">
                  <c:v>109</c:v>
                </c:pt>
                <c:pt idx="5255" formatCode="General">
                  <c:v>109</c:v>
                </c:pt>
                <c:pt idx="5256" formatCode="General">
                  <c:v>109</c:v>
                </c:pt>
                <c:pt idx="5257" formatCode="General">
                  <c:v>109</c:v>
                </c:pt>
                <c:pt idx="5258" formatCode="General">
                  <c:v>109</c:v>
                </c:pt>
                <c:pt idx="5259" formatCode="General">
                  <c:v>109</c:v>
                </c:pt>
                <c:pt idx="5260" formatCode="General">
                  <c:v>109</c:v>
                </c:pt>
                <c:pt idx="5261" formatCode="General">
                  <c:v>109</c:v>
                </c:pt>
                <c:pt idx="5262" formatCode="General">
                  <c:v>109</c:v>
                </c:pt>
                <c:pt idx="5263" formatCode="General">
                  <c:v>109</c:v>
                </c:pt>
                <c:pt idx="5264" formatCode="General">
                  <c:v>109</c:v>
                </c:pt>
                <c:pt idx="5265" formatCode="General">
                  <c:v>109</c:v>
                </c:pt>
                <c:pt idx="5266" formatCode="General">
                  <c:v>109</c:v>
                </c:pt>
                <c:pt idx="5267" formatCode="General">
                  <c:v>109</c:v>
                </c:pt>
                <c:pt idx="5268" formatCode="General">
                  <c:v>109</c:v>
                </c:pt>
                <c:pt idx="5269" formatCode="General">
                  <c:v>109</c:v>
                </c:pt>
                <c:pt idx="5270" formatCode="General">
                  <c:v>109</c:v>
                </c:pt>
                <c:pt idx="5271" formatCode="General">
                  <c:v>109</c:v>
                </c:pt>
                <c:pt idx="5272" formatCode="General">
                  <c:v>110</c:v>
                </c:pt>
                <c:pt idx="5273" formatCode="General">
                  <c:v>110</c:v>
                </c:pt>
                <c:pt idx="5274" formatCode="General">
                  <c:v>110</c:v>
                </c:pt>
                <c:pt idx="5275" formatCode="General">
                  <c:v>110</c:v>
                </c:pt>
                <c:pt idx="5276" formatCode="General">
                  <c:v>110</c:v>
                </c:pt>
                <c:pt idx="5277" formatCode="General">
                  <c:v>110</c:v>
                </c:pt>
                <c:pt idx="5278" formatCode="General">
                  <c:v>110</c:v>
                </c:pt>
                <c:pt idx="5279" formatCode="General">
                  <c:v>110</c:v>
                </c:pt>
                <c:pt idx="5280" formatCode="General">
                  <c:v>110</c:v>
                </c:pt>
                <c:pt idx="5281" formatCode="General">
                  <c:v>110</c:v>
                </c:pt>
                <c:pt idx="5282" formatCode="General">
                  <c:v>110</c:v>
                </c:pt>
                <c:pt idx="5283" formatCode="General">
                  <c:v>110</c:v>
                </c:pt>
                <c:pt idx="5284" formatCode="General">
                  <c:v>110</c:v>
                </c:pt>
                <c:pt idx="5285" formatCode="General">
                  <c:v>110</c:v>
                </c:pt>
                <c:pt idx="5286" formatCode="General">
                  <c:v>110</c:v>
                </c:pt>
                <c:pt idx="5287" formatCode="General">
                  <c:v>110</c:v>
                </c:pt>
                <c:pt idx="5288" formatCode="General">
                  <c:v>110</c:v>
                </c:pt>
                <c:pt idx="5289" formatCode="General">
                  <c:v>110</c:v>
                </c:pt>
                <c:pt idx="5290" formatCode="General">
                  <c:v>110</c:v>
                </c:pt>
                <c:pt idx="5291" formatCode="General">
                  <c:v>111</c:v>
                </c:pt>
                <c:pt idx="5292" formatCode="General">
                  <c:v>111</c:v>
                </c:pt>
                <c:pt idx="5293" formatCode="General">
                  <c:v>111</c:v>
                </c:pt>
                <c:pt idx="5294" formatCode="General">
                  <c:v>111</c:v>
                </c:pt>
                <c:pt idx="5295" formatCode="General">
                  <c:v>111</c:v>
                </c:pt>
                <c:pt idx="5296" formatCode="General">
                  <c:v>111</c:v>
                </c:pt>
                <c:pt idx="5297" formatCode="General">
                  <c:v>111</c:v>
                </c:pt>
                <c:pt idx="5298" formatCode="General">
                  <c:v>111</c:v>
                </c:pt>
                <c:pt idx="5299" formatCode="General">
                  <c:v>111</c:v>
                </c:pt>
                <c:pt idx="5300" formatCode="General">
                  <c:v>111</c:v>
                </c:pt>
                <c:pt idx="5301" formatCode="General">
                  <c:v>111</c:v>
                </c:pt>
                <c:pt idx="5302" formatCode="General">
                  <c:v>111</c:v>
                </c:pt>
                <c:pt idx="5303" formatCode="General">
                  <c:v>111</c:v>
                </c:pt>
                <c:pt idx="5304" formatCode="General">
                  <c:v>111</c:v>
                </c:pt>
                <c:pt idx="5305" formatCode="General">
                  <c:v>111</c:v>
                </c:pt>
                <c:pt idx="5306" formatCode="General">
                  <c:v>111</c:v>
                </c:pt>
                <c:pt idx="5307" formatCode="General">
                  <c:v>111</c:v>
                </c:pt>
                <c:pt idx="5308" formatCode="General">
                  <c:v>111</c:v>
                </c:pt>
                <c:pt idx="5309" formatCode="General">
                  <c:v>111</c:v>
                </c:pt>
                <c:pt idx="5310" formatCode="General">
                  <c:v>111</c:v>
                </c:pt>
                <c:pt idx="5311" formatCode="General">
                  <c:v>111</c:v>
                </c:pt>
                <c:pt idx="5312" formatCode="General">
                  <c:v>111</c:v>
                </c:pt>
                <c:pt idx="5313" formatCode="General">
                  <c:v>112</c:v>
                </c:pt>
                <c:pt idx="5314" formatCode="General">
                  <c:v>112</c:v>
                </c:pt>
                <c:pt idx="5315" formatCode="General">
                  <c:v>112</c:v>
                </c:pt>
                <c:pt idx="5316" formatCode="General">
                  <c:v>112</c:v>
                </c:pt>
                <c:pt idx="5317" formatCode="General">
                  <c:v>112</c:v>
                </c:pt>
                <c:pt idx="5318" formatCode="General">
                  <c:v>112</c:v>
                </c:pt>
                <c:pt idx="5319" formatCode="General">
                  <c:v>112</c:v>
                </c:pt>
                <c:pt idx="5320" formatCode="General">
                  <c:v>112</c:v>
                </c:pt>
                <c:pt idx="5321" formatCode="General">
                  <c:v>112</c:v>
                </c:pt>
                <c:pt idx="5322" formatCode="General">
                  <c:v>112</c:v>
                </c:pt>
                <c:pt idx="5323" formatCode="General">
                  <c:v>112</c:v>
                </c:pt>
                <c:pt idx="5324" formatCode="General">
                  <c:v>112</c:v>
                </c:pt>
                <c:pt idx="5325" formatCode="General">
                  <c:v>112</c:v>
                </c:pt>
                <c:pt idx="5326" formatCode="General">
                  <c:v>112</c:v>
                </c:pt>
                <c:pt idx="5327" formatCode="General">
                  <c:v>112</c:v>
                </c:pt>
                <c:pt idx="5328" formatCode="General">
                  <c:v>112</c:v>
                </c:pt>
                <c:pt idx="5329" formatCode="General">
                  <c:v>112</c:v>
                </c:pt>
                <c:pt idx="5330" formatCode="General">
                  <c:v>112</c:v>
                </c:pt>
                <c:pt idx="5331" formatCode="General">
                  <c:v>112</c:v>
                </c:pt>
                <c:pt idx="5332" formatCode="General">
                  <c:v>112</c:v>
                </c:pt>
                <c:pt idx="5333" formatCode="General">
                  <c:v>112</c:v>
                </c:pt>
                <c:pt idx="5334" formatCode="General">
                  <c:v>112</c:v>
                </c:pt>
                <c:pt idx="5335" formatCode="General">
                  <c:v>112</c:v>
                </c:pt>
                <c:pt idx="5336" formatCode="General">
                  <c:v>113</c:v>
                </c:pt>
                <c:pt idx="5337" formatCode="General">
                  <c:v>113</c:v>
                </c:pt>
                <c:pt idx="5338" formatCode="General">
                  <c:v>113</c:v>
                </c:pt>
                <c:pt idx="5339" formatCode="General">
                  <c:v>113</c:v>
                </c:pt>
                <c:pt idx="5340" formatCode="General">
                  <c:v>113</c:v>
                </c:pt>
                <c:pt idx="5341" formatCode="General">
                  <c:v>113</c:v>
                </c:pt>
                <c:pt idx="5342" formatCode="General">
                  <c:v>113</c:v>
                </c:pt>
                <c:pt idx="5343" formatCode="General">
                  <c:v>113</c:v>
                </c:pt>
                <c:pt idx="5344" formatCode="General">
                  <c:v>113</c:v>
                </c:pt>
                <c:pt idx="5345" formatCode="General">
                  <c:v>113</c:v>
                </c:pt>
                <c:pt idx="5346" formatCode="General">
                  <c:v>113</c:v>
                </c:pt>
                <c:pt idx="5347" formatCode="General">
                  <c:v>113</c:v>
                </c:pt>
                <c:pt idx="5348" formatCode="General">
                  <c:v>113</c:v>
                </c:pt>
                <c:pt idx="5349" formatCode="General">
                  <c:v>113</c:v>
                </c:pt>
                <c:pt idx="5350" formatCode="General">
                  <c:v>113</c:v>
                </c:pt>
                <c:pt idx="5351" formatCode="General">
                  <c:v>113</c:v>
                </c:pt>
                <c:pt idx="5352" formatCode="General">
                  <c:v>113</c:v>
                </c:pt>
                <c:pt idx="5353" formatCode="General">
                  <c:v>113</c:v>
                </c:pt>
                <c:pt idx="5354" formatCode="General">
                  <c:v>113</c:v>
                </c:pt>
                <c:pt idx="5355" formatCode="General">
                  <c:v>113</c:v>
                </c:pt>
                <c:pt idx="5356" formatCode="General">
                  <c:v>113</c:v>
                </c:pt>
                <c:pt idx="5357" formatCode="General">
                  <c:v>114</c:v>
                </c:pt>
                <c:pt idx="5358" formatCode="General">
                  <c:v>114</c:v>
                </c:pt>
                <c:pt idx="5359" formatCode="General">
                  <c:v>114</c:v>
                </c:pt>
                <c:pt idx="5360" formatCode="General">
                  <c:v>114</c:v>
                </c:pt>
                <c:pt idx="5361" formatCode="General">
                  <c:v>114</c:v>
                </c:pt>
                <c:pt idx="5362" formatCode="General">
                  <c:v>114</c:v>
                </c:pt>
                <c:pt idx="5363" formatCode="General">
                  <c:v>114</c:v>
                </c:pt>
                <c:pt idx="5364" formatCode="General">
                  <c:v>114</c:v>
                </c:pt>
                <c:pt idx="5365" formatCode="General">
                  <c:v>114</c:v>
                </c:pt>
                <c:pt idx="5366" formatCode="General">
                  <c:v>114</c:v>
                </c:pt>
                <c:pt idx="5367" formatCode="General">
                  <c:v>114</c:v>
                </c:pt>
                <c:pt idx="5368" formatCode="General">
                  <c:v>114</c:v>
                </c:pt>
                <c:pt idx="5369" formatCode="General">
                  <c:v>114</c:v>
                </c:pt>
                <c:pt idx="5370" formatCode="General">
                  <c:v>114</c:v>
                </c:pt>
                <c:pt idx="5371" formatCode="General">
                  <c:v>114</c:v>
                </c:pt>
                <c:pt idx="5372" formatCode="General">
                  <c:v>114</c:v>
                </c:pt>
                <c:pt idx="5373" formatCode="General">
                  <c:v>114</c:v>
                </c:pt>
                <c:pt idx="5374" formatCode="General">
                  <c:v>114</c:v>
                </c:pt>
                <c:pt idx="5375" formatCode="General">
                  <c:v>114</c:v>
                </c:pt>
                <c:pt idx="5376" formatCode="General">
                  <c:v>114</c:v>
                </c:pt>
                <c:pt idx="5377" formatCode="General">
                  <c:v>114</c:v>
                </c:pt>
                <c:pt idx="5378" formatCode="General">
                  <c:v>114</c:v>
                </c:pt>
                <c:pt idx="5379" formatCode="General">
                  <c:v>115</c:v>
                </c:pt>
                <c:pt idx="5380" formatCode="General">
                  <c:v>115</c:v>
                </c:pt>
                <c:pt idx="5381" formatCode="General">
                  <c:v>115</c:v>
                </c:pt>
                <c:pt idx="5382" formatCode="General">
                  <c:v>115</c:v>
                </c:pt>
                <c:pt idx="5383" formatCode="General">
                  <c:v>115</c:v>
                </c:pt>
                <c:pt idx="5384" formatCode="General">
                  <c:v>115</c:v>
                </c:pt>
                <c:pt idx="5385" formatCode="General">
                  <c:v>115</c:v>
                </c:pt>
                <c:pt idx="5386" formatCode="General">
                  <c:v>115</c:v>
                </c:pt>
                <c:pt idx="5387" formatCode="General">
                  <c:v>115</c:v>
                </c:pt>
                <c:pt idx="5388" formatCode="General">
                  <c:v>115</c:v>
                </c:pt>
                <c:pt idx="5389" formatCode="General">
                  <c:v>115</c:v>
                </c:pt>
                <c:pt idx="5390" formatCode="General">
                  <c:v>115</c:v>
                </c:pt>
                <c:pt idx="5391" formatCode="General">
                  <c:v>115</c:v>
                </c:pt>
                <c:pt idx="5392" formatCode="General">
                  <c:v>115</c:v>
                </c:pt>
                <c:pt idx="5393" formatCode="General">
                  <c:v>115</c:v>
                </c:pt>
                <c:pt idx="5394" formatCode="General">
                  <c:v>115</c:v>
                </c:pt>
                <c:pt idx="5395" formatCode="General">
                  <c:v>115</c:v>
                </c:pt>
                <c:pt idx="5396" formatCode="General">
                  <c:v>115</c:v>
                </c:pt>
                <c:pt idx="5397" formatCode="General">
                  <c:v>115</c:v>
                </c:pt>
                <c:pt idx="5398" formatCode="General">
                  <c:v>115</c:v>
                </c:pt>
                <c:pt idx="5399" formatCode="General">
                  <c:v>115</c:v>
                </c:pt>
                <c:pt idx="5400" formatCode="General">
                  <c:v>115</c:v>
                </c:pt>
                <c:pt idx="5401" formatCode="General">
                  <c:v>115</c:v>
                </c:pt>
                <c:pt idx="5402" formatCode="General">
                  <c:v>116</c:v>
                </c:pt>
                <c:pt idx="5403" formatCode="General">
                  <c:v>116</c:v>
                </c:pt>
                <c:pt idx="5404" formatCode="General">
                  <c:v>116</c:v>
                </c:pt>
                <c:pt idx="5405" formatCode="General">
                  <c:v>116</c:v>
                </c:pt>
                <c:pt idx="5406" formatCode="General">
                  <c:v>116</c:v>
                </c:pt>
                <c:pt idx="5407" formatCode="General">
                  <c:v>116</c:v>
                </c:pt>
                <c:pt idx="5408" formatCode="General">
                  <c:v>116</c:v>
                </c:pt>
                <c:pt idx="5409" formatCode="General">
                  <c:v>116</c:v>
                </c:pt>
                <c:pt idx="5410" formatCode="General">
                  <c:v>116</c:v>
                </c:pt>
                <c:pt idx="5411" formatCode="General">
                  <c:v>116</c:v>
                </c:pt>
                <c:pt idx="5412" formatCode="General">
                  <c:v>116</c:v>
                </c:pt>
                <c:pt idx="5413" formatCode="General">
                  <c:v>116</c:v>
                </c:pt>
                <c:pt idx="5414" formatCode="General">
                  <c:v>116</c:v>
                </c:pt>
                <c:pt idx="5415" formatCode="General">
                  <c:v>116</c:v>
                </c:pt>
                <c:pt idx="5416" formatCode="General">
                  <c:v>116</c:v>
                </c:pt>
                <c:pt idx="5417" formatCode="General">
                  <c:v>116</c:v>
                </c:pt>
                <c:pt idx="5418" formatCode="General">
                  <c:v>116</c:v>
                </c:pt>
                <c:pt idx="5419" formatCode="General">
                  <c:v>116</c:v>
                </c:pt>
                <c:pt idx="5420" formatCode="General">
                  <c:v>116</c:v>
                </c:pt>
                <c:pt idx="5421" formatCode="General">
                  <c:v>116</c:v>
                </c:pt>
                <c:pt idx="5422" formatCode="General">
                  <c:v>116</c:v>
                </c:pt>
                <c:pt idx="5423" formatCode="General">
                  <c:v>116</c:v>
                </c:pt>
                <c:pt idx="5424" formatCode="General">
                  <c:v>116</c:v>
                </c:pt>
                <c:pt idx="5425" formatCode="General">
                  <c:v>116</c:v>
                </c:pt>
                <c:pt idx="5426" formatCode="General">
                  <c:v>116</c:v>
                </c:pt>
                <c:pt idx="5427" formatCode="General">
                  <c:v>116</c:v>
                </c:pt>
                <c:pt idx="5428" formatCode="General">
                  <c:v>116</c:v>
                </c:pt>
                <c:pt idx="5429" formatCode="General">
                  <c:v>116</c:v>
                </c:pt>
                <c:pt idx="5430" formatCode="General">
                  <c:v>116</c:v>
                </c:pt>
                <c:pt idx="5431" formatCode="General">
                  <c:v>116</c:v>
                </c:pt>
                <c:pt idx="5432" formatCode="General">
                  <c:v>116</c:v>
                </c:pt>
                <c:pt idx="5433" formatCode="General">
                  <c:v>116</c:v>
                </c:pt>
                <c:pt idx="5434" formatCode="General">
                  <c:v>117</c:v>
                </c:pt>
                <c:pt idx="5435" formatCode="General">
                  <c:v>117</c:v>
                </c:pt>
                <c:pt idx="5436" formatCode="General">
                  <c:v>117</c:v>
                </c:pt>
                <c:pt idx="5437" formatCode="General">
                  <c:v>117</c:v>
                </c:pt>
                <c:pt idx="5438" formatCode="General">
                  <c:v>117</c:v>
                </c:pt>
                <c:pt idx="5439" formatCode="General">
                  <c:v>117</c:v>
                </c:pt>
                <c:pt idx="5440" formatCode="General">
                  <c:v>117</c:v>
                </c:pt>
                <c:pt idx="5441" formatCode="General">
                  <c:v>117</c:v>
                </c:pt>
                <c:pt idx="5442" formatCode="General">
                  <c:v>117</c:v>
                </c:pt>
                <c:pt idx="5443" formatCode="General">
                  <c:v>117</c:v>
                </c:pt>
                <c:pt idx="5444" formatCode="General">
                  <c:v>117</c:v>
                </c:pt>
                <c:pt idx="5445" formatCode="General">
                  <c:v>117</c:v>
                </c:pt>
                <c:pt idx="5446" formatCode="General">
                  <c:v>117</c:v>
                </c:pt>
                <c:pt idx="5447" formatCode="General">
                  <c:v>117</c:v>
                </c:pt>
                <c:pt idx="5448" formatCode="General">
                  <c:v>117</c:v>
                </c:pt>
                <c:pt idx="5449" formatCode="General">
                  <c:v>117</c:v>
                </c:pt>
                <c:pt idx="5450" formatCode="General">
                  <c:v>117</c:v>
                </c:pt>
                <c:pt idx="5451" formatCode="General">
                  <c:v>117</c:v>
                </c:pt>
                <c:pt idx="5452" formatCode="General">
                  <c:v>117</c:v>
                </c:pt>
                <c:pt idx="5453" formatCode="General">
                  <c:v>117</c:v>
                </c:pt>
                <c:pt idx="5454" formatCode="General">
                  <c:v>117</c:v>
                </c:pt>
                <c:pt idx="5455" formatCode="General">
                  <c:v>117</c:v>
                </c:pt>
                <c:pt idx="5456" formatCode="General">
                  <c:v>117</c:v>
                </c:pt>
                <c:pt idx="5457" formatCode="General">
                  <c:v>117</c:v>
                </c:pt>
                <c:pt idx="5458" formatCode="General">
                  <c:v>117</c:v>
                </c:pt>
                <c:pt idx="5459" formatCode="General">
                  <c:v>117</c:v>
                </c:pt>
                <c:pt idx="5460" formatCode="General">
                  <c:v>117</c:v>
                </c:pt>
                <c:pt idx="5461" formatCode="General">
                  <c:v>118</c:v>
                </c:pt>
                <c:pt idx="5462" formatCode="General">
                  <c:v>118</c:v>
                </c:pt>
                <c:pt idx="5463" formatCode="General">
                  <c:v>118</c:v>
                </c:pt>
                <c:pt idx="5464" formatCode="General">
                  <c:v>118</c:v>
                </c:pt>
                <c:pt idx="5465" formatCode="General">
                  <c:v>118</c:v>
                </c:pt>
                <c:pt idx="5466" formatCode="General">
                  <c:v>118</c:v>
                </c:pt>
                <c:pt idx="5467" formatCode="General">
                  <c:v>118</c:v>
                </c:pt>
                <c:pt idx="5468" formatCode="General">
                  <c:v>118</c:v>
                </c:pt>
                <c:pt idx="5469" formatCode="General">
                  <c:v>118</c:v>
                </c:pt>
                <c:pt idx="5470" formatCode="General">
                  <c:v>118</c:v>
                </c:pt>
                <c:pt idx="5471" formatCode="General">
                  <c:v>118</c:v>
                </c:pt>
                <c:pt idx="5472" formatCode="General">
                  <c:v>118</c:v>
                </c:pt>
                <c:pt idx="5473" formatCode="General">
                  <c:v>118</c:v>
                </c:pt>
                <c:pt idx="5474" formatCode="General">
                  <c:v>118</c:v>
                </c:pt>
                <c:pt idx="5475" formatCode="General">
                  <c:v>118</c:v>
                </c:pt>
                <c:pt idx="5476" formatCode="General">
                  <c:v>118</c:v>
                </c:pt>
                <c:pt idx="5477" formatCode="General">
                  <c:v>118</c:v>
                </c:pt>
                <c:pt idx="5478" formatCode="General">
                  <c:v>118</c:v>
                </c:pt>
                <c:pt idx="5479" formatCode="General">
                  <c:v>118</c:v>
                </c:pt>
                <c:pt idx="5480" formatCode="General">
                  <c:v>118</c:v>
                </c:pt>
                <c:pt idx="5481" formatCode="General">
                  <c:v>118</c:v>
                </c:pt>
                <c:pt idx="5482" formatCode="General">
                  <c:v>118</c:v>
                </c:pt>
                <c:pt idx="5483" formatCode="General">
                  <c:v>118</c:v>
                </c:pt>
                <c:pt idx="5484" formatCode="General">
                  <c:v>118</c:v>
                </c:pt>
                <c:pt idx="5485" formatCode="General">
                  <c:v>118</c:v>
                </c:pt>
                <c:pt idx="5486" formatCode="General">
                  <c:v>118</c:v>
                </c:pt>
                <c:pt idx="5487" formatCode="General">
                  <c:v>118</c:v>
                </c:pt>
                <c:pt idx="5488" formatCode="General">
                  <c:v>118</c:v>
                </c:pt>
                <c:pt idx="5489" formatCode="General">
                  <c:v>118</c:v>
                </c:pt>
                <c:pt idx="5490" formatCode="General">
                  <c:v>118</c:v>
                </c:pt>
                <c:pt idx="5491" formatCode="General">
                  <c:v>118</c:v>
                </c:pt>
                <c:pt idx="5492" formatCode="General">
                  <c:v>118</c:v>
                </c:pt>
                <c:pt idx="5493" formatCode="General">
                  <c:v>118</c:v>
                </c:pt>
                <c:pt idx="5494" formatCode="General">
                  <c:v>118</c:v>
                </c:pt>
                <c:pt idx="5495" formatCode="General">
                  <c:v>118</c:v>
                </c:pt>
                <c:pt idx="5496" formatCode="General">
                  <c:v>118</c:v>
                </c:pt>
                <c:pt idx="5497" formatCode="General">
                  <c:v>118</c:v>
                </c:pt>
                <c:pt idx="5498" formatCode="General">
                  <c:v>118</c:v>
                </c:pt>
                <c:pt idx="5499" formatCode="General">
                  <c:v>118</c:v>
                </c:pt>
                <c:pt idx="5500" formatCode="General">
                  <c:v>119</c:v>
                </c:pt>
                <c:pt idx="5501" formatCode="General">
                  <c:v>119</c:v>
                </c:pt>
                <c:pt idx="5502" formatCode="General">
                  <c:v>119</c:v>
                </c:pt>
                <c:pt idx="5503" formatCode="General">
                  <c:v>119</c:v>
                </c:pt>
                <c:pt idx="5504" formatCode="General">
                  <c:v>119</c:v>
                </c:pt>
                <c:pt idx="5505" formatCode="General">
                  <c:v>119</c:v>
                </c:pt>
                <c:pt idx="5506" formatCode="General">
                  <c:v>119</c:v>
                </c:pt>
                <c:pt idx="5507" formatCode="General">
                  <c:v>119</c:v>
                </c:pt>
                <c:pt idx="5508" formatCode="General">
                  <c:v>119</c:v>
                </c:pt>
                <c:pt idx="5509" formatCode="General">
                  <c:v>119</c:v>
                </c:pt>
                <c:pt idx="5510" formatCode="General">
                  <c:v>119</c:v>
                </c:pt>
                <c:pt idx="5511" formatCode="General">
                  <c:v>119</c:v>
                </c:pt>
                <c:pt idx="5512" formatCode="General">
                  <c:v>119</c:v>
                </c:pt>
                <c:pt idx="5513" formatCode="General">
                  <c:v>119</c:v>
                </c:pt>
                <c:pt idx="5514" formatCode="General">
                  <c:v>119</c:v>
                </c:pt>
                <c:pt idx="5515" formatCode="General">
                  <c:v>119</c:v>
                </c:pt>
                <c:pt idx="5516" formatCode="General">
                  <c:v>119</c:v>
                </c:pt>
                <c:pt idx="5517" formatCode="General">
                  <c:v>119</c:v>
                </c:pt>
                <c:pt idx="5518" formatCode="General">
                  <c:v>119</c:v>
                </c:pt>
                <c:pt idx="5519" formatCode="General">
                  <c:v>119</c:v>
                </c:pt>
                <c:pt idx="5520" formatCode="General">
                  <c:v>119</c:v>
                </c:pt>
                <c:pt idx="5521" formatCode="General">
                  <c:v>119</c:v>
                </c:pt>
                <c:pt idx="5522" formatCode="General">
                  <c:v>119</c:v>
                </c:pt>
                <c:pt idx="5523" formatCode="General">
                  <c:v>119</c:v>
                </c:pt>
                <c:pt idx="5524" formatCode="General">
                  <c:v>119</c:v>
                </c:pt>
                <c:pt idx="5525" formatCode="General">
                  <c:v>119</c:v>
                </c:pt>
                <c:pt idx="5526" formatCode="General">
                  <c:v>119</c:v>
                </c:pt>
                <c:pt idx="5527" formatCode="General">
                  <c:v>119</c:v>
                </c:pt>
                <c:pt idx="5528" formatCode="General">
                  <c:v>119</c:v>
                </c:pt>
                <c:pt idx="5529" formatCode="General">
                  <c:v>119</c:v>
                </c:pt>
                <c:pt idx="5530" formatCode="General">
                  <c:v>119</c:v>
                </c:pt>
                <c:pt idx="5531" formatCode="General">
                  <c:v>119</c:v>
                </c:pt>
                <c:pt idx="5532" formatCode="General">
                  <c:v>119</c:v>
                </c:pt>
                <c:pt idx="5533" formatCode="General">
                  <c:v>120</c:v>
                </c:pt>
                <c:pt idx="5534" formatCode="General">
                  <c:v>120</c:v>
                </c:pt>
                <c:pt idx="5535" formatCode="General">
                  <c:v>120</c:v>
                </c:pt>
                <c:pt idx="5536" formatCode="General">
                  <c:v>120</c:v>
                </c:pt>
                <c:pt idx="5537" formatCode="General">
                  <c:v>120</c:v>
                </c:pt>
                <c:pt idx="5538" formatCode="General">
                  <c:v>120</c:v>
                </c:pt>
                <c:pt idx="5539" formatCode="General">
                  <c:v>120</c:v>
                </c:pt>
                <c:pt idx="5540" formatCode="General">
                  <c:v>120</c:v>
                </c:pt>
                <c:pt idx="5541" formatCode="General">
                  <c:v>120</c:v>
                </c:pt>
                <c:pt idx="5542" formatCode="General">
                  <c:v>120</c:v>
                </c:pt>
                <c:pt idx="5543" formatCode="General">
                  <c:v>120</c:v>
                </c:pt>
                <c:pt idx="5544" formatCode="General">
                  <c:v>120</c:v>
                </c:pt>
                <c:pt idx="5545" formatCode="General">
                  <c:v>120</c:v>
                </c:pt>
                <c:pt idx="5546" formatCode="General">
                  <c:v>120</c:v>
                </c:pt>
                <c:pt idx="5547" formatCode="General">
                  <c:v>120</c:v>
                </c:pt>
                <c:pt idx="5548" formatCode="General">
                  <c:v>120</c:v>
                </c:pt>
                <c:pt idx="5549" formatCode="General">
                  <c:v>120</c:v>
                </c:pt>
                <c:pt idx="5550" formatCode="General">
                  <c:v>120</c:v>
                </c:pt>
                <c:pt idx="5551" formatCode="General">
                  <c:v>120</c:v>
                </c:pt>
                <c:pt idx="5552" formatCode="General">
                  <c:v>120</c:v>
                </c:pt>
                <c:pt idx="5553" formatCode="General">
                  <c:v>120</c:v>
                </c:pt>
                <c:pt idx="5554" formatCode="General">
                  <c:v>120</c:v>
                </c:pt>
                <c:pt idx="5555" formatCode="General">
                  <c:v>120</c:v>
                </c:pt>
                <c:pt idx="5556" formatCode="General">
                  <c:v>120</c:v>
                </c:pt>
                <c:pt idx="5557" formatCode="General">
                  <c:v>120</c:v>
                </c:pt>
                <c:pt idx="5558" formatCode="General">
                  <c:v>120</c:v>
                </c:pt>
                <c:pt idx="5559" formatCode="General">
                  <c:v>120</c:v>
                </c:pt>
                <c:pt idx="5560" formatCode="General">
                  <c:v>120</c:v>
                </c:pt>
                <c:pt idx="5561" formatCode="General">
                  <c:v>120</c:v>
                </c:pt>
                <c:pt idx="5562" formatCode="General">
                  <c:v>120</c:v>
                </c:pt>
                <c:pt idx="5563" formatCode="General">
                  <c:v>120</c:v>
                </c:pt>
                <c:pt idx="5564" formatCode="General">
                  <c:v>120</c:v>
                </c:pt>
                <c:pt idx="5565" formatCode="General">
                  <c:v>121</c:v>
                </c:pt>
                <c:pt idx="5566" formatCode="General">
                  <c:v>121</c:v>
                </c:pt>
                <c:pt idx="5567" formatCode="General">
                  <c:v>121</c:v>
                </c:pt>
                <c:pt idx="5568" formatCode="General">
                  <c:v>121</c:v>
                </c:pt>
                <c:pt idx="5569" formatCode="General">
                  <c:v>121</c:v>
                </c:pt>
                <c:pt idx="5570" formatCode="General">
                  <c:v>121</c:v>
                </c:pt>
                <c:pt idx="5571" formatCode="General">
                  <c:v>121</c:v>
                </c:pt>
                <c:pt idx="5572" formatCode="General">
                  <c:v>121</c:v>
                </c:pt>
                <c:pt idx="5573" formatCode="General">
                  <c:v>121</c:v>
                </c:pt>
                <c:pt idx="5574" formatCode="General">
                  <c:v>121</c:v>
                </c:pt>
                <c:pt idx="5575" formatCode="General">
                  <c:v>121</c:v>
                </c:pt>
                <c:pt idx="5576" formatCode="General">
                  <c:v>121</c:v>
                </c:pt>
                <c:pt idx="5577" formatCode="General">
                  <c:v>121</c:v>
                </c:pt>
                <c:pt idx="5578" formatCode="General">
                  <c:v>121</c:v>
                </c:pt>
                <c:pt idx="5579" formatCode="General">
                  <c:v>121</c:v>
                </c:pt>
                <c:pt idx="5580" formatCode="General">
                  <c:v>121</c:v>
                </c:pt>
                <c:pt idx="5581" formatCode="General">
                  <c:v>121</c:v>
                </c:pt>
                <c:pt idx="5582" formatCode="General">
                  <c:v>121</c:v>
                </c:pt>
                <c:pt idx="5583" formatCode="General">
                  <c:v>121</c:v>
                </c:pt>
                <c:pt idx="5584" formatCode="General">
                  <c:v>121</c:v>
                </c:pt>
                <c:pt idx="5585" formatCode="General">
                  <c:v>121</c:v>
                </c:pt>
                <c:pt idx="5586" formatCode="General">
                  <c:v>121</c:v>
                </c:pt>
                <c:pt idx="5587" formatCode="General">
                  <c:v>121</c:v>
                </c:pt>
                <c:pt idx="5588" formatCode="General">
                  <c:v>121</c:v>
                </c:pt>
                <c:pt idx="5589" formatCode="General">
                  <c:v>121</c:v>
                </c:pt>
                <c:pt idx="5590" formatCode="General">
                  <c:v>121</c:v>
                </c:pt>
                <c:pt idx="5591" formatCode="General">
                  <c:v>121</c:v>
                </c:pt>
                <c:pt idx="5592" formatCode="General">
                  <c:v>121</c:v>
                </c:pt>
                <c:pt idx="5593" formatCode="General">
                  <c:v>121</c:v>
                </c:pt>
                <c:pt idx="5594" formatCode="General">
                  <c:v>121</c:v>
                </c:pt>
                <c:pt idx="5595" formatCode="General">
                  <c:v>121</c:v>
                </c:pt>
                <c:pt idx="5596" formatCode="General">
                  <c:v>121</c:v>
                </c:pt>
                <c:pt idx="5597" formatCode="General">
                  <c:v>121</c:v>
                </c:pt>
                <c:pt idx="5598" formatCode="General">
                  <c:v>121</c:v>
                </c:pt>
                <c:pt idx="5599" formatCode="General">
                  <c:v>121</c:v>
                </c:pt>
                <c:pt idx="5600" formatCode="General">
                  <c:v>121</c:v>
                </c:pt>
                <c:pt idx="5601" formatCode="General">
                  <c:v>121</c:v>
                </c:pt>
                <c:pt idx="5602" formatCode="General">
                  <c:v>121</c:v>
                </c:pt>
                <c:pt idx="5603" formatCode="General">
                  <c:v>121</c:v>
                </c:pt>
                <c:pt idx="5604" formatCode="General">
                  <c:v>121</c:v>
                </c:pt>
                <c:pt idx="5605" formatCode="General">
                  <c:v>121</c:v>
                </c:pt>
                <c:pt idx="5606" formatCode="General">
                  <c:v>121</c:v>
                </c:pt>
                <c:pt idx="5607" formatCode="General">
                  <c:v>122</c:v>
                </c:pt>
                <c:pt idx="5608" formatCode="General">
                  <c:v>122</c:v>
                </c:pt>
                <c:pt idx="5609" formatCode="General">
                  <c:v>122</c:v>
                </c:pt>
                <c:pt idx="5610" formatCode="General">
                  <c:v>122</c:v>
                </c:pt>
                <c:pt idx="5611" formatCode="General">
                  <c:v>122</c:v>
                </c:pt>
                <c:pt idx="5612" formatCode="General">
                  <c:v>122</c:v>
                </c:pt>
                <c:pt idx="5613" formatCode="General">
                  <c:v>122</c:v>
                </c:pt>
                <c:pt idx="5614" formatCode="General">
                  <c:v>122</c:v>
                </c:pt>
                <c:pt idx="5615" formatCode="General">
                  <c:v>122</c:v>
                </c:pt>
                <c:pt idx="5616" formatCode="General">
                  <c:v>122</c:v>
                </c:pt>
                <c:pt idx="5617" formatCode="General">
                  <c:v>122</c:v>
                </c:pt>
                <c:pt idx="5618" formatCode="General">
                  <c:v>122</c:v>
                </c:pt>
                <c:pt idx="5619" formatCode="General">
                  <c:v>122</c:v>
                </c:pt>
                <c:pt idx="5620" formatCode="General">
                  <c:v>122</c:v>
                </c:pt>
                <c:pt idx="5621" formatCode="General">
                  <c:v>122</c:v>
                </c:pt>
                <c:pt idx="5622" formatCode="General">
                  <c:v>122</c:v>
                </c:pt>
                <c:pt idx="5623" formatCode="General">
                  <c:v>122</c:v>
                </c:pt>
                <c:pt idx="5624" formatCode="General">
                  <c:v>122</c:v>
                </c:pt>
                <c:pt idx="5625" formatCode="General">
                  <c:v>122</c:v>
                </c:pt>
                <c:pt idx="5626" formatCode="General">
                  <c:v>122</c:v>
                </c:pt>
                <c:pt idx="5627" formatCode="General">
                  <c:v>122</c:v>
                </c:pt>
                <c:pt idx="5628" formatCode="General">
                  <c:v>122</c:v>
                </c:pt>
                <c:pt idx="5629" formatCode="General">
                  <c:v>122</c:v>
                </c:pt>
                <c:pt idx="5630" formatCode="General">
                  <c:v>122</c:v>
                </c:pt>
                <c:pt idx="5631" formatCode="General">
                  <c:v>122</c:v>
                </c:pt>
                <c:pt idx="5632" formatCode="General">
                  <c:v>122</c:v>
                </c:pt>
                <c:pt idx="5633" formatCode="General">
                  <c:v>122</c:v>
                </c:pt>
                <c:pt idx="5634" formatCode="General">
                  <c:v>122</c:v>
                </c:pt>
                <c:pt idx="5635" formatCode="General">
                  <c:v>122</c:v>
                </c:pt>
                <c:pt idx="5636" formatCode="General">
                  <c:v>122</c:v>
                </c:pt>
                <c:pt idx="5637" formatCode="General">
                  <c:v>123</c:v>
                </c:pt>
                <c:pt idx="5638" formatCode="General">
                  <c:v>123</c:v>
                </c:pt>
                <c:pt idx="5639" formatCode="General">
                  <c:v>123</c:v>
                </c:pt>
                <c:pt idx="5640" formatCode="General">
                  <c:v>123</c:v>
                </c:pt>
                <c:pt idx="5641" formatCode="General">
                  <c:v>123</c:v>
                </c:pt>
                <c:pt idx="5642" formatCode="General">
                  <c:v>123</c:v>
                </c:pt>
                <c:pt idx="5643" formatCode="General">
                  <c:v>123</c:v>
                </c:pt>
                <c:pt idx="5644" formatCode="General">
                  <c:v>123</c:v>
                </c:pt>
                <c:pt idx="5645" formatCode="General">
                  <c:v>123</c:v>
                </c:pt>
                <c:pt idx="5646" formatCode="General">
                  <c:v>123</c:v>
                </c:pt>
                <c:pt idx="5647" formatCode="General">
                  <c:v>123</c:v>
                </c:pt>
                <c:pt idx="5648" formatCode="General">
                  <c:v>123</c:v>
                </c:pt>
                <c:pt idx="5649" formatCode="General">
                  <c:v>123</c:v>
                </c:pt>
                <c:pt idx="5650" formatCode="General">
                  <c:v>123</c:v>
                </c:pt>
                <c:pt idx="5651" formatCode="General">
                  <c:v>123</c:v>
                </c:pt>
                <c:pt idx="5652" formatCode="General">
                  <c:v>123</c:v>
                </c:pt>
                <c:pt idx="5653" formatCode="General">
                  <c:v>123</c:v>
                </c:pt>
                <c:pt idx="5654" formatCode="General">
                  <c:v>123</c:v>
                </c:pt>
                <c:pt idx="5655" formatCode="General">
                  <c:v>123</c:v>
                </c:pt>
                <c:pt idx="5656" formatCode="General">
                  <c:v>123</c:v>
                </c:pt>
                <c:pt idx="5657" formatCode="General">
                  <c:v>123</c:v>
                </c:pt>
                <c:pt idx="5658" formatCode="General">
                  <c:v>123</c:v>
                </c:pt>
                <c:pt idx="5659" formatCode="General">
                  <c:v>123</c:v>
                </c:pt>
                <c:pt idx="5660" formatCode="General">
                  <c:v>123</c:v>
                </c:pt>
                <c:pt idx="5661" formatCode="General">
                  <c:v>123</c:v>
                </c:pt>
                <c:pt idx="5662" formatCode="General">
                  <c:v>123</c:v>
                </c:pt>
                <c:pt idx="5663" formatCode="General">
                  <c:v>123</c:v>
                </c:pt>
                <c:pt idx="5664" formatCode="General">
                  <c:v>123</c:v>
                </c:pt>
                <c:pt idx="5665" formatCode="General">
                  <c:v>123</c:v>
                </c:pt>
                <c:pt idx="5666" formatCode="General">
                  <c:v>123</c:v>
                </c:pt>
                <c:pt idx="5667" formatCode="General">
                  <c:v>123</c:v>
                </c:pt>
                <c:pt idx="5668" formatCode="General">
                  <c:v>123</c:v>
                </c:pt>
                <c:pt idx="5669" formatCode="General">
                  <c:v>123</c:v>
                </c:pt>
                <c:pt idx="5670" formatCode="General">
                  <c:v>123</c:v>
                </c:pt>
                <c:pt idx="5671" formatCode="General">
                  <c:v>123</c:v>
                </c:pt>
                <c:pt idx="5672" formatCode="General">
                  <c:v>124</c:v>
                </c:pt>
                <c:pt idx="5673" formatCode="General">
                  <c:v>124</c:v>
                </c:pt>
                <c:pt idx="5674" formatCode="General">
                  <c:v>124</c:v>
                </c:pt>
                <c:pt idx="5675" formatCode="General">
                  <c:v>124</c:v>
                </c:pt>
                <c:pt idx="5676" formatCode="General">
                  <c:v>124</c:v>
                </c:pt>
                <c:pt idx="5677" formatCode="General">
                  <c:v>124</c:v>
                </c:pt>
                <c:pt idx="5678" formatCode="General">
                  <c:v>124</c:v>
                </c:pt>
                <c:pt idx="5679" formatCode="General">
                  <c:v>124</c:v>
                </c:pt>
                <c:pt idx="5680" formatCode="General">
                  <c:v>124</c:v>
                </c:pt>
                <c:pt idx="5681" formatCode="General">
                  <c:v>124</c:v>
                </c:pt>
                <c:pt idx="5682" formatCode="General">
                  <c:v>124</c:v>
                </c:pt>
                <c:pt idx="5683" formatCode="General">
                  <c:v>124</c:v>
                </c:pt>
                <c:pt idx="5684" formatCode="General">
                  <c:v>124</c:v>
                </c:pt>
                <c:pt idx="5685" formatCode="General">
                  <c:v>124</c:v>
                </c:pt>
                <c:pt idx="5686" formatCode="General">
                  <c:v>124</c:v>
                </c:pt>
                <c:pt idx="5687" formatCode="General">
                  <c:v>124</c:v>
                </c:pt>
                <c:pt idx="5688" formatCode="General">
                  <c:v>124</c:v>
                </c:pt>
                <c:pt idx="5689" formatCode="General">
                  <c:v>124</c:v>
                </c:pt>
                <c:pt idx="5690" formatCode="General">
                  <c:v>124</c:v>
                </c:pt>
                <c:pt idx="5691" formatCode="General">
                  <c:v>124</c:v>
                </c:pt>
                <c:pt idx="5692" formatCode="General">
                  <c:v>124</c:v>
                </c:pt>
                <c:pt idx="5693" formatCode="General">
                  <c:v>124</c:v>
                </c:pt>
                <c:pt idx="5694" formatCode="General">
                  <c:v>124</c:v>
                </c:pt>
                <c:pt idx="5695" formatCode="General">
                  <c:v>124</c:v>
                </c:pt>
                <c:pt idx="5696" formatCode="General">
                  <c:v>124</c:v>
                </c:pt>
                <c:pt idx="5697" formatCode="General">
                  <c:v>124</c:v>
                </c:pt>
                <c:pt idx="5698" formatCode="General">
                  <c:v>124</c:v>
                </c:pt>
                <c:pt idx="5699" formatCode="General">
                  <c:v>124</c:v>
                </c:pt>
                <c:pt idx="5700" formatCode="General">
                  <c:v>124</c:v>
                </c:pt>
                <c:pt idx="5701" formatCode="General">
                  <c:v>124</c:v>
                </c:pt>
                <c:pt idx="5702" formatCode="General">
                  <c:v>124</c:v>
                </c:pt>
                <c:pt idx="5703" formatCode="General">
                  <c:v>124</c:v>
                </c:pt>
                <c:pt idx="5704" formatCode="General">
                  <c:v>125</c:v>
                </c:pt>
                <c:pt idx="5705" formatCode="General">
                  <c:v>125</c:v>
                </c:pt>
                <c:pt idx="5706" formatCode="General">
                  <c:v>125</c:v>
                </c:pt>
                <c:pt idx="5707" formatCode="General">
                  <c:v>125</c:v>
                </c:pt>
                <c:pt idx="5708" formatCode="General">
                  <c:v>125</c:v>
                </c:pt>
                <c:pt idx="5709" formatCode="General">
                  <c:v>125</c:v>
                </c:pt>
                <c:pt idx="5710" formatCode="General">
                  <c:v>125</c:v>
                </c:pt>
                <c:pt idx="5711" formatCode="General">
                  <c:v>125</c:v>
                </c:pt>
                <c:pt idx="5712" formatCode="General">
                  <c:v>125</c:v>
                </c:pt>
                <c:pt idx="5713" formatCode="General">
                  <c:v>125</c:v>
                </c:pt>
                <c:pt idx="5714" formatCode="General">
                  <c:v>125</c:v>
                </c:pt>
                <c:pt idx="5715" formatCode="General">
                  <c:v>125</c:v>
                </c:pt>
                <c:pt idx="5716" formatCode="General">
                  <c:v>125</c:v>
                </c:pt>
                <c:pt idx="5717" formatCode="General">
                  <c:v>125</c:v>
                </c:pt>
                <c:pt idx="5718" formatCode="General">
                  <c:v>125</c:v>
                </c:pt>
                <c:pt idx="5719" formatCode="General">
                  <c:v>125</c:v>
                </c:pt>
                <c:pt idx="5720" formatCode="General">
                  <c:v>125</c:v>
                </c:pt>
                <c:pt idx="5721" formatCode="General">
                  <c:v>125</c:v>
                </c:pt>
                <c:pt idx="5722" formatCode="General">
                  <c:v>125</c:v>
                </c:pt>
                <c:pt idx="5723" formatCode="General">
                  <c:v>125</c:v>
                </c:pt>
                <c:pt idx="5724" formatCode="General">
                  <c:v>125</c:v>
                </c:pt>
                <c:pt idx="5725" formatCode="General">
                  <c:v>125</c:v>
                </c:pt>
                <c:pt idx="5726" formatCode="General">
                  <c:v>125</c:v>
                </c:pt>
                <c:pt idx="5727" formatCode="General">
                  <c:v>125</c:v>
                </c:pt>
                <c:pt idx="5728" formatCode="General">
                  <c:v>125</c:v>
                </c:pt>
                <c:pt idx="5729" formatCode="General">
                  <c:v>125</c:v>
                </c:pt>
                <c:pt idx="5730" formatCode="General">
                  <c:v>125</c:v>
                </c:pt>
                <c:pt idx="5731" formatCode="General">
                  <c:v>125</c:v>
                </c:pt>
                <c:pt idx="5732" formatCode="General">
                  <c:v>125</c:v>
                </c:pt>
                <c:pt idx="5733" formatCode="General">
                  <c:v>125</c:v>
                </c:pt>
                <c:pt idx="5734" formatCode="General">
                  <c:v>125</c:v>
                </c:pt>
                <c:pt idx="5735" formatCode="General">
                  <c:v>125</c:v>
                </c:pt>
                <c:pt idx="5736" formatCode="General">
                  <c:v>125</c:v>
                </c:pt>
                <c:pt idx="5737" formatCode="General">
                  <c:v>125</c:v>
                </c:pt>
                <c:pt idx="5738" formatCode="General">
                  <c:v>125</c:v>
                </c:pt>
                <c:pt idx="5739" formatCode="General">
                  <c:v>125</c:v>
                </c:pt>
                <c:pt idx="5740" formatCode="General">
                  <c:v>126</c:v>
                </c:pt>
                <c:pt idx="5741" formatCode="General">
                  <c:v>126</c:v>
                </c:pt>
                <c:pt idx="5742" formatCode="General">
                  <c:v>126</c:v>
                </c:pt>
                <c:pt idx="5743" formatCode="General">
                  <c:v>126</c:v>
                </c:pt>
                <c:pt idx="5744" formatCode="General">
                  <c:v>126</c:v>
                </c:pt>
                <c:pt idx="5745" formatCode="General">
                  <c:v>126</c:v>
                </c:pt>
                <c:pt idx="5746" formatCode="General">
                  <c:v>126</c:v>
                </c:pt>
                <c:pt idx="5747" formatCode="General">
                  <c:v>126</c:v>
                </c:pt>
                <c:pt idx="5748" formatCode="General">
                  <c:v>126</c:v>
                </c:pt>
                <c:pt idx="5749" formatCode="General">
                  <c:v>126</c:v>
                </c:pt>
                <c:pt idx="5750" formatCode="General">
                  <c:v>126</c:v>
                </c:pt>
                <c:pt idx="5751" formatCode="General">
                  <c:v>126</c:v>
                </c:pt>
                <c:pt idx="5752" formatCode="General">
                  <c:v>126</c:v>
                </c:pt>
                <c:pt idx="5753" formatCode="General">
                  <c:v>126</c:v>
                </c:pt>
                <c:pt idx="5754" formatCode="General">
                  <c:v>126</c:v>
                </c:pt>
                <c:pt idx="5755" formatCode="General">
                  <c:v>126</c:v>
                </c:pt>
                <c:pt idx="5756" formatCode="General">
                  <c:v>126</c:v>
                </c:pt>
                <c:pt idx="5757" formatCode="General">
                  <c:v>126</c:v>
                </c:pt>
                <c:pt idx="5758" formatCode="General">
                  <c:v>126</c:v>
                </c:pt>
                <c:pt idx="5759" formatCode="General">
                  <c:v>126</c:v>
                </c:pt>
                <c:pt idx="5760" formatCode="General">
                  <c:v>126</c:v>
                </c:pt>
                <c:pt idx="5761" formatCode="General">
                  <c:v>126</c:v>
                </c:pt>
                <c:pt idx="5762" formatCode="General">
                  <c:v>126</c:v>
                </c:pt>
                <c:pt idx="5763" formatCode="General">
                  <c:v>126</c:v>
                </c:pt>
                <c:pt idx="5764" formatCode="General">
                  <c:v>126</c:v>
                </c:pt>
                <c:pt idx="5765" formatCode="General">
                  <c:v>126</c:v>
                </c:pt>
                <c:pt idx="5766" formatCode="General">
                  <c:v>126</c:v>
                </c:pt>
                <c:pt idx="5767" formatCode="General">
                  <c:v>126</c:v>
                </c:pt>
                <c:pt idx="5768" formatCode="General">
                  <c:v>126</c:v>
                </c:pt>
                <c:pt idx="5769" formatCode="General">
                  <c:v>126</c:v>
                </c:pt>
                <c:pt idx="5770" formatCode="General">
                  <c:v>126</c:v>
                </c:pt>
                <c:pt idx="5771" formatCode="General">
                  <c:v>126</c:v>
                </c:pt>
                <c:pt idx="5772" formatCode="General">
                  <c:v>126</c:v>
                </c:pt>
                <c:pt idx="5773" formatCode="General">
                  <c:v>126</c:v>
                </c:pt>
                <c:pt idx="5774" formatCode="General">
                  <c:v>126</c:v>
                </c:pt>
                <c:pt idx="5775" formatCode="General">
                  <c:v>126</c:v>
                </c:pt>
                <c:pt idx="5776" formatCode="General">
                  <c:v>126</c:v>
                </c:pt>
                <c:pt idx="5777" formatCode="General">
                  <c:v>126</c:v>
                </c:pt>
                <c:pt idx="5778" formatCode="General">
                  <c:v>126</c:v>
                </c:pt>
                <c:pt idx="5779" formatCode="General">
                  <c:v>127</c:v>
                </c:pt>
                <c:pt idx="5780" formatCode="General">
                  <c:v>127</c:v>
                </c:pt>
                <c:pt idx="5781" formatCode="General">
                  <c:v>127</c:v>
                </c:pt>
                <c:pt idx="5782" formatCode="General">
                  <c:v>127</c:v>
                </c:pt>
                <c:pt idx="5783" formatCode="General">
                  <c:v>127</c:v>
                </c:pt>
                <c:pt idx="5784" formatCode="General">
                  <c:v>127</c:v>
                </c:pt>
                <c:pt idx="5785" formatCode="General">
                  <c:v>127</c:v>
                </c:pt>
                <c:pt idx="5786" formatCode="General">
                  <c:v>127</c:v>
                </c:pt>
                <c:pt idx="5787" formatCode="General">
                  <c:v>127</c:v>
                </c:pt>
                <c:pt idx="5788" formatCode="General">
                  <c:v>127</c:v>
                </c:pt>
                <c:pt idx="5789" formatCode="General">
                  <c:v>127</c:v>
                </c:pt>
                <c:pt idx="5790" formatCode="General">
                  <c:v>127</c:v>
                </c:pt>
                <c:pt idx="5791" formatCode="General">
                  <c:v>127</c:v>
                </c:pt>
                <c:pt idx="5792" formatCode="General">
                  <c:v>127</c:v>
                </c:pt>
                <c:pt idx="5793" formatCode="General">
                  <c:v>127</c:v>
                </c:pt>
                <c:pt idx="5794" formatCode="General">
                  <c:v>127</c:v>
                </c:pt>
                <c:pt idx="5795" formatCode="General">
                  <c:v>127</c:v>
                </c:pt>
                <c:pt idx="5796" formatCode="General">
                  <c:v>127</c:v>
                </c:pt>
                <c:pt idx="5797" formatCode="General">
                  <c:v>127</c:v>
                </c:pt>
                <c:pt idx="5798" formatCode="General">
                  <c:v>127</c:v>
                </c:pt>
                <c:pt idx="5799" formatCode="General">
                  <c:v>127</c:v>
                </c:pt>
                <c:pt idx="5800" formatCode="General">
                  <c:v>127</c:v>
                </c:pt>
                <c:pt idx="5801" formatCode="General">
                  <c:v>127</c:v>
                </c:pt>
                <c:pt idx="5802" formatCode="General">
                  <c:v>127</c:v>
                </c:pt>
                <c:pt idx="5803" formatCode="General">
                  <c:v>127</c:v>
                </c:pt>
                <c:pt idx="5804" formatCode="General">
                  <c:v>127</c:v>
                </c:pt>
                <c:pt idx="5805" formatCode="General">
                  <c:v>127</c:v>
                </c:pt>
                <c:pt idx="5806" formatCode="General">
                  <c:v>127</c:v>
                </c:pt>
                <c:pt idx="5807" formatCode="General">
                  <c:v>127</c:v>
                </c:pt>
                <c:pt idx="5808" formatCode="General">
                  <c:v>127</c:v>
                </c:pt>
                <c:pt idx="5809" formatCode="General">
                  <c:v>128</c:v>
                </c:pt>
                <c:pt idx="5810" formatCode="General">
                  <c:v>128</c:v>
                </c:pt>
                <c:pt idx="5811" formatCode="General">
                  <c:v>128</c:v>
                </c:pt>
                <c:pt idx="5812" formatCode="General">
                  <c:v>128</c:v>
                </c:pt>
                <c:pt idx="5813" formatCode="General">
                  <c:v>128</c:v>
                </c:pt>
                <c:pt idx="5814" formatCode="General">
                  <c:v>128</c:v>
                </c:pt>
                <c:pt idx="5815" formatCode="General">
                  <c:v>128</c:v>
                </c:pt>
                <c:pt idx="5816" formatCode="General">
                  <c:v>128</c:v>
                </c:pt>
                <c:pt idx="5817" formatCode="General">
                  <c:v>128</c:v>
                </c:pt>
                <c:pt idx="5818" formatCode="General">
                  <c:v>128</c:v>
                </c:pt>
                <c:pt idx="5819" formatCode="General">
                  <c:v>128</c:v>
                </c:pt>
                <c:pt idx="5820" formatCode="General">
                  <c:v>128</c:v>
                </c:pt>
                <c:pt idx="5821" formatCode="General">
                  <c:v>128</c:v>
                </c:pt>
                <c:pt idx="5822" formatCode="General">
                  <c:v>128</c:v>
                </c:pt>
                <c:pt idx="5823" formatCode="General">
                  <c:v>128</c:v>
                </c:pt>
                <c:pt idx="5824" formatCode="General">
                  <c:v>128</c:v>
                </c:pt>
                <c:pt idx="5825" formatCode="General">
                  <c:v>128</c:v>
                </c:pt>
                <c:pt idx="5826" formatCode="General">
                  <c:v>128</c:v>
                </c:pt>
                <c:pt idx="5827" formatCode="General">
                  <c:v>128</c:v>
                </c:pt>
                <c:pt idx="5828" formatCode="General">
                  <c:v>128</c:v>
                </c:pt>
                <c:pt idx="5829" formatCode="General">
                  <c:v>128</c:v>
                </c:pt>
                <c:pt idx="5830" formatCode="General">
                  <c:v>129</c:v>
                </c:pt>
                <c:pt idx="5831" formatCode="General">
                  <c:v>129</c:v>
                </c:pt>
                <c:pt idx="5832" formatCode="General">
                  <c:v>129</c:v>
                </c:pt>
                <c:pt idx="5833" formatCode="General">
                  <c:v>129</c:v>
                </c:pt>
                <c:pt idx="5834" formatCode="General">
                  <c:v>129</c:v>
                </c:pt>
                <c:pt idx="5835" formatCode="General">
                  <c:v>129</c:v>
                </c:pt>
                <c:pt idx="5836" formatCode="General">
                  <c:v>129</c:v>
                </c:pt>
                <c:pt idx="5837" formatCode="General">
                  <c:v>129</c:v>
                </c:pt>
                <c:pt idx="5838" formatCode="General">
                  <c:v>129</c:v>
                </c:pt>
                <c:pt idx="5839" formatCode="General">
                  <c:v>129</c:v>
                </c:pt>
                <c:pt idx="5840" formatCode="General">
                  <c:v>129</c:v>
                </c:pt>
                <c:pt idx="5841" formatCode="General">
                  <c:v>129</c:v>
                </c:pt>
                <c:pt idx="5842" formatCode="General">
                  <c:v>129</c:v>
                </c:pt>
                <c:pt idx="5843" formatCode="General">
                  <c:v>129</c:v>
                </c:pt>
                <c:pt idx="5844" formatCode="General">
                  <c:v>129</c:v>
                </c:pt>
                <c:pt idx="5845" formatCode="General">
                  <c:v>129</c:v>
                </c:pt>
                <c:pt idx="5846" formatCode="General">
                  <c:v>129</c:v>
                </c:pt>
                <c:pt idx="5847" formatCode="General">
                  <c:v>129</c:v>
                </c:pt>
                <c:pt idx="5848" formatCode="General">
                  <c:v>129</c:v>
                </c:pt>
                <c:pt idx="5849" formatCode="General">
                  <c:v>129</c:v>
                </c:pt>
                <c:pt idx="5850" formatCode="General">
                  <c:v>129</c:v>
                </c:pt>
                <c:pt idx="5851" formatCode="General">
                  <c:v>129</c:v>
                </c:pt>
                <c:pt idx="5852" formatCode="General">
                  <c:v>129</c:v>
                </c:pt>
                <c:pt idx="5853" formatCode="General">
                  <c:v>129</c:v>
                </c:pt>
                <c:pt idx="5854" formatCode="General">
                  <c:v>129</c:v>
                </c:pt>
                <c:pt idx="5855" formatCode="General">
                  <c:v>129</c:v>
                </c:pt>
                <c:pt idx="5856" formatCode="General">
                  <c:v>129</c:v>
                </c:pt>
                <c:pt idx="5857" formatCode="General">
                  <c:v>129</c:v>
                </c:pt>
                <c:pt idx="5858" formatCode="General">
                  <c:v>129</c:v>
                </c:pt>
                <c:pt idx="5859" formatCode="General">
                  <c:v>129</c:v>
                </c:pt>
                <c:pt idx="5860" formatCode="General">
                  <c:v>129</c:v>
                </c:pt>
                <c:pt idx="5861" formatCode="General">
                  <c:v>129</c:v>
                </c:pt>
                <c:pt idx="5862" formatCode="General">
                  <c:v>129</c:v>
                </c:pt>
                <c:pt idx="5863" formatCode="General">
                  <c:v>130</c:v>
                </c:pt>
                <c:pt idx="5864" formatCode="General">
                  <c:v>130</c:v>
                </c:pt>
                <c:pt idx="5865" formatCode="General">
                  <c:v>130</c:v>
                </c:pt>
                <c:pt idx="5866" formatCode="General">
                  <c:v>130</c:v>
                </c:pt>
                <c:pt idx="5867" formatCode="General">
                  <c:v>130</c:v>
                </c:pt>
                <c:pt idx="5868" formatCode="General">
                  <c:v>130</c:v>
                </c:pt>
                <c:pt idx="5869" formatCode="General">
                  <c:v>130</c:v>
                </c:pt>
                <c:pt idx="5870" formatCode="General">
                  <c:v>130</c:v>
                </c:pt>
                <c:pt idx="5871" formatCode="General">
                  <c:v>130</c:v>
                </c:pt>
                <c:pt idx="5872" formatCode="General">
                  <c:v>130</c:v>
                </c:pt>
                <c:pt idx="5873" formatCode="General">
                  <c:v>130</c:v>
                </c:pt>
                <c:pt idx="5874" formatCode="General">
                  <c:v>130</c:v>
                </c:pt>
                <c:pt idx="5875" formatCode="General">
                  <c:v>130</c:v>
                </c:pt>
                <c:pt idx="5876" formatCode="General">
                  <c:v>130</c:v>
                </c:pt>
                <c:pt idx="5877" formatCode="General">
                  <c:v>130</c:v>
                </c:pt>
                <c:pt idx="5878" formatCode="General">
                  <c:v>130</c:v>
                </c:pt>
                <c:pt idx="5879" formatCode="General">
                  <c:v>130</c:v>
                </c:pt>
                <c:pt idx="5880" formatCode="General">
                  <c:v>130</c:v>
                </c:pt>
                <c:pt idx="5881" formatCode="General">
                  <c:v>130</c:v>
                </c:pt>
                <c:pt idx="5882" formatCode="General">
                  <c:v>130</c:v>
                </c:pt>
                <c:pt idx="5883" formatCode="General">
                  <c:v>130</c:v>
                </c:pt>
                <c:pt idx="5884" formatCode="General">
                  <c:v>130</c:v>
                </c:pt>
                <c:pt idx="5885" formatCode="General">
                  <c:v>130</c:v>
                </c:pt>
                <c:pt idx="5886" formatCode="General">
                  <c:v>130</c:v>
                </c:pt>
                <c:pt idx="5887" formatCode="General">
                  <c:v>130</c:v>
                </c:pt>
                <c:pt idx="5888" formatCode="General">
                  <c:v>130</c:v>
                </c:pt>
                <c:pt idx="5889" formatCode="General">
                  <c:v>130</c:v>
                </c:pt>
                <c:pt idx="5890" formatCode="General">
                  <c:v>130</c:v>
                </c:pt>
                <c:pt idx="5891" formatCode="General">
                  <c:v>130</c:v>
                </c:pt>
                <c:pt idx="5892" formatCode="General">
                  <c:v>130</c:v>
                </c:pt>
                <c:pt idx="5893" formatCode="General">
                  <c:v>130</c:v>
                </c:pt>
                <c:pt idx="5894" formatCode="General">
                  <c:v>131</c:v>
                </c:pt>
                <c:pt idx="5895" formatCode="General">
                  <c:v>131</c:v>
                </c:pt>
                <c:pt idx="5896" formatCode="General">
                  <c:v>131</c:v>
                </c:pt>
                <c:pt idx="5897" formatCode="General">
                  <c:v>131</c:v>
                </c:pt>
                <c:pt idx="5898" formatCode="General">
                  <c:v>131</c:v>
                </c:pt>
                <c:pt idx="5899" formatCode="General">
                  <c:v>131</c:v>
                </c:pt>
                <c:pt idx="5900" formatCode="General">
                  <c:v>131</c:v>
                </c:pt>
                <c:pt idx="5901" formatCode="General">
                  <c:v>131</c:v>
                </c:pt>
                <c:pt idx="5902" formatCode="General">
                  <c:v>131</c:v>
                </c:pt>
                <c:pt idx="5903" formatCode="General">
                  <c:v>131</c:v>
                </c:pt>
                <c:pt idx="5904" formatCode="General">
                  <c:v>131</c:v>
                </c:pt>
                <c:pt idx="5905" formatCode="General">
                  <c:v>131</c:v>
                </c:pt>
                <c:pt idx="5906" formatCode="General">
                  <c:v>131</c:v>
                </c:pt>
                <c:pt idx="5907" formatCode="General">
                  <c:v>131</c:v>
                </c:pt>
                <c:pt idx="5908" formatCode="General">
                  <c:v>131</c:v>
                </c:pt>
                <c:pt idx="5909" formatCode="General">
                  <c:v>131</c:v>
                </c:pt>
                <c:pt idx="5910" formatCode="General">
                  <c:v>131</c:v>
                </c:pt>
                <c:pt idx="5911" formatCode="General">
                  <c:v>131</c:v>
                </c:pt>
                <c:pt idx="5912" formatCode="General">
                  <c:v>131</c:v>
                </c:pt>
                <c:pt idx="5913" formatCode="General">
                  <c:v>131</c:v>
                </c:pt>
                <c:pt idx="5914" formatCode="General">
                  <c:v>131</c:v>
                </c:pt>
                <c:pt idx="5915" formatCode="General">
                  <c:v>131</c:v>
                </c:pt>
                <c:pt idx="5916" formatCode="General">
                  <c:v>131</c:v>
                </c:pt>
                <c:pt idx="5917" formatCode="General">
                  <c:v>131</c:v>
                </c:pt>
                <c:pt idx="5918" formatCode="General">
                  <c:v>131</c:v>
                </c:pt>
                <c:pt idx="5919" formatCode="General">
                  <c:v>131</c:v>
                </c:pt>
                <c:pt idx="5920" formatCode="General">
                  <c:v>131</c:v>
                </c:pt>
                <c:pt idx="5921" formatCode="General">
                  <c:v>131</c:v>
                </c:pt>
                <c:pt idx="5922" formatCode="General">
                  <c:v>131</c:v>
                </c:pt>
                <c:pt idx="5923" formatCode="General">
                  <c:v>132</c:v>
                </c:pt>
                <c:pt idx="5924" formatCode="General">
                  <c:v>132</c:v>
                </c:pt>
                <c:pt idx="5925" formatCode="General">
                  <c:v>132</c:v>
                </c:pt>
                <c:pt idx="5926" formatCode="General">
                  <c:v>132</c:v>
                </c:pt>
                <c:pt idx="5927" formatCode="General">
                  <c:v>132</c:v>
                </c:pt>
                <c:pt idx="5928" formatCode="General">
                  <c:v>132</c:v>
                </c:pt>
                <c:pt idx="5929" formatCode="General">
                  <c:v>132</c:v>
                </c:pt>
                <c:pt idx="5930" formatCode="General">
                  <c:v>132</c:v>
                </c:pt>
                <c:pt idx="5931" formatCode="General">
                  <c:v>132</c:v>
                </c:pt>
                <c:pt idx="5932" formatCode="General">
                  <c:v>132</c:v>
                </c:pt>
                <c:pt idx="5933" formatCode="General">
                  <c:v>132</c:v>
                </c:pt>
                <c:pt idx="5934" formatCode="General">
                  <c:v>132</c:v>
                </c:pt>
                <c:pt idx="5935" formatCode="General">
                  <c:v>132</c:v>
                </c:pt>
                <c:pt idx="5936" formatCode="General">
                  <c:v>132</c:v>
                </c:pt>
                <c:pt idx="5937" formatCode="General">
                  <c:v>132</c:v>
                </c:pt>
                <c:pt idx="5938" formatCode="General">
                  <c:v>132</c:v>
                </c:pt>
                <c:pt idx="5939" formatCode="General">
                  <c:v>132</c:v>
                </c:pt>
                <c:pt idx="5940" formatCode="General">
                  <c:v>132</c:v>
                </c:pt>
                <c:pt idx="5941" formatCode="General">
                  <c:v>132</c:v>
                </c:pt>
                <c:pt idx="5942" formatCode="General">
                  <c:v>132</c:v>
                </c:pt>
                <c:pt idx="5943" formatCode="General">
                  <c:v>132</c:v>
                </c:pt>
                <c:pt idx="5944" formatCode="General">
                  <c:v>132</c:v>
                </c:pt>
                <c:pt idx="5945" formatCode="General">
                  <c:v>132</c:v>
                </c:pt>
                <c:pt idx="5946" formatCode="General">
                  <c:v>132</c:v>
                </c:pt>
                <c:pt idx="5947" formatCode="General">
                  <c:v>132</c:v>
                </c:pt>
                <c:pt idx="5948" formatCode="General">
                  <c:v>132</c:v>
                </c:pt>
                <c:pt idx="5949" formatCode="General">
                  <c:v>133</c:v>
                </c:pt>
                <c:pt idx="5950" formatCode="General">
                  <c:v>133</c:v>
                </c:pt>
                <c:pt idx="5951" formatCode="General">
                  <c:v>133</c:v>
                </c:pt>
                <c:pt idx="5952" formatCode="General">
                  <c:v>133</c:v>
                </c:pt>
                <c:pt idx="5953" formatCode="General">
                  <c:v>133</c:v>
                </c:pt>
                <c:pt idx="5954" formatCode="General">
                  <c:v>133</c:v>
                </c:pt>
                <c:pt idx="5955" formatCode="General">
                  <c:v>133</c:v>
                </c:pt>
                <c:pt idx="5956" formatCode="General">
                  <c:v>133</c:v>
                </c:pt>
                <c:pt idx="5957" formatCode="General">
                  <c:v>133</c:v>
                </c:pt>
                <c:pt idx="5958" formatCode="General">
                  <c:v>133</c:v>
                </c:pt>
                <c:pt idx="5959" formatCode="General">
                  <c:v>133</c:v>
                </c:pt>
                <c:pt idx="5960" formatCode="General">
                  <c:v>133</c:v>
                </c:pt>
                <c:pt idx="5961" formatCode="General">
                  <c:v>133</c:v>
                </c:pt>
                <c:pt idx="5962" formatCode="General">
                  <c:v>133</c:v>
                </c:pt>
                <c:pt idx="5963" formatCode="General">
                  <c:v>133</c:v>
                </c:pt>
                <c:pt idx="5964" formatCode="General">
                  <c:v>133</c:v>
                </c:pt>
                <c:pt idx="5965" formatCode="General">
                  <c:v>133</c:v>
                </c:pt>
                <c:pt idx="5966" formatCode="General">
                  <c:v>133</c:v>
                </c:pt>
                <c:pt idx="5967" formatCode="General">
                  <c:v>133</c:v>
                </c:pt>
                <c:pt idx="5968" formatCode="General">
                  <c:v>133</c:v>
                </c:pt>
                <c:pt idx="5969" formatCode="General">
                  <c:v>133</c:v>
                </c:pt>
                <c:pt idx="5970" formatCode="General">
                  <c:v>133</c:v>
                </c:pt>
                <c:pt idx="5971" formatCode="General">
                  <c:v>133</c:v>
                </c:pt>
                <c:pt idx="5972" formatCode="General">
                  <c:v>133</c:v>
                </c:pt>
                <c:pt idx="5973" formatCode="General">
                  <c:v>133</c:v>
                </c:pt>
                <c:pt idx="5974" formatCode="General">
                  <c:v>133</c:v>
                </c:pt>
                <c:pt idx="5975" formatCode="General">
                  <c:v>133</c:v>
                </c:pt>
                <c:pt idx="5976" formatCode="General">
                  <c:v>133</c:v>
                </c:pt>
                <c:pt idx="5977" formatCode="General">
                  <c:v>133</c:v>
                </c:pt>
                <c:pt idx="5978" formatCode="General">
                  <c:v>133</c:v>
                </c:pt>
                <c:pt idx="5979" formatCode="General">
                  <c:v>133</c:v>
                </c:pt>
                <c:pt idx="5980" formatCode="General">
                  <c:v>134</c:v>
                </c:pt>
                <c:pt idx="5981" formatCode="General">
                  <c:v>134</c:v>
                </c:pt>
                <c:pt idx="5982" formatCode="General">
                  <c:v>134</c:v>
                </c:pt>
                <c:pt idx="5983" formatCode="General">
                  <c:v>134</c:v>
                </c:pt>
                <c:pt idx="5984" formatCode="General">
                  <c:v>134</c:v>
                </c:pt>
                <c:pt idx="5985" formatCode="General">
                  <c:v>134</c:v>
                </c:pt>
                <c:pt idx="5986" formatCode="General">
                  <c:v>134</c:v>
                </c:pt>
                <c:pt idx="5987" formatCode="General">
                  <c:v>134</c:v>
                </c:pt>
                <c:pt idx="5988" formatCode="General">
                  <c:v>134</c:v>
                </c:pt>
                <c:pt idx="5989" formatCode="General">
                  <c:v>134</c:v>
                </c:pt>
                <c:pt idx="5990" formatCode="General">
                  <c:v>134</c:v>
                </c:pt>
                <c:pt idx="5991" formatCode="General">
                  <c:v>134</c:v>
                </c:pt>
                <c:pt idx="5992" formatCode="General">
                  <c:v>134</c:v>
                </c:pt>
                <c:pt idx="5993" formatCode="General">
                  <c:v>134</c:v>
                </c:pt>
                <c:pt idx="5994" formatCode="General">
                  <c:v>134</c:v>
                </c:pt>
                <c:pt idx="5995" formatCode="General">
                  <c:v>134</c:v>
                </c:pt>
                <c:pt idx="5996" formatCode="General">
                  <c:v>134</c:v>
                </c:pt>
                <c:pt idx="5997" formatCode="General">
                  <c:v>134</c:v>
                </c:pt>
                <c:pt idx="5998" formatCode="General">
                  <c:v>134</c:v>
                </c:pt>
                <c:pt idx="5999" formatCode="General">
                  <c:v>134</c:v>
                </c:pt>
                <c:pt idx="6000" formatCode="General">
                  <c:v>134</c:v>
                </c:pt>
                <c:pt idx="6001" formatCode="General">
                  <c:v>134</c:v>
                </c:pt>
                <c:pt idx="6002" formatCode="General">
                  <c:v>134</c:v>
                </c:pt>
                <c:pt idx="6003" formatCode="General">
                  <c:v>134</c:v>
                </c:pt>
                <c:pt idx="6004" formatCode="General">
                  <c:v>134</c:v>
                </c:pt>
                <c:pt idx="6005" formatCode="General">
                  <c:v>134</c:v>
                </c:pt>
                <c:pt idx="6006" formatCode="General">
                  <c:v>134</c:v>
                </c:pt>
                <c:pt idx="6007" formatCode="General">
                  <c:v>134</c:v>
                </c:pt>
                <c:pt idx="6008" formatCode="General">
                  <c:v>134</c:v>
                </c:pt>
                <c:pt idx="6009" formatCode="General">
                  <c:v>134</c:v>
                </c:pt>
                <c:pt idx="6010" formatCode="General">
                  <c:v>134</c:v>
                </c:pt>
                <c:pt idx="6011" formatCode="General">
                  <c:v>135</c:v>
                </c:pt>
                <c:pt idx="6012" formatCode="General">
                  <c:v>135</c:v>
                </c:pt>
                <c:pt idx="6013" formatCode="General">
                  <c:v>135</c:v>
                </c:pt>
                <c:pt idx="6014" formatCode="General">
                  <c:v>135</c:v>
                </c:pt>
                <c:pt idx="6015" formatCode="General">
                  <c:v>135</c:v>
                </c:pt>
                <c:pt idx="6016" formatCode="General">
                  <c:v>135</c:v>
                </c:pt>
                <c:pt idx="6017" formatCode="General">
                  <c:v>135</c:v>
                </c:pt>
                <c:pt idx="6018" formatCode="General">
                  <c:v>135</c:v>
                </c:pt>
                <c:pt idx="6019" formatCode="General">
                  <c:v>135</c:v>
                </c:pt>
                <c:pt idx="6020" formatCode="General">
                  <c:v>135</c:v>
                </c:pt>
                <c:pt idx="6021" formatCode="General">
                  <c:v>135</c:v>
                </c:pt>
                <c:pt idx="6022" formatCode="General">
                  <c:v>135</c:v>
                </c:pt>
                <c:pt idx="6023" formatCode="General">
                  <c:v>135</c:v>
                </c:pt>
                <c:pt idx="6024" formatCode="General">
                  <c:v>135</c:v>
                </c:pt>
                <c:pt idx="6025" formatCode="General">
                  <c:v>135</c:v>
                </c:pt>
                <c:pt idx="6026" formatCode="General">
                  <c:v>135</c:v>
                </c:pt>
                <c:pt idx="6027" formatCode="General">
                  <c:v>135</c:v>
                </c:pt>
                <c:pt idx="6028" formatCode="General">
                  <c:v>135</c:v>
                </c:pt>
                <c:pt idx="6029" formatCode="General">
                  <c:v>135</c:v>
                </c:pt>
                <c:pt idx="6030" formatCode="General">
                  <c:v>135</c:v>
                </c:pt>
                <c:pt idx="6031" formatCode="General">
                  <c:v>135</c:v>
                </c:pt>
                <c:pt idx="6032" formatCode="General">
                  <c:v>135</c:v>
                </c:pt>
                <c:pt idx="6033" formatCode="General">
                  <c:v>136</c:v>
                </c:pt>
                <c:pt idx="6034" formatCode="General">
                  <c:v>136</c:v>
                </c:pt>
                <c:pt idx="6035" formatCode="General">
                  <c:v>136</c:v>
                </c:pt>
                <c:pt idx="6036" formatCode="General">
                  <c:v>136</c:v>
                </c:pt>
                <c:pt idx="6037" formatCode="General">
                  <c:v>136</c:v>
                </c:pt>
                <c:pt idx="6038" formatCode="General">
                  <c:v>136</c:v>
                </c:pt>
                <c:pt idx="6039" formatCode="General">
                  <c:v>136</c:v>
                </c:pt>
                <c:pt idx="6040" formatCode="General">
                  <c:v>136</c:v>
                </c:pt>
                <c:pt idx="6041" formatCode="General">
                  <c:v>136</c:v>
                </c:pt>
                <c:pt idx="6042" formatCode="General">
                  <c:v>136</c:v>
                </c:pt>
                <c:pt idx="6043" formatCode="General">
                  <c:v>136</c:v>
                </c:pt>
                <c:pt idx="6044" formatCode="General">
                  <c:v>136</c:v>
                </c:pt>
                <c:pt idx="6045" formatCode="General">
                  <c:v>136</c:v>
                </c:pt>
                <c:pt idx="6046" formatCode="General">
                  <c:v>136</c:v>
                </c:pt>
                <c:pt idx="6047" formatCode="General">
                  <c:v>136</c:v>
                </c:pt>
                <c:pt idx="6048" formatCode="General">
                  <c:v>136</c:v>
                </c:pt>
                <c:pt idx="6049" formatCode="General">
                  <c:v>136</c:v>
                </c:pt>
                <c:pt idx="6050" formatCode="General">
                  <c:v>136</c:v>
                </c:pt>
                <c:pt idx="6051" formatCode="General">
                  <c:v>136</c:v>
                </c:pt>
                <c:pt idx="6052" formatCode="General">
                  <c:v>136</c:v>
                </c:pt>
                <c:pt idx="6053" formatCode="General">
                  <c:v>136</c:v>
                </c:pt>
                <c:pt idx="6054" formatCode="General">
                  <c:v>137</c:v>
                </c:pt>
                <c:pt idx="6055" formatCode="General">
                  <c:v>137</c:v>
                </c:pt>
                <c:pt idx="6056" formatCode="General">
                  <c:v>137</c:v>
                </c:pt>
                <c:pt idx="6057" formatCode="General">
                  <c:v>137</c:v>
                </c:pt>
                <c:pt idx="6058" formatCode="General">
                  <c:v>137</c:v>
                </c:pt>
                <c:pt idx="6059" formatCode="General">
                  <c:v>137</c:v>
                </c:pt>
                <c:pt idx="6060" formatCode="General">
                  <c:v>137</c:v>
                </c:pt>
                <c:pt idx="6061" formatCode="General">
                  <c:v>137</c:v>
                </c:pt>
                <c:pt idx="6062" formatCode="General">
                  <c:v>137</c:v>
                </c:pt>
                <c:pt idx="6063" formatCode="General">
                  <c:v>137</c:v>
                </c:pt>
                <c:pt idx="6064" formatCode="General">
                  <c:v>137</c:v>
                </c:pt>
                <c:pt idx="6065" formatCode="General">
                  <c:v>137</c:v>
                </c:pt>
                <c:pt idx="6066" formatCode="General">
                  <c:v>137</c:v>
                </c:pt>
                <c:pt idx="6067" formatCode="General">
                  <c:v>137</c:v>
                </c:pt>
                <c:pt idx="6068" formatCode="General">
                  <c:v>137</c:v>
                </c:pt>
                <c:pt idx="6069" formatCode="General">
                  <c:v>137</c:v>
                </c:pt>
                <c:pt idx="6070" formatCode="General">
                  <c:v>137</c:v>
                </c:pt>
                <c:pt idx="6071" formatCode="General">
                  <c:v>137</c:v>
                </c:pt>
                <c:pt idx="6072" formatCode="General">
                  <c:v>137</c:v>
                </c:pt>
                <c:pt idx="6073" formatCode="General">
                  <c:v>137</c:v>
                </c:pt>
                <c:pt idx="6074" formatCode="General">
                  <c:v>137</c:v>
                </c:pt>
                <c:pt idx="6075" formatCode="General">
                  <c:v>137</c:v>
                </c:pt>
                <c:pt idx="6076" formatCode="General">
                  <c:v>137</c:v>
                </c:pt>
                <c:pt idx="6077" formatCode="General">
                  <c:v>138</c:v>
                </c:pt>
                <c:pt idx="6078" formatCode="General">
                  <c:v>138</c:v>
                </c:pt>
                <c:pt idx="6079" formatCode="General">
                  <c:v>138</c:v>
                </c:pt>
                <c:pt idx="6080" formatCode="General">
                  <c:v>138</c:v>
                </c:pt>
                <c:pt idx="6081" formatCode="General">
                  <c:v>138</c:v>
                </c:pt>
                <c:pt idx="6082" formatCode="General">
                  <c:v>138</c:v>
                </c:pt>
                <c:pt idx="6083" formatCode="General">
                  <c:v>138</c:v>
                </c:pt>
                <c:pt idx="6084" formatCode="General">
                  <c:v>138</c:v>
                </c:pt>
                <c:pt idx="6085" formatCode="General">
                  <c:v>138</c:v>
                </c:pt>
                <c:pt idx="6086" formatCode="General">
                  <c:v>138</c:v>
                </c:pt>
                <c:pt idx="6087" formatCode="General">
                  <c:v>138</c:v>
                </c:pt>
                <c:pt idx="6088" formatCode="General">
                  <c:v>138</c:v>
                </c:pt>
                <c:pt idx="6089" formatCode="General">
                  <c:v>138</c:v>
                </c:pt>
                <c:pt idx="6090" formatCode="General">
                  <c:v>138</c:v>
                </c:pt>
                <c:pt idx="6091" formatCode="General">
                  <c:v>138</c:v>
                </c:pt>
                <c:pt idx="6092" formatCode="General">
                  <c:v>138</c:v>
                </c:pt>
                <c:pt idx="6093" formatCode="General">
                  <c:v>138</c:v>
                </c:pt>
                <c:pt idx="6094" formatCode="General">
                  <c:v>139</c:v>
                </c:pt>
                <c:pt idx="6095" formatCode="General">
                  <c:v>139</c:v>
                </c:pt>
                <c:pt idx="6096" formatCode="General">
                  <c:v>139</c:v>
                </c:pt>
                <c:pt idx="6097" formatCode="General">
                  <c:v>139</c:v>
                </c:pt>
                <c:pt idx="6098" formatCode="General">
                  <c:v>139</c:v>
                </c:pt>
                <c:pt idx="6099" formatCode="General">
                  <c:v>139</c:v>
                </c:pt>
                <c:pt idx="6100" formatCode="General">
                  <c:v>139</c:v>
                </c:pt>
                <c:pt idx="6101" formatCode="General">
                  <c:v>139</c:v>
                </c:pt>
                <c:pt idx="6102" formatCode="General">
                  <c:v>139</c:v>
                </c:pt>
                <c:pt idx="6103" formatCode="General">
                  <c:v>139</c:v>
                </c:pt>
                <c:pt idx="6104" formatCode="General">
                  <c:v>139</c:v>
                </c:pt>
                <c:pt idx="6105" formatCode="General">
                  <c:v>139</c:v>
                </c:pt>
                <c:pt idx="6106" formatCode="General">
                  <c:v>139</c:v>
                </c:pt>
                <c:pt idx="6107" formatCode="General">
                  <c:v>139</c:v>
                </c:pt>
                <c:pt idx="6108" formatCode="General">
                  <c:v>139</c:v>
                </c:pt>
                <c:pt idx="6109" formatCode="General">
                  <c:v>139</c:v>
                </c:pt>
                <c:pt idx="6110" formatCode="General">
                  <c:v>139</c:v>
                </c:pt>
                <c:pt idx="6111" formatCode="General">
                  <c:v>140</c:v>
                </c:pt>
                <c:pt idx="6112" formatCode="General">
                  <c:v>140</c:v>
                </c:pt>
                <c:pt idx="6113" formatCode="General">
                  <c:v>140</c:v>
                </c:pt>
                <c:pt idx="6114" formatCode="General">
                  <c:v>140</c:v>
                </c:pt>
                <c:pt idx="6115" formatCode="General">
                  <c:v>140</c:v>
                </c:pt>
                <c:pt idx="6116" formatCode="General">
                  <c:v>140</c:v>
                </c:pt>
                <c:pt idx="6117" formatCode="General">
                  <c:v>140</c:v>
                </c:pt>
                <c:pt idx="6118" formatCode="General">
                  <c:v>140</c:v>
                </c:pt>
                <c:pt idx="6119" formatCode="General">
                  <c:v>140</c:v>
                </c:pt>
                <c:pt idx="6120" formatCode="General">
                  <c:v>140</c:v>
                </c:pt>
                <c:pt idx="6121" formatCode="General">
                  <c:v>140</c:v>
                </c:pt>
                <c:pt idx="6122" formatCode="General">
                  <c:v>140</c:v>
                </c:pt>
                <c:pt idx="6123" formatCode="General">
                  <c:v>140</c:v>
                </c:pt>
                <c:pt idx="6124" formatCode="General">
                  <c:v>140</c:v>
                </c:pt>
                <c:pt idx="6125" formatCode="General">
                  <c:v>140</c:v>
                </c:pt>
                <c:pt idx="6126" formatCode="General">
                  <c:v>140</c:v>
                </c:pt>
                <c:pt idx="6127" formatCode="General">
                  <c:v>141</c:v>
                </c:pt>
                <c:pt idx="6128" formatCode="General">
                  <c:v>141</c:v>
                </c:pt>
                <c:pt idx="6129" formatCode="General">
                  <c:v>141</c:v>
                </c:pt>
                <c:pt idx="6130" formatCode="General">
                  <c:v>141</c:v>
                </c:pt>
                <c:pt idx="6131" formatCode="General">
                  <c:v>141</c:v>
                </c:pt>
                <c:pt idx="6132" formatCode="General">
                  <c:v>141</c:v>
                </c:pt>
                <c:pt idx="6133" formatCode="General">
                  <c:v>141</c:v>
                </c:pt>
                <c:pt idx="6134" formatCode="General">
                  <c:v>141</c:v>
                </c:pt>
                <c:pt idx="6135" formatCode="General">
                  <c:v>141</c:v>
                </c:pt>
                <c:pt idx="6136" formatCode="General">
                  <c:v>141</c:v>
                </c:pt>
                <c:pt idx="6137" formatCode="General">
                  <c:v>141</c:v>
                </c:pt>
                <c:pt idx="6138" formatCode="General">
                  <c:v>141</c:v>
                </c:pt>
                <c:pt idx="6139" formatCode="General">
                  <c:v>142</c:v>
                </c:pt>
                <c:pt idx="6140" formatCode="General">
                  <c:v>142</c:v>
                </c:pt>
                <c:pt idx="6141" formatCode="General">
                  <c:v>142</c:v>
                </c:pt>
                <c:pt idx="6142" formatCode="General">
                  <c:v>142</c:v>
                </c:pt>
                <c:pt idx="6143" formatCode="General">
                  <c:v>142</c:v>
                </c:pt>
                <c:pt idx="6144" formatCode="General">
                  <c:v>142</c:v>
                </c:pt>
                <c:pt idx="6145" formatCode="General">
                  <c:v>142</c:v>
                </c:pt>
                <c:pt idx="6146" formatCode="General">
                  <c:v>142</c:v>
                </c:pt>
                <c:pt idx="6147" formatCode="General">
                  <c:v>142</c:v>
                </c:pt>
                <c:pt idx="6148" formatCode="General">
                  <c:v>142</c:v>
                </c:pt>
                <c:pt idx="6149" formatCode="General">
                  <c:v>142</c:v>
                </c:pt>
                <c:pt idx="6150" formatCode="General">
                  <c:v>142</c:v>
                </c:pt>
                <c:pt idx="6151" formatCode="General">
                  <c:v>142</c:v>
                </c:pt>
                <c:pt idx="6152" formatCode="General">
                  <c:v>143</c:v>
                </c:pt>
                <c:pt idx="6153" formatCode="General">
                  <c:v>143</c:v>
                </c:pt>
                <c:pt idx="6154" formatCode="General">
                  <c:v>143</c:v>
                </c:pt>
                <c:pt idx="6155" formatCode="General">
                  <c:v>143</c:v>
                </c:pt>
                <c:pt idx="6156" formatCode="General">
                  <c:v>143</c:v>
                </c:pt>
                <c:pt idx="6157" formatCode="General">
                  <c:v>143</c:v>
                </c:pt>
                <c:pt idx="6158" formatCode="General">
                  <c:v>143</c:v>
                </c:pt>
                <c:pt idx="6159" formatCode="General">
                  <c:v>143</c:v>
                </c:pt>
                <c:pt idx="6160" formatCode="General">
                  <c:v>143</c:v>
                </c:pt>
                <c:pt idx="6161" formatCode="General">
                  <c:v>144</c:v>
                </c:pt>
                <c:pt idx="6162" formatCode="General">
                  <c:v>144</c:v>
                </c:pt>
                <c:pt idx="6163" formatCode="General">
                  <c:v>144</c:v>
                </c:pt>
                <c:pt idx="6164" formatCode="General">
                  <c:v>144</c:v>
                </c:pt>
                <c:pt idx="6165" formatCode="General">
                  <c:v>144</c:v>
                </c:pt>
                <c:pt idx="6166" formatCode="General">
                  <c:v>144</c:v>
                </c:pt>
                <c:pt idx="6167" formatCode="General">
                  <c:v>144</c:v>
                </c:pt>
                <c:pt idx="6168" formatCode="General">
                  <c:v>144</c:v>
                </c:pt>
                <c:pt idx="6169" formatCode="General">
                  <c:v>144</c:v>
                </c:pt>
                <c:pt idx="6170" formatCode="General">
                  <c:v>144</c:v>
                </c:pt>
                <c:pt idx="6171" formatCode="General">
                  <c:v>144</c:v>
                </c:pt>
                <c:pt idx="6172" formatCode="General">
                  <c:v>144</c:v>
                </c:pt>
                <c:pt idx="6173" formatCode="General">
                  <c:v>145</c:v>
                </c:pt>
                <c:pt idx="6174" formatCode="General">
                  <c:v>145</c:v>
                </c:pt>
                <c:pt idx="6175" formatCode="General">
                  <c:v>145</c:v>
                </c:pt>
                <c:pt idx="6176" formatCode="General">
                  <c:v>145</c:v>
                </c:pt>
                <c:pt idx="6177" formatCode="General">
                  <c:v>145</c:v>
                </c:pt>
                <c:pt idx="6178" formatCode="General">
                  <c:v>145</c:v>
                </c:pt>
                <c:pt idx="6179" formatCode="General">
                  <c:v>145</c:v>
                </c:pt>
                <c:pt idx="6180" formatCode="General">
                  <c:v>145</c:v>
                </c:pt>
                <c:pt idx="6181" formatCode="General">
                  <c:v>145</c:v>
                </c:pt>
                <c:pt idx="6182" formatCode="General">
                  <c:v>146</c:v>
                </c:pt>
                <c:pt idx="6183" formatCode="General">
                  <c:v>146</c:v>
                </c:pt>
                <c:pt idx="6184" formatCode="General">
                  <c:v>146</c:v>
                </c:pt>
                <c:pt idx="6185" formatCode="General">
                  <c:v>146</c:v>
                </c:pt>
                <c:pt idx="6186" formatCode="General">
                  <c:v>146</c:v>
                </c:pt>
                <c:pt idx="6187" formatCode="General">
                  <c:v>146</c:v>
                </c:pt>
                <c:pt idx="6188" formatCode="General">
                  <c:v>146</c:v>
                </c:pt>
                <c:pt idx="6189" formatCode="General">
                  <c:v>146</c:v>
                </c:pt>
                <c:pt idx="6190" formatCode="General">
                  <c:v>146</c:v>
                </c:pt>
                <c:pt idx="6191" formatCode="General">
                  <c:v>146</c:v>
                </c:pt>
                <c:pt idx="6192" formatCode="General">
                  <c:v>146</c:v>
                </c:pt>
                <c:pt idx="6193" formatCode="General">
                  <c:v>146</c:v>
                </c:pt>
                <c:pt idx="6194" formatCode="General">
                  <c:v>147</c:v>
                </c:pt>
                <c:pt idx="6195" formatCode="General">
                  <c:v>147</c:v>
                </c:pt>
                <c:pt idx="6196" formatCode="General">
                  <c:v>147</c:v>
                </c:pt>
                <c:pt idx="6197" formatCode="General">
                  <c:v>148</c:v>
                </c:pt>
                <c:pt idx="6198" formatCode="General">
                  <c:v>148</c:v>
                </c:pt>
                <c:pt idx="6199" formatCode="General">
                  <c:v>148</c:v>
                </c:pt>
                <c:pt idx="6200" formatCode="General">
                  <c:v>148</c:v>
                </c:pt>
                <c:pt idx="6201" formatCode="General">
                  <c:v>148</c:v>
                </c:pt>
                <c:pt idx="6202" formatCode="General">
                  <c:v>148</c:v>
                </c:pt>
                <c:pt idx="6203" formatCode="General">
                  <c:v>148</c:v>
                </c:pt>
                <c:pt idx="6204" formatCode="General">
                  <c:v>148</c:v>
                </c:pt>
                <c:pt idx="6205" formatCode="General">
                  <c:v>149</c:v>
                </c:pt>
                <c:pt idx="6206" formatCode="General">
                  <c:v>149</c:v>
                </c:pt>
                <c:pt idx="6207" formatCode="General">
                  <c:v>149</c:v>
                </c:pt>
                <c:pt idx="6208" formatCode="General">
                  <c:v>149</c:v>
                </c:pt>
                <c:pt idx="6209" formatCode="General">
                  <c:v>149</c:v>
                </c:pt>
                <c:pt idx="6210" formatCode="General">
                  <c:v>149</c:v>
                </c:pt>
                <c:pt idx="6211" formatCode="General">
                  <c:v>149</c:v>
                </c:pt>
                <c:pt idx="6212" formatCode="General">
                  <c:v>149</c:v>
                </c:pt>
                <c:pt idx="6213" formatCode="General">
                  <c:v>149</c:v>
                </c:pt>
                <c:pt idx="6214" formatCode="General">
                  <c:v>150</c:v>
                </c:pt>
                <c:pt idx="6215" formatCode="General">
                  <c:v>150</c:v>
                </c:pt>
                <c:pt idx="6216" formatCode="General">
                  <c:v>150</c:v>
                </c:pt>
                <c:pt idx="6217" formatCode="General">
                  <c:v>150</c:v>
                </c:pt>
                <c:pt idx="6218" formatCode="General">
                  <c:v>150</c:v>
                </c:pt>
                <c:pt idx="6219" formatCode="General">
                  <c:v>150</c:v>
                </c:pt>
                <c:pt idx="6220" formatCode="General">
                  <c:v>150</c:v>
                </c:pt>
                <c:pt idx="6221" formatCode="General">
                  <c:v>151</c:v>
                </c:pt>
                <c:pt idx="6222" formatCode="General">
                  <c:v>151</c:v>
                </c:pt>
                <c:pt idx="6223" formatCode="General">
                  <c:v>151</c:v>
                </c:pt>
                <c:pt idx="6224" formatCode="General">
                  <c:v>151</c:v>
                </c:pt>
                <c:pt idx="6225" formatCode="General">
                  <c:v>152</c:v>
                </c:pt>
                <c:pt idx="6226" formatCode="General">
                  <c:v>152</c:v>
                </c:pt>
                <c:pt idx="6227" formatCode="General">
                  <c:v>152</c:v>
                </c:pt>
                <c:pt idx="6228" formatCode="General">
                  <c:v>152</c:v>
                </c:pt>
                <c:pt idx="6229" formatCode="General">
                  <c:v>152</c:v>
                </c:pt>
                <c:pt idx="6230" formatCode="General">
                  <c:v>153</c:v>
                </c:pt>
                <c:pt idx="6231" formatCode="General">
                  <c:v>153</c:v>
                </c:pt>
                <c:pt idx="6232" formatCode="General">
                  <c:v>154</c:v>
                </c:pt>
                <c:pt idx="6233" formatCode="General">
                  <c:v>154</c:v>
                </c:pt>
                <c:pt idx="6234" formatCode="General">
                  <c:v>154</c:v>
                </c:pt>
                <c:pt idx="6235" formatCode="General">
                  <c:v>154</c:v>
                </c:pt>
                <c:pt idx="6236" formatCode="General">
                  <c:v>155</c:v>
                </c:pt>
                <c:pt idx="6237" formatCode="General">
                  <c:v>155</c:v>
                </c:pt>
                <c:pt idx="6238" formatCode="General">
                  <c:v>155</c:v>
                </c:pt>
                <c:pt idx="6239" formatCode="General">
                  <c:v>156</c:v>
                </c:pt>
                <c:pt idx="6240" formatCode="General">
                  <c:v>157</c:v>
                </c:pt>
                <c:pt idx="6241" formatCode="General">
                  <c:v>157</c:v>
                </c:pt>
                <c:pt idx="6242" formatCode="General">
                  <c:v>157</c:v>
                </c:pt>
                <c:pt idx="6243" formatCode="General">
                  <c:v>158</c:v>
                </c:pt>
                <c:pt idx="6244" formatCode="General">
                  <c:v>159</c:v>
                </c:pt>
                <c:pt idx="6245" formatCode="General">
                  <c:v>159</c:v>
                </c:pt>
                <c:pt idx="6246" formatCode="General">
                  <c:v>160</c:v>
                </c:pt>
                <c:pt idx="6247">
                  <c:v>95</c:v>
                </c:pt>
                <c:pt idx="6248">
                  <c:v>103</c:v>
                </c:pt>
                <c:pt idx="6249">
                  <c:v>84</c:v>
                </c:pt>
                <c:pt idx="6250">
                  <c:v>107</c:v>
                </c:pt>
                <c:pt idx="6251">
                  <c:v>102</c:v>
                </c:pt>
                <c:pt idx="6252">
                  <c:v>103</c:v>
                </c:pt>
                <c:pt idx="6253">
                  <c:v>134</c:v>
                </c:pt>
                <c:pt idx="6254">
                  <c:v>89</c:v>
                </c:pt>
                <c:pt idx="6255">
                  <c:v>101</c:v>
                </c:pt>
                <c:pt idx="6256">
                  <c:v>107</c:v>
                </c:pt>
                <c:pt idx="6257">
                  <c:v>115</c:v>
                </c:pt>
                <c:pt idx="6258">
                  <c:v>128</c:v>
                </c:pt>
                <c:pt idx="6259">
                  <c:v>133</c:v>
                </c:pt>
                <c:pt idx="6260">
                  <c:v>80</c:v>
                </c:pt>
                <c:pt idx="6261">
                  <c:v>109</c:v>
                </c:pt>
                <c:pt idx="6262">
                  <c:v>112</c:v>
                </c:pt>
                <c:pt idx="6263">
                  <c:v>119</c:v>
                </c:pt>
                <c:pt idx="6264">
                  <c:v>114</c:v>
                </c:pt>
                <c:pt idx="6265">
                  <c:v>124</c:v>
                </c:pt>
                <c:pt idx="6266">
                  <c:v>116</c:v>
                </c:pt>
                <c:pt idx="6267">
                  <c:v>139</c:v>
                </c:pt>
                <c:pt idx="6268">
                  <c:v>115</c:v>
                </c:pt>
                <c:pt idx="6269">
                  <c:v>122</c:v>
                </c:pt>
                <c:pt idx="6270">
                  <c:v>128</c:v>
                </c:pt>
                <c:pt idx="6271">
                  <c:v>63</c:v>
                </c:pt>
                <c:pt idx="6272">
                  <c:v>76</c:v>
                </c:pt>
                <c:pt idx="6273">
                  <c:v>139</c:v>
                </c:pt>
                <c:pt idx="6275">
                  <c:v>137</c:v>
                </c:pt>
                <c:pt idx="6276">
                  <c:v>112</c:v>
                </c:pt>
                <c:pt idx="6277">
                  <c:v>140</c:v>
                </c:pt>
                <c:pt idx="6278">
                  <c:v>112</c:v>
                </c:pt>
                <c:pt idx="6279">
                  <c:v>112</c:v>
                </c:pt>
                <c:pt idx="6280">
                  <c:v>95</c:v>
                </c:pt>
                <c:pt idx="6281">
                  <c:v>124</c:v>
                </c:pt>
                <c:pt idx="6282">
                  <c:v>117</c:v>
                </c:pt>
                <c:pt idx="6283">
                  <c:v>117</c:v>
                </c:pt>
                <c:pt idx="6284">
                  <c:v>116</c:v>
                </c:pt>
                <c:pt idx="6285">
                  <c:v>110</c:v>
                </c:pt>
                <c:pt idx="6286">
                  <c:v>99</c:v>
                </c:pt>
                <c:pt idx="6287">
                  <c:v>116</c:v>
                </c:pt>
                <c:pt idx="6288">
                  <c:v>126</c:v>
                </c:pt>
                <c:pt idx="6289">
                  <c:v>114</c:v>
                </c:pt>
                <c:pt idx="6290">
                  <c:v>134</c:v>
                </c:pt>
                <c:pt idx="6291">
                  <c:v>113</c:v>
                </c:pt>
                <c:pt idx="6292">
                  <c:v>126</c:v>
                </c:pt>
                <c:pt idx="6293">
                  <c:v>131</c:v>
                </c:pt>
                <c:pt idx="6294">
                  <c:v>119</c:v>
                </c:pt>
                <c:pt idx="6295">
                  <c:v>124</c:v>
                </c:pt>
                <c:pt idx="6296">
                  <c:v>124</c:v>
                </c:pt>
                <c:pt idx="6297">
                  <c:v>113</c:v>
                </c:pt>
                <c:pt idx="6298">
                  <c:v>69</c:v>
                </c:pt>
                <c:pt idx="6299">
                  <c:v>94</c:v>
                </c:pt>
                <c:pt idx="6300">
                  <c:v>118</c:v>
                </c:pt>
                <c:pt idx="6301">
                  <c:v>43</c:v>
                </c:pt>
                <c:pt idx="6302">
                  <c:v>87</c:v>
                </c:pt>
                <c:pt idx="6303">
                  <c:v>101</c:v>
                </c:pt>
                <c:pt idx="6304">
                  <c:v>114</c:v>
                </c:pt>
                <c:pt idx="6305">
                  <c:v>69</c:v>
                </c:pt>
                <c:pt idx="6306">
                  <c:v>102</c:v>
                </c:pt>
                <c:pt idx="6307">
                  <c:v>97</c:v>
                </c:pt>
                <c:pt idx="6308">
                  <c:v>109</c:v>
                </c:pt>
                <c:pt idx="6309">
                  <c:v>113</c:v>
                </c:pt>
                <c:pt idx="6310">
                  <c:v>125</c:v>
                </c:pt>
                <c:pt idx="6311">
                  <c:v>109</c:v>
                </c:pt>
                <c:pt idx="6312">
                  <c:v>107</c:v>
                </c:pt>
                <c:pt idx="6313">
                  <c:v>109</c:v>
                </c:pt>
                <c:pt idx="6314">
                  <c:v>126</c:v>
                </c:pt>
                <c:pt idx="6315">
                  <c:v>112</c:v>
                </c:pt>
                <c:pt idx="6316">
                  <c:v>109</c:v>
                </c:pt>
                <c:pt idx="6317">
                  <c:v>114</c:v>
                </c:pt>
                <c:pt idx="6318">
                  <c:v>118</c:v>
                </c:pt>
                <c:pt idx="6319">
                  <c:v>119</c:v>
                </c:pt>
                <c:pt idx="6320">
                  <c:v>129</c:v>
                </c:pt>
                <c:pt idx="6321">
                  <c:v>128</c:v>
                </c:pt>
                <c:pt idx="6322">
                  <c:v>110</c:v>
                </c:pt>
                <c:pt idx="6323">
                  <c:v>112</c:v>
                </c:pt>
                <c:pt idx="6324">
                  <c:v>129</c:v>
                </c:pt>
                <c:pt idx="6325">
                  <c:v>117</c:v>
                </c:pt>
                <c:pt idx="6326">
                  <c:v>114</c:v>
                </c:pt>
                <c:pt idx="6327">
                  <c:v>120</c:v>
                </c:pt>
                <c:pt idx="6328">
                  <c:v>125</c:v>
                </c:pt>
                <c:pt idx="6329">
                  <c:v>87</c:v>
                </c:pt>
                <c:pt idx="6330">
                  <c:v>112</c:v>
                </c:pt>
                <c:pt idx="6331">
                  <c:v>111</c:v>
                </c:pt>
                <c:pt idx="6332">
                  <c:v>112</c:v>
                </c:pt>
                <c:pt idx="6333">
                  <c:v>132</c:v>
                </c:pt>
                <c:pt idx="6334">
                  <c:v>142</c:v>
                </c:pt>
                <c:pt idx="6335">
                  <c:v>106</c:v>
                </c:pt>
                <c:pt idx="6336">
                  <c:v>122</c:v>
                </c:pt>
                <c:pt idx="6337">
                  <c:v>117</c:v>
                </c:pt>
                <c:pt idx="6338">
                  <c:v>109</c:v>
                </c:pt>
                <c:pt idx="6339">
                  <c:v>112</c:v>
                </c:pt>
                <c:pt idx="6340">
                  <c:v>97</c:v>
                </c:pt>
                <c:pt idx="6341">
                  <c:v>118</c:v>
                </c:pt>
                <c:pt idx="6342">
                  <c:v>122</c:v>
                </c:pt>
                <c:pt idx="6343">
                  <c:v>114</c:v>
                </c:pt>
                <c:pt idx="6344">
                  <c:v>119</c:v>
                </c:pt>
                <c:pt idx="6345">
                  <c:v>119</c:v>
                </c:pt>
                <c:pt idx="6346">
                  <c:v>108</c:v>
                </c:pt>
                <c:pt idx="6347">
                  <c:v>112</c:v>
                </c:pt>
                <c:pt idx="6348">
                  <c:v>136</c:v>
                </c:pt>
                <c:pt idx="6349">
                  <c:v>101</c:v>
                </c:pt>
                <c:pt idx="6350">
                  <c:v>111</c:v>
                </c:pt>
                <c:pt idx="6351">
                  <c:v>111</c:v>
                </c:pt>
                <c:pt idx="6352">
                  <c:v>122</c:v>
                </c:pt>
                <c:pt idx="6353">
                  <c:v>128</c:v>
                </c:pt>
                <c:pt idx="6354">
                  <c:v>117</c:v>
                </c:pt>
                <c:pt idx="6355">
                  <c:v>83</c:v>
                </c:pt>
                <c:pt idx="6356">
                  <c:v>93</c:v>
                </c:pt>
                <c:pt idx="6357">
                  <c:v>106</c:v>
                </c:pt>
                <c:pt idx="6358">
                  <c:v>120</c:v>
                </c:pt>
                <c:pt idx="6359">
                  <c:v>121</c:v>
                </c:pt>
                <c:pt idx="6360">
                  <c:v>125</c:v>
                </c:pt>
                <c:pt idx="6361">
                  <c:v>133</c:v>
                </c:pt>
                <c:pt idx="6362">
                  <c:v>102</c:v>
                </c:pt>
                <c:pt idx="6363">
                  <c:v>93</c:v>
                </c:pt>
                <c:pt idx="6364">
                  <c:v>102</c:v>
                </c:pt>
                <c:pt idx="6365">
                  <c:v>118</c:v>
                </c:pt>
                <c:pt idx="6366">
                  <c:v>119</c:v>
                </c:pt>
                <c:pt idx="6367">
                  <c:v>92</c:v>
                </c:pt>
                <c:pt idx="6368">
                  <c:v>122</c:v>
                </c:pt>
                <c:pt idx="6369">
                  <c:v>127</c:v>
                </c:pt>
                <c:pt idx="6370">
                  <c:v>109</c:v>
                </c:pt>
                <c:pt idx="6371">
                  <c:v>124</c:v>
                </c:pt>
                <c:pt idx="6372">
                  <c:v>128</c:v>
                </c:pt>
                <c:pt idx="6373">
                  <c:v>109</c:v>
                </c:pt>
                <c:pt idx="6374">
                  <c:v>109</c:v>
                </c:pt>
                <c:pt idx="6375">
                  <c:v>109</c:v>
                </c:pt>
                <c:pt idx="6376">
                  <c:v>129</c:v>
                </c:pt>
                <c:pt idx="6377">
                  <c:v>132</c:v>
                </c:pt>
                <c:pt idx="6378">
                  <c:v>137</c:v>
                </c:pt>
                <c:pt idx="6379">
                  <c:v>103</c:v>
                </c:pt>
                <c:pt idx="6380">
                  <c:v>135</c:v>
                </c:pt>
                <c:pt idx="6381">
                  <c:v>130</c:v>
                </c:pt>
                <c:pt idx="6382">
                  <c:v>139</c:v>
                </c:pt>
                <c:pt idx="6383">
                  <c:v>85</c:v>
                </c:pt>
                <c:pt idx="6384">
                  <c:v>118</c:v>
                </c:pt>
                <c:pt idx="6385">
                  <c:v>124</c:v>
                </c:pt>
                <c:pt idx="6386">
                  <c:v>117</c:v>
                </c:pt>
                <c:pt idx="6387">
                  <c:v>122</c:v>
                </c:pt>
                <c:pt idx="6388">
                  <c:v>122</c:v>
                </c:pt>
                <c:pt idx="6389">
                  <c:v>106</c:v>
                </c:pt>
                <c:pt idx="6390">
                  <c:v>119</c:v>
                </c:pt>
                <c:pt idx="6391">
                  <c:v>119</c:v>
                </c:pt>
                <c:pt idx="6392">
                  <c:v>113</c:v>
                </c:pt>
                <c:pt idx="6393">
                  <c:v>98</c:v>
                </c:pt>
                <c:pt idx="6394">
                  <c:v>114</c:v>
                </c:pt>
                <c:pt idx="6395">
                  <c:v>107</c:v>
                </c:pt>
                <c:pt idx="6396">
                  <c:v>120</c:v>
                </c:pt>
                <c:pt idx="6397">
                  <c:v>86</c:v>
                </c:pt>
                <c:pt idx="6398">
                  <c:v>109</c:v>
                </c:pt>
                <c:pt idx="6399">
                  <c:v>93</c:v>
                </c:pt>
                <c:pt idx="6400">
                  <c:v>98</c:v>
                </c:pt>
                <c:pt idx="6401">
                  <c:v>104</c:v>
                </c:pt>
                <c:pt idx="6402">
                  <c:v>104</c:v>
                </c:pt>
                <c:pt idx="6403">
                  <c:v>103</c:v>
                </c:pt>
                <c:pt idx="6404">
                  <c:v>108</c:v>
                </c:pt>
                <c:pt idx="6405">
                  <c:v>124</c:v>
                </c:pt>
                <c:pt idx="6406">
                  <c:v>97</c:v>
                </c:pt>
                <c:pt idx="6407">
                  <c:v>100</c:v>
                </c:pt>
                <c:pt idx="6408">
                  <c:v>117</c:v>
                </c:pt>
                <c:pt idx="6409">
                  <c:v>113</c:v>
                </c:pt>
                <c:pt idx="6410">
                  <c:v>124</c:v>
                </c:pt>
                <c:pt idx="6411">
                  <c:v>117</c:v>
                </c:pt>
                <c:pt idx="6412">
                  <c:v>106</c:v>
                </c:pt>
                <c:pt idx="6413">
                  <c:v>107</c:v>
                </c:pt>
                <c:pt idx="6414">
                  <c:v>108</c:v>
                </c:pt>
                <c:pt idx="6415">
                  <c:v>116</c:v>
                </c:pt>
                <c:pt idx="6416">
                  <c:v>117</c:v>
                </c:pt>
                <c:pt idx="6417">
                  <c:v>121</c:v>
                </c:pt>
                <c:pt idx="6418">
                  <c:v>122</c:v>
                </c:pt>
                <c:pt idx="6419">
                  <c:v>128</c:v>
                </c:pt>
                <c:pt idx="6420">
                  <c:v>131</c:v>
                </c:pt>
                <c:pt idx="6421">
                  <c:v>140</c:v>
                </c:pt>
                <c:pt idx="6422">
                  <c:v>115</c:v>
                </c:pt>
                <c:pt idx="6423">
                  <c:v>101</c:v>
                </c:pt>
                <c:pt idx="6424">
                  <c:v>129</c:v>
                </c:pt>
                <c:pt idx="6425">
                  <c:v>80</c:v>
                </c:pt>
                <c:pt idx="6426">
                  <c:v>87</c:v>
                </c:pt>
                <c:pt idx="6427">
                  <c:v>117</c:v>
                </c:pt>
                <c:pt idx="6428">
                  <c:v>87</c:v>
                </c:pt>
                <c:pt idx="6429">
                  <c:v>93</c:v>
                </c:pt>
                <c:pt idx="6430">
                  <c:v>101</c:v>
                </c:pt>
                <c:pt idx="6431">
                  <c:v>125</c:v>
                </c:pt>
                <c:pt idx="6432">
                  <c:v>69</c:v>
                </c:pt>
                <c:pt idx="6433">
                  <c:v>114</c:v>
                </c:pt>
                <c:pt idx="6434">
                  <c:v>126</c:v>
                </c:pt>
                <c:pt idx="6435">
                  <c:v>105</c:v>
                </c:pt>
                <c:pt idx="6436">
                  <c:v>68</c:v>
                </c:pt>
                <c:pt idx="6437">
                  <c:v>119</c:v>
                </c:pt>
                <c:pt idx="6438">
                  <c:v>93</c:v>
                </c:pt>
                <c:pt idx="6439">
                  <c:v>122</c:v>
                </c:pt>
                <c:pt idx="6440">
                  <c:v>110</c:v>
                </c:pt>
                <c:pt idx="6441">
                  <c:v>101</c:v>
                </c:pt>
                <c:pt idx="6442">
                  <c:v>111</c:v>
                </c:pt>
                <c:pt idx="6443">
                  <c:v>95</c:v>
                </c:pt>
                <c:pt idx="6444">
                  <c:v>93</c:v>
                </c:pt>
                <c:pt idx="6445">
                  <c:v>114</c:v>
                </c:pt>
                <c:pt idx="6446">
                  <c:v>98</c:v>
                </c:pt>
                <c:pt idx="6447">
                  <c:v>99</c:v>
                </c:pt>
                <c:pt idx="6448">
                  <c:v>120</c:v>
                </c:pt>
                <c:pt idx="6449">
                  <c:v>122</c:v>
                </c:pt>
                <c:pt idx="6450">
                  <c:v>99</c:v>
                </c:pt>
                <c:pt idx="6451">
                  <c:v>95</c:v>
                </c:pt>
                <c:pt idx="6452">
                  <c:v>107</c:v>
                </c:pt>
                <c:pt idx="6453">
                  <c:v>128</c:v>
                </c:pt>
                <c:pt idx="6454">
                  <c:v>134</c:v>
                </c:pt>
                <c:pt idx="6455">
                  <c:v>140</c:v>
                </c:pt>
                <c:pt idx="6456">
                  <c:v>125</c:v>
                </c:pt>
                <c:pt idx="6457">
                  <c:v>114</c:v>
                </c:pt>
                <c:pt idx="6458">
                  <c:v>123</c:v>
                </c:pt>
                <c:pt idx="6459">
                  <c:v>131</c:v>
                </c:pt>
                <c:pt idx="6460">
                  <c:v>121</c:v>
                </c:pt>
                <c:pt idx="6461">
                  <c:v>119</c:v>
                </c:pt>
                <c:pt idx="6462">
                  <c:v>124</c:v>
                </c:pt>
                <c:pt idx="6463">
                  <c:v>116</c:v>
                </c:pt>
                <c:pt idx="6464">
                  <c:v>118</c:v>
                </c:pt>
                <c:pt idx="6465">
                  <c:v>123</c:v>
                </c:pt>
                <c:pt idx="6466">
                  <c:v>125</c:v>
                </c:pt>
                <c:pt idx="6467">
                  <c:v>93</c:v>
                </c:pt>
                <c:pt idx="6468">
                  <c:v>101</c:v>
                </c:pt>
                <c:pt idx="6469">
                  <c:v>104</c:v>
                </c:pt>
                <c:pt idx="6470">
                  <c:v>110</c:v>
                </c:pt>
                <c:pt idx="6471">
                  <c:v>110</c:v>
                </c:pt>
                <c:pt idx="6472">
                  <c:v>108</c:v>
                </c:pt>
                <c:pt idx="6473">
                  <c:v>128</c:v>
                </c:pt>
                <c:pt idx="6474">
                  <c:v>134</c:v>
                </c:pt>
                <c:pt idx="6475">
                  <c:v>77</c:v>
                </c:pt>
                <c:pt idx="6476">
                  <c:v>106</c:v>
                </c:pt>
                <c:pt idx="6477">
                  <c:v>102</c:v>
                </c:pt>
                <c:pt idx="6478">
                  <c:v>136</c:v>
                </c:pt>
                <c:pt idx="6479">
                  <c:v>116</c:v>
                </c:pt>
                <c:pt idx="6480">
                  <c:v>132</c:v>
                </c:pt>
                <c:pt idx="6481">
                  <c:v>114</c:v>
                </c:pt>
                <c:pt idx="6482">
                  <c:v>105</c:v>
                </c:pt>
                <c:pt idx="6483">
                  <c:v>101</c:v>
                </c:pt>
                <c:pt idx="6484">
                  <c:v>126</c:v>
                </c:pt>
                <c:pt idx="6485">
                  <c:v>117</c:v>
                </c:pt>
                <c:pt idx="6486">
                  <c:v>100</c:v>
                </c:pt>
                <c:pt idx="6487">
                  <c:v>108</c:v>
                </c:pt>
                <c:pt idx="6488">
                  <c:v>122</c:v>
                </c:pt>
                <c:pt idx="6489">
                  <c:v>113</c:v>
                </c:pt>
                <c:pt idx="6490">
                  <c:v>102</c:v>
                </c:pt>
                <c:pt idx="6491">
                  <c:v>128</c:v>
                </c:pt>
                <c:pt idx="6492">
                  <c:v>123</c:v>
                </c:pt>
                <c:pt idx="6493">
                  <c:v>101</c:v>
                </c:pt>
                <c:pt idx="6494">
                  <c:v>119</c:v>
                </c:pt>
                <c:pt idx="6495">
                  <c:v>128</c:v>
                </c:pt>
                <c:pt idx="6496">
                  <c:v>124</c:v>
                </c:pt>
                <c:pt idx="6497">
                  <c:v>125</c:v>
                </c:pt>
                <c:pt idx="6498">
                  <c:v>130</c:v>
                </c:pt>
                <c:pt idx="6499">
                  <c:v>141</c:v>
                </c:pt>
                <c:pt idx="6500">
                  <c:v>128</c:v>
                </c:pt>
                <c:pt idx="6501">
                  <c:v>129</c:v>
                </c:pt>
                <c:pt idx="6502">
                  <c:v>116</c:v>
                </c:pt>
                <c:pt idx="6503">
                  <c:v>104</c:v>
                </c:pt>
                <c:pt idx="6504">
                  <c:v>120</c:v>
                </c:pt>
                <c:pt idx="6505">
                  <c:v>106</c:v>
                </c:pt>
                <c:pt idx="6506">
                  <c:v>114</c:v>
                </c:pt>
                <c:pt idx="6507">
                  <c:v>117</c:v>
                </c:pt>
                <c:pt idx="6508">
                  <c:v>118</c:v>
                </c:pt>
                <c:pt idx="6509">
                  <c:v>119</c:v>
                </c:pt>
                <c:pt idx="6510">
                  <c:v>129</c:v>
                </c:pt>
                <c:pt idx="6511">
                  <c:v>147</c:v>
                </c:pt>
                <c:pt idx="6512">
                  <c:v>98</c:v>
                </c:pt>
                <c:pt idx="6513">
                  <c:v>100</c:v>
                </c:pt>
                <c:pt idx="6514">
                  <c:v>117</c:v>
                </c:pt>
                <c:pt idx="6515">
                  <c:v>139</c:v>
                </c:pt>
                <c:pt idx="6516">
                  <c:v>84</c:v>
                </c:pt>
                <c:pt idx="6517">
                  <c:v>75</c:v>
                </c:pt>
                <c:pt idx="6518">
                  <c:v>108</c:v>
                </c:pt>
                <c:pt idx="6519">
                  <c:v>110</c:v>
                </c:pt>
                <c:pt idx="6520">
                  <c:v>114</c:v>
                </c:pt>
                <c:pt idx="6521">
                  <c:v>127</c:v>
                </c:pt>
                <c:pt idx="6522">
                  <c:v>132</c:v>
                </c:pt>
                <c:pt idx="6523">
                  <c:v>87</c:v>
                </c:pt>
                <c:pt idx="6524">
                  <c:v>98</c:v>
                </c:pt>
                <c:pt idx="6525">
                  <c:v>109</c:v>
                </c:pt>
                <c:pt idx="6526">
                  <c:v>117</c:v>
                </c:pt>
                <c:pt idx="6527">
                  <c:v>122</c:v>
                </c:pt>
                <c:pt idx="6528">
                  <c:v>123</c:v>
                </c:pt>
                <c:pt idx="6529">
                  <c:v>127</c:v>
                </c:pt>
                <c:pt idx="6530">
                  <c:v>132</c:v>
                </c:pt>
                <c:pt idx="6531">
                  <c:v>124</c:v>
                </c:pt>
                <c:pt idx="6532">
                  <c:v>98</c:v>
                </c:pt>
                <c:pt idx="6533">
                  <c:v>119</c:v>
                </c:pt>
                <c:pt idx="6534">
                  <c:v>119</c:v>
                </c:pt>
                <c:pt idx="6535">
                  <c:v>123</c:v>
                </c:pt>
                <c:pt idx="6536">
                  <c:v>133</c:v>
                </c:pt>
                <c:pt idx="6537">
                  <c:v>142</c:v>
                </c:pt>
                <c:pt idx="6538">
                  <c:v>156</c:v>
                </c:pt>
                <c:pt idx="6539">
                  <c:v>110</c:v>
                </c:pt>
                <c:pt idx="6540">
                  <c:v>113</c:v>
                </c:pt>
                <c:pt idx="6541">
                  <c:v>122</c:v>
                </c:pt>
                <c:pt idx="6542">
                  <c:v>124</c:v>
                </c:pt>
                <c:pt idx="6543">
                  <c:v>132</c:v>
                </c:pt>
                <c:pt idx="6544">
                  <c:v>137</c:v>
                </c:pt>
                <c:pt idx="6545">
                  <c:v>122</c:v>
                </c:pt>
                <c:pt idx="6546">
                  <c:v>106</c:v>
                </c:pt>
                <c:pt idx="6547">
                  <c:v>112</c:v>
                </c:pt>
                <c:pt idx="6548">
                  <c:v>122</c:v>
                </c:pt>
                <c:pt idx="6549">
                  <c:v>98</c:v>
                </c:pt>
                <c:pt idx="6550">
                  <c:v>112</c:v>
                </c:pt>
                <c:pt idx="6551">
                  <c:v>132</c:v>
                </c:pt>
                <c:pt idx="6552">
                  <c:v>136</c:v>
                </c:pt>
                <c:pt idx="6553">
                  <c:v>113</c:v>
                </c:pt>
                <c:pt idx="6554">
                  <c:v>117</c:v>
                </c:pt>
                <c:pt idx="6555">
                  <c:v>121</c:v>
                </c:pt>
                <c:pt idx="6556">
                  <c:v>122</c:v>
                </c:pt>
                <c:pt idx="6557">
                  <c:v>101</c:v>
                </c:pt>
                <c:pt idx="6558">
                  <c:v>106</c:v>
                </c:pt>
                <c:pt idx="6559">
                  <c:v>115</c:v>
                </c:pt>
                <c:pt idx="6560">
                  <c:v>127</c:v>
                </c:pt>
                <c:pt idx="6561">
                  <c:v>101</c:v>
                </c:pt>
                <c:pt idx="6562">
                  <c:v>122</c:v>
                </c:pt>
                <c:pt idx="6563">
                  <c:v>123</c:v>
                </c:pt>
                <c:pt idx="6564">
                  <c:v>105</c:v>
                </c:pt>
                <c:pt idx="6565">
                  <c:v>104</c:v>
                </c:pt>
                <c:pt idx="6566">
                  <c:v>134</c:v>
                </c:pt>
                <c:pt idx="6567">
                  <c:v>120</c:v>
                </c:pt>
                <c:pt idx="6568">
                  <c:v>96</c:v>
                </c:pt>
                <c:pt idx="6569">
                  <c:v>104</c:v>
                </c:pt>
                <c:pt idx="6570">
                  <c:v>112</c:v>
                </c:pt>
                <c:pt idx="6571">
                  <c:v>123</c:v>
                </c:pt>
                <c:pt idx="6572">
                  <c:v>130</c:v>
                </c:pt>
                <c:pt idx="6573">
                  <c:v>94</c:v>
                </c:pt>
                <c:pt idx="6574">
                  <c:v>123</c:v>
                </c:pt>
                <c:pt idx="6575">
                  <c:v>115</c:v>
                </c:pt>
                <c:pt idx="6576">
                  <c:v>93</c:v>
                </c:pt>
                <c:pt idx="6577">
                  <c:v>119</c:v>
                </c:pt>
                <c:pt idx="6578">
                  <c:v>115</c:v>
                </c:pt>
                <c:pt idx="6579">
                  <c:v>106</c:v>
                </c:pt>
                <c:pt idx="6580">
                  <c:v>111</c:v>
                </c:pt>
                <c:pt idx="6581">
                  <c:v>111</c:v>
                </c:pt>
                <c:pt idx="6582">
                  <c:v>118</c:v>
                </c:pt>
                <c:pt idx="6583">
                  <c:v>100</c:v>
                </c:pt>
                <c:pt idx="6584">
                  <c:v>120</c:v>
                </c:pt>
                <c:pt idx="6585">
                  <c:v>128</c:v>
                </c:pt>
                <c:pt idx="6586">
                  <c:v>98</c:v>
                </c:pt>
                <c:pt idx="6587">
                  <c:v>99</c:v>
                </c:pt>
                <c:pt idx="6588">
                  <c:v>105</c:v>
                </c:pt>
                <c:pt idx="6589">
                  <c:v>105</c:v>
                </c:pt>
                <c:pt idx="6590">
                  <c:v>113</c:v>
                </c:pt>
                <c:pt idx="6591">
                  <c:v>116</c:v>
                </c:pt>
                <c:pt idx="6592">
                  <c:v>117</c:v>
                </c:pt>
                <c:pt idx="6593">
                  <c:v>117</c:v>
                </c:pt>
                <c:pt idx="6594">
                  <c:v>121</c:v>
                </c:pt>
                <c:pt idx="6595">
                  <c:v>123</c:v>
                </c:pt>
                <c:pt idx="6596">
                  <c:v>132</c:v>
                </c:pt>
                <c:pt idx="6597">
                  <c:v>122</c:v>
                </c:pt>
                <c:pt idx="6598">
                  <c:v>107</c:v>
                </c:pt>
                <c:pt idx="6599">
                  <c:v>131</c:v>
                </c:pt>
                <c:pt idx="6600">
                  <c:v>121</c:v>
                </c:pt>
                <c:pt idx="6601">
                  <c:v>107</c:v>
                </c:pt>
                <c:pt idx="6602">
                  <c:v>113</c:v>
                </c:pt>
                <c:pt idx="6603">
                  <c:v>120</c:v>
                </c:pt>
                <c:pt idx="6604">
                  <c:v>107</c:v>
                </c:pt>
                <c:pt idx="6605">
                  <c:v>120</c:v>
                </c:pt>
                <c:pt idx="6606">
                  <c:v>121</c:v>
                </c:pt>
                <c:pt idx="6607">
                  <c:v>121</c:v>
                </c:pt>
                <c:pt idx="6608">
                  <c:v>127</c:v>
                </c:pt>
                <c:pt idx="6609">
                  <c:v>116</c:v>
                </c:pt>
                <c:pt idx="6610">
                  <c:v>123</c:v>
                </c:pt>
                <c:pt idx="6611">
                  <c:v>125</c:v>
                </c:pt>
                <c:pt idx="6612">
                  <c:v>136</c:v>
                </c:pt>
                <c:pt idx="6613">
                  <c:v>114</c:v>
                </c:pt>
                <c:pt idx="6614">
                  <c:v>107</c:v>
                </c:pt>
                <c:pt idx="6615">
                  <c:v>120</c:v>
                </c:pt>
                <c:pt idx="6616">
                  <c:v>106</c:v>
                </c:pt>
                <c:pt idx="6617">
                  <c:v>115</c:v>
                </c:pt>
                <c:pt idx="6618">
                  <c:v>123</c:v>
                </c:pt>
                <c:pt idx="6619">
                  <c:v>56</c:v>
                </c:pt>
                <c:pt idx="6620">
                  <c:v>97</c:v>
                </c:pt>
                <c:pt idx="6621">
                  <c:v>111</c:v>
                </c:pt>
                <c:pt idx="6622">
                  <c:v>117</c:v>
                </c:pt>
                <c:pt idx="6623">
                  <c:v>123</c:v>
                </c:pt>
                <c:pt idx="6624">
                  <c:v>108</c:v>
                </c:pt>
                <c:pt idx="6625">
                  <c:v>123</c:v>
                </c:pt>
                <c:pt idx="6626">
                  <c:v>104</c:v>
                </c:pt>
                <c:pt idx="6627">
                  <c:v>109</c:v>
                </c:pt>
                <c:pt idx="6628">
                  <c:v>97</c:v>
                </c:pt>
                <c:pt idx="6629">
                  <c:v>96</c:v>
                </c:pt>
                <c:pt idx="6630">
                  <c:v>134</c:v>
                </c:pt>
                <c:pt idx="6631">
                  <c:v>126</c:v>
                </c:pt>
                <c:pt idx="6632">
                  <c:v>116</c:v>
                </c:pt>
                <c:pt idx="6633">
                  <c:v>133</c:v>
                </c:pt>
                <c:pt idx="6634">
                  <c:v>144</c:v>
                </c:pt>
                <c:pt idx="6635">
                  <c:v>50</c:v>
                </c:pt>
                <c:pt idx="6636">
                  <c:v>120</c:v>
                </c:pt>
                <c:pt idx="6637">
                  <c:v>129</c:v>
                </c:pt>
                <c:pt idx="6638">
                  <c:v>90</c:v>
                </c:pt>
                <c:pt idx="6639">
                  <c:v>107</c:v>
                </c:pt>
                <c:pt idx="6640">
                  <c:v>114</c:v>
                </c:pt>
                <c:pt idx="6641">
                  <c:v>126</c:v>
                </c:pt>
                <c:pt idx="6642">
                  <c:v>88</c:v>
                </c:pt>
                <c:pt idx="6643">
                  <c:v>99</c:v>
                </c:pt>
                <c:pt idx="6644">
                  <c:v>95</c:v>
                </c:pt>
                <c:pt idx="6645">
                  <c:v>98</c:v>
                </c:pt>
                <c:pt idx="6646">
                  <c:v>79</c:v>
                </c:pt>
                <c:pt idx="6647">
                  <c:v>124</c:v>
                </c:pt>
                <c:pt idx="6648">
                  <c:v>114</c:v>
                </c:pt>
                <c:pt idx="6649">
                  <c:v>115</c:v>
                </c:pt>
                <c:pt idx="6650">
                  <c:v>123</c:v>
                </c:pt>
                <c:pt idx="6651">
                  <c:v>127</c:v>
                </c:pt>
                <c:pt idx="6652">
                  <c:v>108</c:v>
                </c:pt>
                <c:pt idx="6653">
                  <c:v>106</c:v>
                </c:pt>
                <c:pt idx="6654">
                  <c:v>132</c:v>
                </c:pt>
                <c:pt idx="6655">
                  <c:v>134</c:v>
                </c:pt>
                <c:pt idx="6656">
                  <c:v>117</c:v>
                </c:pt>
                <c:pt idx="6657">
                  <c:v>97</c:v>
                </c:pt>
                <c:pt idx="6658">
                  <c:v>103</c:v>
                </c:pt>
                <c:pt idx="6659">
                  <c:v>119</c:v>
                </c:pt>
                <c:pt idx="6660">
                  <c:v>132</c:v>
                </c:pt>
                <c:pt idx="6661">
                  <c:v>120</c:v>
                </c:pt>
                <c:pt idx="6662">
                  <c:v>107</c:v>
                </c:pt>
                <c:pt idx="6663">
                  <c:v>109</c:v>
                </c:pt>
                <c:pt idx="6664">
                  <c:v>111</c:v>
                </c:pt>
                <c:pt idx="6665">
                  <c:v>111</c:v>
                </c:pt>
                <c:pt idx="6666">
                  <c:v>113</c:v>
                </c:pt>
                <c:pt idx="6667">
                  <c:v>116</c:v>
                </c:pt>
                <c:pt idx="6668">
                  <c:v>117</c:v>
                </c:pt>
                <c:pt idx="6669">
                  <c:v>118</c:v>
                </c:pt>
                <c:pt idx="6670">
                  <c:v>120</c:v>
                </c:pt>
                <c:pt idx="6671">
                  <c:v>120</c:v>
                </c:pt>
                <c:pt idx="6672">
                  <c:v>126</c:v>
                </c:pt>
                <c:pt idx="6673">
                  <c:v>130</c:v>
                </c:pt>
                <c:pt idx="6674">
                  <c:v>131</c:v>
                </c:pt>
                <c:pt idx="6675">
                  <c:v>133</c:v>
                </c:pt>
                <c:pt idx="6676">
                  <c:v>127</c:v>
                </c:pt>
                <c:pt idx="6677">
                  <c:v>109</c:v>
                </c:pt>
                <c:pt idx="6678">
                  <c:v>117</c:v>
                </c:pt>
                <c:pt idx="6679">
                  <c:v>122</c:v>
                </c:pt>
                <c:pt idx="6680">
                  <c:v>133</c:v>
                </c:pt>
                <c:pt idx="6681">
                  <c:v>110</c:v>
                </c:pt>
                <c:pt idx="6682">
                  <c:v>123</c:v>
                </c:pt>
                <c:pt idx="6683">
                  <c:v>135</c:v>
                </c:pt>
                <c:pt idx="6684">
                  <c:v>122</c:v>
                </c:pt>
                <c:pt idx="6685">
                  <c:v>128</c:v>
                </c:pt>
                <c:pt idx="6686">
                  <c:v>112</c:v>
                </c:pt>
                <c:pt idx="6687">
                  <c:v>95</c:v>
                </c:pt>
                <c:pt idx="6688">
                  <c:v>105</c:v>
                </c:pt>
                <c:pt idx="6689">
                  <c:v>135</c:v>
                </c:pt>
                <c:pt idx="6690">
                  <c:v>115</c:v>
                </c:pt>
                <c:pt idx="6691">
                  <c:v>110</c:v>
                </c:pt>
                <c:pt idx="6692">
                  <c:v>128</c:v>
                </c:pt>
                <c:pt idx="6693">
                  <c:v>91</c:v>
                </c:pt>
                <c:pt idx="6694">
                  <c:v>103</c:v>
                </c:pt>
                <c:pt idx="6695">
                  <c:v>113</c:v>
                </c:pt>
                <c:pt idx="6696">
                  <c:v>113</c:v>
                </c:pt>
                <c:pt idx="6697">
                  <c:v>116</c:v>
                </c:pt>
                <c:pt idx="6698">
                  <c:v>130</c:v>
                </c:pt>
                <c:pt idx="6699">
                  <c:v>106</c:v>
                </c:pt>
                <c:pt idx="6700">
                  <c:v>124</c:v>
                </c:pt>
                <c:pt idx="6701">
                  <c:v>117</c:v>
                </c:pt>
                <c:pt idx="6702">
                  <c:v>117</c:v>
                </c:pt>
                <c:pt idx="6703">
                  <c:v>117</c:v>
                </c:pt>
                <c:pt idx="6704">
                  <c:v>129</c:v>
                </c:pt>
                <c:pt idx="6705">
                  <c:v>107</c:v>
                </c:pt>
                <c:pt idx="6706">
                  <c:v>113</c:v>
                </c:pt>
                <c:pt idx="6707">
                  <c:v>114</c:v>
                </c:pt>
                <c:pt idx="6708">
                  <c:v>114</c:v>
                </c:pt>
                <c:pt idx="6709">
                  <c:v>120</c:v>
                </c:pt>
                <c:pt idx="6710">
                  <c:v>122</c:v>
                </c:pt>
                <c:pt idx="6711">
                  <c:v>128</c:v>
                </c:pt>
                <c:pt idx="6712">
                  <c:v>122</c:v>
                </c:pt>
                <c:pt idx="6713">
                  <c:v>140</c:v>
                </c:pt>
                <c:pt idx="6714">
                  <c:v>121</c:v>
                </c:pt>
                <c:pt idx="6715">
                  <c:v>123</c:v>
                </c:pt>
                <c:pt idx="6716">
                  <c:v>147</c:v>
                </c:pt>
                <c:pt idx="6717">
                  <c:v>116</c:v>
                </c:pt>
                <c:pt idx="6718">
                  <c:v>137</c:v>
                </c:pt>
                <c:pt idx="6719">
                  <c:v>125</c:v>
                </c:pt>
                <c:pt idx="6720">
                  <c:v>119</c:v>
                </c:pt>
                <c:pt idx="6721">
                  <c:v>119</c:v>
                </c:pt>
                <c:pt idx="6722">
                  <c:v>118</c:v>
                </c:pt>
                <c:pt idx="6723">
                  <c:v>124</c:v>
                </c:pt>
                <c:pt idx="6724">
                  <c:v>115</c:v>
                </c:pt>
                <c:pt idx="6725">
                  <c:v>112</c:v>
                </c:pt>
                <c:pt idx="6726">
                  <c:v>119</c:v>
                </c:pt>
                <c:pt idx="6727">
                  <c:v>113</c:v>
                </c:pt>
                <c:pt idx="6728">
                  <c:v>109</c:v>
                </c:pt>
                <c:pt idx="6729">
                  <c:v>114</c:v>
                </c:pt>
                <c:pt idx="6730">
                  <c:v>127</c:v>
                </c:pt>
                <c:pt idx="6731">
                  <c:v>121</c:v>
                </c:pt>
                <c:pt idx="6732">
                  <c:v>116</c:v>
                </c:pt>
                <c:pt idx="6733">
                  <c:v>120</c:v>
                </c:pt>
                <c:pt idx="6734">
                  <c:v>133</c:v>
                </c:pt>
                <c:pt idx="6735">
                  <c:v>124</c:v>
                </c:pt>
                <c:pt idx="6736">
                  <c:v>147</c:v>
                </c:pt>
                <c:pt idx="6737">
                  <c:v>125</c:v>
                </c:pt>
                <c:pt idx="6738">
                  <c:v>110</c:v>
                </c:pt>
                <c:pt idx="6739">
                  <c:v>136</c:v>
                </c:pt>
                <c:pt idx="6740">
                  <c:v>89</c:v>
                </c:pt>
                <c:pt idx="6741">
                  <c:v>97</c:v>
                </c:pt>
                <c:pt idx="6742">
                  <c:v>124</c:v>
                </c:pt>
                <c:pt idx="6743">
                  <c:v>115</c:v>
                </c:pt>
                <c:pt idx="6744">
                  <c:v>96</c:v>
                </c:pt>
                <c:pt idx="6745">
                  <c:v>106</c:v>
                </c:pt>
                <c:pt idx="6746">
                  <c:v>131</c:v>
                </c:pt>
                <c:pt idx="6747">
                  <c:v>132</c:v>
                </c:pt>
                <c:pt idx="6748">
                  <c:v>145</c:v>
                </c:pt>
                <c:pt idx="6749">
                  <c:v>146</c:v>
                </c:pt>
                <c:pt idx="6750">
                  <c:v>122</c:v>
                </c:pt>
                <c:pt idx="6751">
                  <c:v>105</c:v>
                </c:pt>
                <c:pt idx="6752">
                  <c:v>122</c:v>
                </c:pt>
                <c:pt idx="6753">
                  <c:v>124</c:v>
                </c:pt>
                <c:pt idx="6754">
                  <c:v>98</c:v>
                </c:pt>
                <c:pt idx="6755">
                  <c:v>113</c:v>
                </c:pt>
                <c:pt idx="6756">
                  <c:v>118</c:v>
                </c:pt>
                <c:pt idx="6757">
                  <c:v>125</c:v>
                </c:pt>
                <c:pt idx="6758">
                  <c:v>126</c:v>
                </c:pt>
                <c:pt idx="6759">
                  <c:v>126</c:v>
                </c:pt>
                <c:pt idx="6760">
                  <c:v>126</c:v>
                </c:pt>
                <c:pt idx="6761">
                  <c:v>135</c:v>
                </c:pt>
                <c:pt idx="6762">
                  <c:v>136</c:v>
                </c:pt>
                <c:pt idx="6763">
                  <c:v>104</c:v>
                </c:pt>
                <c:pt idx="6764">
                  <c:v>117</c:v>
                </c:pt>
                <c:pt idx="6765">
                  <c:v>127</c:v>
                </c:pt>
                <c:pt idx="6766">
                  <c:v>128</c:v>
                </c:pt>
                <c:pt idx="6767">
                  <c:v>134</c:v>
                </c:pt>
                <c:pt idx="6768">
                  <c:v>105</c:v>
                </c:pt>
                <c:pt idx="6769">
                  <c:v>120</c:v>
                </c:pt>
                <c:pt idx="6770">
                  <c:v>103</c:v>
                </c:pt>
                <c:pt idx="6771">
                  <c:v>124</c:v>
                </c:pt>
                <c:pt idx="6772">
                  <c:v>97</c:v>
                </c:pt>
                <c:pt idx="6773">
                  <c:v>124</c:v>
                </c:pt>
                <c:pt idx="6774">
                  <c:v>110</c:v>
                </c:pt>
                <c:pt idx="6775">
                  <c:v>98</c:v>
                </c:pt>
                <c:pt idx="6776">
                  <c:v>117</c:v>
                </c:pt>
                <c:pt idx="6777">
                  <c:v>121</c:v>
                </c:pt>
                <c:pt idx="6778">
                  <c:v>108</c:v>
                </c:pt>
                <c:pt idx="6779">
                  <c:v>118</c:v>
                </c:pt>
                <c:pt idx="6780">
                  <c:v>90</c:v>
                </c:pt>
                <c:pt idx="6781">
                  <c:v>117</c:v>
                </c:pt>
                <c:pt idx="6782">
                  <c:v>119</c:v>
                </c:pt>
                <c:pt idx="6783">
                  <c:v>106</c:v>
                </c:pt>
                <c:pt idx="6784">
                  <c:v>114</c:v>
                </c:pt>
                <c:pt idx="6785">
                  <c:v>89</c:v>
                </c:pt>
                <c:pt idx="6786">
                  <c:v>103</c:v>
                </c:pt>
                <c:pt idx="6787">
                  <c:v>96</c:v>
                </c:pt>
                <c:pt idx="6788">
                  <c:v>118</c:v>
                </c:pt>
                <c:pt idx="6789">
                  <c:v>107</c:v>
                </c:pt>
                <c:pt idx="6790">
                  <c:v>112</c:v>
                </c:pt>
                <c:pt idx="6791">
                  <c:v>124</c:v>
                </c:pt>
                <c:pt idx="6792">
                  <c:v>126</c:v>
                </c:pt>
                <c:pt idx="6793">
                  <c:v>127</c:v>
                </c:pt>
                <c:pt idx="6794">
                  <c:v>115</c:v>
                </c:pt>
                <c:pt idx="6795">
                  <c:v>123</c:v>
                </c:pt>
                <c:pt idx="6796">
                  <c:v>140</c:v>
                </c:pt>
                <c:pt idx="6797">
                  <c:v>129</c:v>
                </c:pt>
                <c:pt idx="6798">
                  <c:v>123</c:v>
                </c:pt>
                <c:pt idx="6799">
                  <c:v>110</c:v>
                </c:pt>
                <c:pt idx="6800">
                  <c:v>129</c:v>
                </c:pt>
                <c:pt idx="6801">
                  <c:v>104</c:v>
                </c:pt>
                <c:pt idx="6802">
                  <c:v>107</c:v>
                </c:pt>
                <c:pt idx="6803">
                  <c:v>109</c:v>
                </c:pt>
                <c:pt idx="6804">
                  <c:v>103</c:v>
                </c:pt>
                <c:pt idx="6805">
                  <c:v>127</c:v>
                </c:pt>
                <c:pt idx="6806">
                  <c:v>115</c:v>
                </c:pt>
                <c:pt idx="6807">
                  <c:v>133</c:v>
                </c:pt>
                <c:pt idx="6808">
                  <c:v>111</c:v>
                </c:pt>
                <c:pt idx="6809">
                  <c:v>122</c:v>
                </c:pt>
                <c:pt idx="6810">
                  <c:v>118</c:v>
                </c:pt>
                <c:pt idx="6811">
                  <c:v>130</c:v>
                </c:pt>
                <c:pt idx="6812">
                  <c:v>90</c:v>
                </c:pt>
                <c:pt idx="6813">
                  <c:v>140</c:v>
                </c:pt>
                <c:pt idx="6814">
                  <c:v>107</c:v>
                </c:pt>
                <c:pt idx="6815">
                  <c:v>119</c:v>
                </c:pt>
                <c:pt idx="6816">
                  <c:v>127</c:v>
                </c:pt>
                <c:pt idx="6817">
                  <c:v>113</c:v>
                </c:pt>
                <c:pt idx="6818">
                  <c:v>89</c:v>
                </c:pt>
                <c:pt idx="6819">
                  <c:v>134</c:v>
                </c:pt>
                <c:pt idx="6820">
                  <c:v>135</c:v>
                </c:pt>
                <c:pt idx="6821">
                  <c:v>120</c:v>
                </c:pt>
                <c:pt idx="6822">
                  <c:v>113</c:v>
                </c:pt>
                <c:pt idx="6823">
                  <c:v>120</c:v>
                </c:pt>
                <c:pt idx="6824">
                  <c:v>106</c:v>
                </c:pt>
                <c:pt idx="6825">
                  <c:v>111</c:v>
                </c:pt>
                <c:pt idx="6826">
                  <c:v>123</c:v>
                </c:pt>
                <c:pt idx="6827">
                  <c:v>102</c:v>
                </c:pt>
                <c:pt idx="6828">
                  <c:v>126</c:v>
                </c:pt>
                <c:pt idx="6829">
                  <c:v>132</c:v>
                </c:pt>
                <c:pt idx="6830">
                  <c:v>136</c:v>
                </c:pt>
                <c:pt idx="6831">
                  <c:v>121</c:v>
                </c:pt>
                <c:pt idx="6832">
                  <c:v>85</c:v>
                </c:pt>
                <c:pt idx="6833">
                  <c:v>119</c:v>
                </c:pt>
                <c:pt idx="6834">
                  <c:v>121</c:v>
                </c:pt>
                <c:pt idx="6835">
                  <c:v>98</c:v>
                </c:pt>
                <c:pt idx="6836">
                  <c:v>112</c:v>
                </c:pt>
                <c:pt idx="6837">
                  <c:v>108</c:v>
                </c:pt>
                <c:pt idx="6838">
                  <c:v>112</c:v>
                </c:pt>
                <c:pt idx="6839">
                  <c:v>120</c:v>
                </c:pt>
                <c:pt idx="6840">
                  <c:v>102</c:v>
                </c:pt>
                <c:pt idx="6841">
                  <c:v>116</c:v>
                </c:pt>
                <c:pt idx="6842">
                  <c:v>148</c:v>
                </c:pt>
                <c:pt idx="6843">
                  <c:v>106</c:v>
                </c:pt>
                <c:pt idx="6844">
                  <c:v>118</c:v>
                </c:pt>
                <c:pt idx="6845">
                  <c:v>122</c:v>
                </c:pt>
                <c:pt idx="6846">
                  <c:v>132</c:v>
                </c:pt>
                <c:pt idx="6847">
                  <c:v>134</c:v>
                </c:pt>
                <c:pt idx="6848">
                  <c:v>117</c:v>
                </c:pt>
                <c:pt idx="6849">
                  <c:v>126</c:v>
                </c:pt>
                <c:pt idx="6850">
                  <c:v>129</c:v>
                </c:pt>
                <c:pt idx="6851">
                  <c:v>145</c:v>
                </c:pt>
                <c:pt idx="6852">
                  <c:v>130</c:v>
                </c:pt>
                <c:pt idx="6853">
                  <c:v>137</c:v>
                </c:pt>
                <c:pt idx="6854">
                  <c:v>139</c:v>
                </c:pt>
                <c:pt idx="6855">
                  <c:v>124</c:v>
                </c:pt>
                <c:pt idx="6856">
                  <c:v>129</c:v>
                </c:pt>
                <c:pt idx="6857">
                  <c:v>125</c:v>
                </c:pt>
                <c:pt idx="6858">
                  <c:v>129</c:v>
                </c:pt>
                <c:pt idx="6859">
                  <c:v>132</c:v>
                </c:pt>
                <c:pt idx="6860">
                  <c:v>137</c:v>
                </c:pt>
                <c:pt idx="6861">
                  <c:v>109</c:v>
                </c:pt>
                <c:pt idx="6862">
                  <c:v>127</c:v>
                </c:pt>
                <c:pt idx="6863">
                  <c:v>121</c:v>
                </c:pt>
                <c:pt idx="6864">
                  <c:v>126</c:v>
                </c:pt>
                <c:pt idx="6865">
                  <c:v>124</c:v>
                </c:pt>
                <c:pt idx="6866">
                  <c:v>103</c:v>
                </c:pt>
                <c:pt idx="6867">
                  <c:v>100</c:v>
                </c:pt>
                <c:pt idx="6868">
                  <c:v>107</c:v>
                </c:pt>
                <c:pt idx="6869">
                  <c:v>125</c:v>
                </c:pt>
                <c:pt idx="6870">
                  <c:v>143</c:v>
                </c:pt>
                <c:pt idx="6871">
                  <c:v>120</c:v>
                </c:pt>
                <c:pt idx="6872">
                  <c:v>136</c:v>
                </c:pt>
                <c:pt idx="6873">
                  <c:v>109</c:v>
                </c:pt>
                <c:pt idx="6874">
                  <c:v>140</c:v>
                </c:pt>
                <c:pt idx="6875">
                  <c:v>118</c:v>
                </c:pt>
                <c:pt idx="6876">
                  <c:v>120</c:v>
                </c:pt>
                <c:pt idx="6877">
                  <c:v>130</c:v>
                </c:pt>
                <c:pt idx="6878">
                  <c:v>103</c:v>
                </c:pt>
                <c:pt idx="6879">
                  <c:v>133</c:v>
                </c:pt>
                <c:pt idx="6880">
                  <c:v>81</c:v>
                </c:pt>
                <c:pt idx="6881">
                  <c:v>116</c:v>
                </c:pt>
                <c:pt idx="6882">
                  <c:v>130</c:v>
                </c:pt>
                <c:pt idx="6883">
                  <c:v>105</c:v>
                </c:pt>
                <c:pt idx="6884">
                  <c:v>135</c:v>
                </c:pt>
                <c:pt idx="6885">
                  <c:v>108</c:v>
                </c:pt>
                <c:pt idx="6886">
                  <c:v>112</c:v>
                </c:pt>
                <c:pt idx="6887">
                  <c:v>120</c:v>
                </c:pt>
                <c:pt idx="6888">
                  <c:v>96</c:v>
                </c:pt>
                <c:pt idx="6889">
                  <c:v>124</c:v>
                </c:pt>
                <c:pt idx="6890">
                  <c:v>136</c:v>
                </c:pt>
                <c:pt idx="6891">
                  <c:v>109</c:v>
                </c:pt>
                <c:pt idx="6892">
                  <c:v>118</c:v>
                </c:pt>
                <c:pt idx="6893">
                  <c:v>113</c:v>
                </c:pt>
                <c:pt idx="6894">
                  <c:v>116</c:v>
                </c:pt>
                <c:pt idx="6895">
                  <c:v>126</c:v>
                </c:pt>
                <c:pt idx="6896">
                  <c:v>133</c:v>
                </c:pt>
                <c:pt idx="6897">
                  <c:v>108</c:v>
                </c:pt>
                <c:pt idx="6898">
                  <c:v>102</c:v>
                </c:pt>
                <c:pt idx="6899">
                  <c:v>120</c:v>
                </c:pt>
                <c:pt idx="6900">
                  <c:v>123</c:v>
                </c:pt>
                <c:pt idx="6901">
                  <c:v>128</c:v>
                </c:pt>
                <c:pt idx="6902">
                  <c:v>120</c:v>
                </c:pt>
                <c:pt idx="6903">
                  <c:v>134</c:v>
                </c:pt>
                <c:pt idx="6904">
                  <c:v>151</c:v>
                </c:pt>
                <c:pt idx="6905">
                  <c:v>114</c:v>
                </c:pt>
                <c:pt idx="6906">
                  <c:v>138</c:v>
                </c:pt>
                <c:pt idx="6907">
                  <c:v>110</c:v>
                </c:pt>
                <c:pt idx="6908">
                  <c:v>117</c:v>
                </c:pt>
                <c:pt idx="6909">
                  <c:v>117</c:v>
                </c:pt>
                <c:pt idx="6910">
                  <c:v>124</c:v>
                </c:pt>
                <c:pt idx="6911">
                  <c:v>128</c:v>
                </c:pt>
                <c:pt idx="6912">
                  <c:v>135</c:v>
                </c:pt>
                <c:pt idx="6913">
                  <c:v>130</c:v>
                </c:pt>
                <c:pt idx="6914">
                  <c:v>130</c:v>
                </c:pt>
                <c:pt idx="6915">
                  <c:v>118</c:v>
                </c:pt>
                <c:pt idx="6916">
                  <c:v>128</c:v>
                </c:pt>
                <c:pt idx="6917">
                  <c:v>103</c:v>
                </c:pt>
                <c:pt idx="6918">
                  <c:v>108</c:v>
                </c:pt>
                <c:pt idx="6919">
                  <c:v>108</c:v>
                </c:pt>
                <c:pt idx="6920">
                  <c:v>110</c:v>
                </c:pt>
                <c:pt idx="6921">
                  <c:v>109</c:v>
                </c:pt>
                <c:pt idx="6922">
                  <c:v>116</c:v>
                </c:pt>
                <c:pt idx="6923">
                  <c:v>117</c:v>
                </c:pt>
                <c:pt idx="6924">
                  <c:v>109</c:v>
                </c:pt>
                <c:pt idx="6925">
                  <c:v>113</c:v>
                </c:pt>
                <c:pt idx="6926">
                  <c:v>92</c:v>
                </c:pt>
                <c:pt idx="6927">
                  <c:v>125</c:v>
                </c:pt>
                <c:pt idx="6928">
                  <c:v>139</c:v>
                </c:pt>
                <c:pt idx="6929">
                  <c:v>129</c:v>
                </c:pt>
                <c:pt idx="6930">
                  <c:v>129</c:v>
                </c:pt>
                <c:pt idx="6931">
                  <c:v>102</c:v>
                </c:pt>
                <c:pt idx="6932">
                  <c:v>123</c:v>
                </c:pt>
                <c:pt idx="6933">
                  <c:v>131</c:v>
                </c:pt>
                <c:pt idx="6934">
                  <c:v>109</c:v>
                </c:pt>
                <c:pt idx="6935">
                  <c:v>115</c:v>
                </c:pt>
                <c:pt idx="6936">
                  <c:v>132</c:v>
                </c:pt>
                <c:pt idx="6937">
                  <c:v>106</c:v>
                </c:pt>
                <c:pt idx="6938">
                  <c:v>111</c:v>
                </c:pt>
                <c:pt idx="6939">
                  <c:v>113</c:v>
                </c:pt>
                <c:pt idx="6940">
                  <c:v>121</c:v>
                </c:pt>
                <c:pt idx="6941">
                  <c:v>122</c:v>
                </c:pt>
                <c:pt idx="6942">
                  <c:v>136</c:v>
                </c:pt>
                <c:pt idx="6943">
                  <c:v>141</c:v>
                </c:pt>
                <c:pt idx="6944">
                  <c:v>94</c:v>
                </c:pt>
                <c:pt idx="6945">
                  <c:v>121</c:v>
                </c:pt>
                <c:pt idx="6946">
                  <c:v>124</c:v>
                </c:pt>
                <c:pt idx="6947">
                  <c:v>134</c:v>
                </c:pt>
                <c:pt idx="6948">
                  <c:v>143</c:v>
                </c:pt>
                <c:pt idx="6949">
                  <c:v>146</c:v>
                </c:pt>
                <c:pt idx="6950">
                  <c:v>119</c:v>
                </c:pt>
                <c:pt idx="6951">
                  <c:v>116</c:v>
                </c:pt>
                <c:pt idx="6952">
                  <c:v>103</c:v>
                </c:pt>
                <c:pt idx="6953">
                  <c:v>132</c:v>
                </c:pt>
                <c:pt idx="6954">
                  <c:v>126</c:v>
                </c:pt>
                <c:pt idx="6955">
                  <c:v>128</c:v>
                </c:pt>
                <c:pt idx="6956">
                  <c:v>129</c:v>
                </c:pt>
                <c:pt idx="6957">
                  <c:v>141</c:v>
                </c:pt>
                <c:pt idx="6958">
                  <c:v>137</c:v>
                </c:pt>
                <c:pt idx="6959">
                  <c:v>115</c:v>
                </c:pt>
                <c:pt idx="6960">
                  <c:v>116</c:v>
                </c:pt>
                <c:pt idx="6961">
                  <c:v>100</c:v>
                </c:pt>
                <c:pt idx="6962">
                  <c:v>125</c:v>
                </c:pt>
                <c:pt idx="6963">
                  <c:v>128</c:v>
                </c:pt>
                <c:pt idx="6964">
                  <c:v>118</c:v>
                </c:pt>
                <c:pt idx="6965">
                  <c:v>112</c:v>
                </c:pt>
                <c:pt idx="6966">
                  <c:v>127</c:v>
                </c:pt>
                <c:pt idx="6967">
                  <c:v>130</c:v>
                </c:pt>
                <c:pt idx="6968">
                  <c:v>119</c:v>
                </c:pt>
                <c:pt idx="6969">
                  <c:v>122</c:v>
                </c:pt>
                <c:pt idx="6970">
                  <c:v>111</c:v>
                </c:pt>
                <c:pt idx="6971">
                  <c:v>128</c:v>
                </c:pt>
                <c:pt idx="6972">
                  <c:v>100</c:v>
                </c:pt>
                <c:pt idx="6973">
                  <c:v>115</c:v>
                </c:pt>
                <c:pt idx="6974">
                  <c:v>133</c:v>
                </c:pt>
                <c:pt idx="6975">
                  <c:v>117</c:v>
                </c:pt>
                <c:pt idx="6976">
                  <c:v>134</c:v>
                </c:pt>
                <c:pt idx="6977">
                  <c:v>117</c:v>
                </c:pt>
                <c:pt idx="6978">
                  <c:v>112</c:v>
                </c:pt>
                <c:pt idx="6979">
                  <c:v>123</c:v>
                </c:pt>
                <c:pt idx="6980">
                  <c:v>117</c:v>
                </c:pt>
                <c:pt idx="6981">
                  <c:v>120</c:v>
                </c:pt>
                <c:pt idx="6982">
                  <c:v>137</c:v>
                </c:pt>
                <c:pt idx="6983">
                  <c:v>123</c:v>
                </c:pt>
                <c:pt idx="6984">
                  <c:v>109</c:v>
                </c:pt>
                <c:pt idx="6985">
                  <c:v>110</c:v>
                </c:pt>
                <c:pt idx="6986">
                  <c:v>124</c:v>
                </c:pt>
                <c:pt idx="6987">
                  <c:v>111</c:v>
                </c:pt>
                <c:pt idx="6988">
                  <c:v>91</c:v>
                </c:pt>
                <c:pt idx="6989">
                  <c:v>126</c:v>
                </c:pt>
                <c:pt idx="6990">
                  <c:v>122</c:v>
                </c:pt>
                <c:pt idx="6991">
                  <c:v>108</c:v>
                </c:pt>
                <c:pt idx="6992">
                  <c:v>110</c:v>
                </c:pt>
                <c:pt idx="6993">
                  <c:v>113</c:v>
                </c:pt>
                <c:pt idx="6994">
                  <c:v>114</c:v>
                </c:pt>
                <c:pt idx="6995">
                  <c:v>126</c:v>
                </c:pt>
                <c:pt idx="6996">
                  <c:v>140</c:v>
                </c:pt>
                <c:pt idx="6997">
                  <c:v>102</c:v>
                </c:pt>
                <c:pt idx="6998">
                  <c:v>114</c:v>
                </c:pt>
                <c:pt idx="6999">
                  <c:v>119</c:v>
                </c:pt>
                <c:pt idx="7000">
                  <c:v>118</c:v>
                </c:pt>
                <c:pt idx="7001">
                  <c:v>107</c:v>
                </c:pt>
                <c:pt idx="7002">
                  <c:v>109</c:v>
                </c:pt>
                <c:pt idx="7003">
                  <c:v>105</c:v>
                </c:pt>
                <c:pt idx="7004">
                  <c:v>96</c:v>
                </c:pt>
                <c:pt idx="7005">
                  <c:v>117</c:v>
                </c:pt>
                <c:pt idx="7006">
                  <c:v>110</c:v>
                </c:pt>
                <c:pt idx="7007">
                  <c:v>128</c:v>
                </c:pt>
                <c:pt idx="7008">
                  <c:v>115</c:v>
                </c:pt>
                <c:pt idx="7009">
                  <c:v>120</c:v>
                </c:pt>
                <c:pt idx="7010">
                  <c:v>118</c:v>
                </c:pt>
                <c:pt idx="7011">
                  <c:v>117</c:v>
                </c:pt>
                <c:pt idx="7012">
                  <c:v>114</c:v>
                </c:pt>
                <c:pt idx="7013">
                  <c:v>120</c:v>
                </c:pt>
                <c:pt idx="7014">
                  <c:v>123</c:v>
                </c:pt>
                <c:pt idx="7015">
                  <c:v>129</c:v>
                </c:pt>
                <c:pt idx="7016">
                  <c:v>142</c:v>
                </c:pt>
                <c:pt idx="7017">
                  <c:v>146</c:v>
                </c:pt>
                <c:pt idx="7018">
                  <c:v>115</c:v>
                </c:pt>
                <c:pt idx="7019">
                  <c:v>101</c:v>
                </c:pt>
                <c:pt idx="7020">
                  <c:v>132</c:v>
                </c:pt>
                <c:pt idx="7021">
                  <c:v>144</c:v>
                </c:pt>
                <c:pt idx="7022">
                  <c:v>118</c:v>
                </c:pt>
                <c:pt idx="7023">
                  <c:v>133</c:v>
                </c:pt>
                <c:pt idx="7024">
                  <c:v>120</c:v>
                </c:pt>
                <c:pt idx="7025">
                  <c:v>121</c:v>
                </c:pt>
                <c:pt idx="7026">
                  <c:v>122</c:v>
                </c:pt>
                <c:pt idx="7027">
                  <c:v>128</c:v>
                </c:pt>
                <c:pt idx="7028">
                  <c:v>146</c:v>
                </c:pt>
                <c:pt idx="7029">
                  <c:v>122</c:v>
                </c:pt>
                <c:pt idx="7030">
                  <c:v>117</c:v>
                </c:pt>
                <c:pt idx="7031">
                  <c:v>131</c:v>
                </c:pt>
                <c:pt idx="7032">
                  <c:v>139</c:v>
                </c:pt>
                <c:pt idx="7033">
                  <c:v>139</c:v>
                </c:pt>
                <c:pt idx="7034">
                  <c:v>116</c:v>
                </c:pt>
                <c:pt idx="7035">
                  <c:v>129</c:v>
                </c:pt>
                <c:pt idx="7036">
                  <c:v>131</c:v>
                </c:pt>
                <c:pt idx="7037">
                  <c:v>133</c:v>
                </c:pt>
                <c:pt idx="7038">
                  <c:v>135</c:v>
                </c:pt>
                <c:pt idx="7039">
                  <c:v>135</c:v>
                </c:pt>
                <c:pt idx="7040">
                  <c:v>139</c:v>
                </c:pt>
                <c:pt idx="7041">
                  <c:v>146</c:v>
                </c:pt>
                <c:pt idx="7042">
                  <c:v>109</c:v>
                </c:pt>
                <c:pt idx="7043">
                  <c:v>120</c:v>
                </c:pt>
                <c:pt idx="7044">
                  <c:v>122</c:v>
                </c:pt>
                <c:pt idx="7045">
                  <c:v>134</c:v>
                </c:pt>
                <c:pt idx="7046">
                  <c:v>127</c:v>
                </c:pt>
                <c:pt idx="7047">
                  <c:v>121</c:v>
                </c:pt>
                <c:pt idx="7048">
                  <c:v>138</c:v>
                </c:pt>
                <c:pt idx="7049">
                  <c:v>122</c:v>
                </c:pt>
                <c:pt idx="7050">
                  <c:v>113</c:v>
                </c:pt>
                <c:pt idx="7051">
                  <c:v>118</c:v>
                </c:pt>
                <c:pt idx="7052">
                  <c:v>120</c:v>
                </c:pt>
                <c:pt idx="7053">
                  <c:v>133</c:v>
                </c:pt>
                <c:pt idx="7054">
                  <c:v>115</c:v>
                </c:pt>
                <c:pt idx="7055">
                  <c:v>137</c:v>
                </c:pt>
                <c:pt idx="7056">
                  <c:v>118</c:v>
                </c:pt>
                <c:pt idx="7057">
                  <c:v>114</c:v>
                </c:pt>
                <c:pt idx="7058">
                  <c:v>118</c:v>
                </c:pt>
                <c:pt idx="7059">
                  <c:v>119</c:v>
                </c:pt>
                <c:pt idx="7060">
                  <c:v>120</c:v>
                </c:pt>
                <c:pt idx="7061">
                  <c:v>124</c:v>
                </c:pt>
                <c:pt idx="7062">
                  <c:v>140</c:v>
                </c:pt>
                <c:pt idx="7063">
                  <c:v>168</c:v>
                </c:pt>
                <c:pt idx="7064">
                  <c:v>140</c:v>
                </c:pt>
                <c:pt idx="7065">
                  <c:v>130</c:v>
                </c:pt>
                <c:pt idx="7066">
                  <c:v>121</c:v>
                </c:pt>
                <c:pt idx="7067">
                  <c:v>138</c:v>
                </c:pt>
                <c:pt idx="7068">
                  <c:v>143</c:v>
                </c:pt>
                <c:pt idx="7069">
                  <c:v>110</c:v>
                </c:pt>
                <c:pt idx="7070">
                  <c:v>127</c:v>
                </c:pt>
                <c:pt idx="7071">
                  <c:v>131</c:v>
                </c:pt>
                <c:pt idx="7072">
                  <c:v>132</c:v>
                </c:pt>
                <c:pt idx="7073">
                  <c:v>123</c:v>
                </c:pt>
                <c:pt idx="7074">
                  <c:v>124</c:v>
                </c:pt>
                <c:pt idx="7075">
                  <c:v>133</c:v>
                </c:pt>
                <c:pt idx="7076">
                  <c:v>134</c:v>
                </c:pt>
                <c:pt idx="7077">
                  <c:v>131</c:v>
                </c:pt>
                <c:pt idx="7078">
                  <c:v>128</c:v>
                </c:pt>
                <c:pt idx="7079">
                  <c:v>140</c:v>
                </c:pt>
                <c:pt idx="7080">
                  <c:v>112</c:v>
                </c:pt>
                <c:pt idx="7081">
                  <c:v>122</c:v>
                </c:pt>
                <c:pt idx="7082">
                  <c:v>106</c:v>
                </c:pt>
                <c:pt idx="7083">
                  <c:v>127</c:v>
                </c:pt>
                <c:pt idx="7084">
                  <c:v>129</c:v>
                </c:pt>
                <c:pt idx="7085">
                  <c:v>115</c:v>
                </c:pt>
                <c:pt idx="7086">
                  <c:v>102</c:v>
                </c:pt>
                <c:pt idx="7087">
                  <c:v>118</c:v>
                </c:pt>
                <c:pt idx="7088">
                  <c:v>109</c:v>
                </c:pt>
                <c:pt idx="7089">
                  <c:v>109</c:v>
                </c:pt>
                <c:pt idx="7090">
                  <c:v>110</c:v>
                </c:pt>
                <c:pt idx="7091">
                  <c:v>103</c:v>
                </c:pt>
                <c:pt idx="7092">
                  <c:v>128</c:v>
                </c:pt>
                <c:pt idx="7093">
                  <c:v>124</c:v>
                </c:pt>
                <c:pt idx="7094">
                  <c:v>108</c:v>
                </c:pt>
                <c:pt idx="7095">
                  <c:v>123</c:v>
                </c:pt>
                <c:pt idx="7096">
                  <c:v>135</c:v>
                </c:pt>
                <c:pt idx="7097">
                  <c:v>108</c:v>
                </c:pt>
                <c:pt idx="7098">
                  <c:v>113</c:v>
                </c:pt>
                <c:pt idx="7099">
                  <c:v>128</c:v>
                </c:pt>
                <c:pt idx="7100">
                  <c:v>128</c:v>
                </c:pt>
                <c:pt idx="7101">
                  <c:v>139</c:v>
                </c:pt>
                <c:pt idx="7102">
                  <c:v>116</c:v>
                </c:pt>
                <c:pt idx="7103">
                  <c:v>124</c:v>
                </c:pt>
                <c:pt idx="7104">
                  <c:v>117</c:v>
                </c:pt>
                <c:pt idx="7105">
                  <c:v>118</c:v>
                </c:pt>
                <c:pt idx="7106">
                  <c:v>125</c:v>
                </c:pt>
                <c:pt idx="7107">
                  <c:v>115</c:v>
                </c:pt>
                <c:pt idx="7108">
                  <c:v>112</c:v>
                </c:pt>
                <c:pt idx="7109">
                  <c:v>123</c:v>
                </c:pt>
                <c:pt idx="7110">
                  <c:v>121</c:v>
                </c:pt>
                <c:pt idx="7111">
                  <c:v>129</c:v>
                </c:pt>
                <c:pt idx="7112">
                  <c:v>136</c:v>
                </c:pt>
                <c:pt idx="7113">
                  <c:v>118</c:v>
                </c:pt>
                <c:pt idx="7114">
                  <c:v>119</c:v>
                </c:pt>
                <c:pt idx="7115">
                  <c:v>130</c:v>
                </c:pt>
                <c:pt idx="7116">
                  <c:v>143</c:v>
                </c:pt>
                <c:pt idx="7117">
                  <c:v>135</c:v>
                </c:pt>
                <c:pt idx="7118">
                  <c:v>127</c:v>
                </c:pt>
                <c:pt idx="7119">
                  <c:v>98</c:v>
                </c:pt>
                <c:pt idx="7120">
                  <c:v>121</c:v>
                </c:pt>
                <c:pt idx="7121">
                  <c:v>113</c:v>
                </c:pt>
                <c:pt idx="7122">
                  <c:v>135</c:v>
                </c:pt>
                <c:pt idx="7123">
                  <c:v>135</c:v>
                </c:pt>
                <c:pt idx="7124">
                  <c:v>117</c:v>
                </c:pt>
                <c:pt idx="7125">
                  <c:v>128</c:v>
                </c:pt>
                <c:pt idx="7126">
                  <c:v>108</c:v>
                </c:pt>
                <c:pt idx="7127">
                  <c:v>110</c:v>
                </c:pt>
                <c:pt idx="7128">
                  <c:v>110</c:v>
                </c:pt>
                <c:pt idx="7129">
                  <c:v>115</c:v>
                </c:pt>
                <c:pt idx="7130">
                  <c:v>135</c:v>
                </c:pt>
                <c:pt idx="7131">
                  <c:v>136</c:v>
                </c:pt>
                <c:pt idx="7132">
                  <c:v>122</c:v>
                </c:pt>
                <c:pt idx="7133">
                  <c:v>98</c:v>
                </c:pt>
                <c:pt idx="7134">
                  <c:v>102</c:v>
                </c:pt>
                <c:pt idx="7135">
                  <c:v>108</c:v>
                </c:pt>
                <c:pt idx="7136">
                  <c:v>117</c:v>
                </c:pt>
                <c:pt idx="7137">
                  <c:v>121</c:v>
                </c:pt>
                <c:pt idx="7138">
                  <c:v>107</c:v>
                </c:pt>
                <c:pt idx="7139">
                  <c:v>97</c:v>
                </c:pt>
                <c:pt idx="7140">
                  <c:v>103</c:v>
                </c:pt>
                <c:pt idx="7141">
                  <c:v>129</c:v>
                </c:pt>
                <c:pt idx="7142">
                  <c:v>126</c:v>
                </c:pt>
                <c:pt idx="7143">
                  <c:v>121</c:v>
                </c:pt>
                <c:pt idx="7144">
                  <c:v>117</c:v>
                </c:pt>
                <c:pt idx="7145">
                  <c:v>101</c:v>
                </c:pt>
                <c:pt idx="7146">
                  <c:v>101</c:v>
                </c:pt>
                <c:pt idx="7147">
                  <c:v>113</c:v>
                </c:pt>
                <c:pt idx="7148">
                  <c:v>126</c:v>
                </c:pt>
                <c:pt idx="7149">
                  <c:v>126</c:v>
                </c:pt>
                <c:pt idx="7150">
                  <c:v>129</c:v>
                </c:pt>
                <c:pt idx="7151">
                  <c:v>130</c:v>
                </c:pt>
                <c:pt idx="7152">
                  <c:v>131</c:v>
                </c:pt>
                <c:pt idx="7153">
                  <c:v>141</c:v>
                </c:pt>
                <c:pt idx="7154">
                  <c:v>129</c:v>
                </c:pt>
                <c:pt idx="7155">
                  <c:v>132</c:v>
                </c:pt>
                <c:pt idx="7156">
                  <c:v>119</c:v>
                </c:pt>
                <c:pt idx="7157">
                  <c:v>141</c:v>
                </c:pt>
                <c:pt idx="7158">
                  <c:v>111</c:v>
                </c:pt>
                <c:pt idx="7159">
                  <c:v>124</c:v>
                </c:pt>
                <c:pt idx="7160">
                  <c:v>129</c:v>
                </c:pt>
                <c:pt idx="7161">
                  <c:v>119</c:v>
                </c:pt>
                <c:pt idx="7162">
                  <c:v>123</c:v>
                </c:pt>
                <c:pt idx="7163">
                  <c:v>148</c:v>
                </c:pt>
                <c:pt idx="7164">
                  <c:v>119</c:v>
                </c:pt>
                <c:pt idx="7165">
                  <c:v>139</c:v>
                </c:pt>
                <c:pt idx="7166">
                  <c:v>109</c:v>
                </c:pt>
                <c:pt idx="7167">
                  <c:v>117</c:v>
                </c:pt>
                <c:pt idx="7168">
                  <c:v>130</c:v>
                </c:pt>
                <c:pt idx="7169">
                  <c:v>123</c:v>
                </c:pt>
                <c:pt idx="7170">
                  <c:v>139</c:v>
                </c:pt>
                <c:pt idx="7171">
                  <c:v>130</c:v>
                </c:pt>
                <c:pt idx="7172">
                  <c:v>92</c:v>
                </c:pt>
                <c:pt idx="7173">
                  <c:v>117</c:v>
                </c:pt>
                <c:pt idx="7174">
                  <c:v>142</c:v>
                </c:pt>
                <c:pt idx="7175">
                  <c:v>139</c:v>
                </c:pt>
                <c:pt idx="7176">
                  <c:v>119</c:v>
                </c:pt>
                <c:pt idx="7177">
                  <c:v>133</c:v>
                </c:pt>
                <c:pt idx="7178">
                  <c:v>113</c:v>
                </c:pt>
                <c:pt idx="7179">
                  <c:v>137</c:v>
                </c:pt>
                <c:pt idx="7180">
                  <c:v>120</c:v>
                </c:pt>
                <c:pt idx="7181">
                  <c:v>88</c:v>
                </c:pt>
                <c:pt idx="7182">
                  <c:v>109</c:v>
                </c:pt>
                <c:pt idx="7183">
                  <c:v>119</c:v>
                </c:pt>
                <c:pt idx="7184">
                  <c:v>128</c:v>
                </c:pt>
                <c:pt idx="7185">
                  <c:v>119</c:v>
                </c:pt>
                <c:pt idx="7186">
                  <c:v>112</c:v>
                </c:pt>
                <c:pt idx="7187">
                  <c:v>127</c:v>
                </c:pt>
                <c:pt idx="7188">
                  <c:v>127</c:v>
                </c:pt>
                <c:pt idx="7190">
                  <c:v>119</c:v>
                </c:pt>
                <c:pt idx="7191">
                  <c:v>128</c:v>
                </c:pt>
                <c:pt idx="7192">
                  <c:v>124</c:v>
                </c:pt>
                <c:pt idx="7193">
                  <c:v>126</c:v>
                </c:pt>
                <c:pt idx="7194">
                  <c:v>108</c:v>
                </c:pt>
                <c:pt idx="7195">
                  <c:v>123</c:v>
                </c:pt>
                <c:pt idx="7196">
                  <c:v>126</c:v>
                </c:pt>
                <c:pt idx="7197">
                  <c:v>124</c:v>
                </c:pt>
                <c:pt idx="7198">
                  <c:v>110</c:v>
                </c:pt>
                <c:pt idx="7199">
                  <c:v>143</c:v>
                </c:pt>
                <c:pt idx="7200">
                  <c:v>118</c:v>
                </c:pt>
                <c:pt idx="7201">
                  <c:v>123</c:v>
                </c:pt>
                <c:pt idx="7202">
                  <c:v>133</c:v>
                </c:pt>
                <c:pt idx="7203">
                  <c:v>130</c:v>
                </c:pt>
                <c:pt idx="7204">
                  <c:v>106</c:v>
                </c:pt>
                <c:pt idx="7205">
                  <c:v>116</c:v>
                </c:pt>
                <c:pt idx="7206">
                  <c:v>128</c:v>
                </c:pt>
                <c:pt idx="7207">
                  <c:v>136</c:v>
                </c:pt>
                <c:pt idx="7208">
                  <c:v>141</c:v>
                </c:pt>
                <c:pt idx="7209">
                  <c:v>117</c:v>
                </c:pt>
                <c:pt idx="7210">
                  <c:v>121</c:v>
                </c:pt>
                <c:pt idx="7211">
                  <c:v>92</c:v>
                </c:pt>
                <c:pt idx="7212">
                  <c:v>110</c:v>
                </c:pt>
                <c:pt idx="7213">
                  <c:v>123</c:v>
                </c:pt>
                <c:pt idx="7214">
                  <c:v>123</c:v>
                </c:pt>
                <c:pt idx="7215">
                  <c:v>113</c:v>
                </c:pt>
                <c:pt idx="7216">
                  <c:v>98</c:v>
                </c:pt>
                <c:pt idx="7217">
                  <c:v>133</c:v>
                </c:pt>
                <c:pt idx="7218">
                  <c:v>106</c:v>
                </c:pt>
                <c:pt idx="7219">
                  <c:v>131</c:v>
                </c:pt>
                <c:pt idx="7220">
                  <c:v>142</c:v>
                </c:pt>
                <c:pt idx="7221">
                  <c:v>126</c:v>
                </c:pt>
                <c:pt idx="7222">
                  <c:v>124</c:v>
                </c:pt>
                <c:pt idx="7223">
                  <c:v>131</c:v>
                </c:pt>
                <c:pt idx="7224">
                  <c:v>125</c:v>
                </c:pt>
                <c:pt idx="7225">
                  <c:v>136</c:v>
                </c:pt>
                <c:pt idx="7226">
                  <c:v>141</c:v>
                </c:pt>
                <c:pt idx="7227">
                  <c:v>141</c:v>
                </c:pt>
                <c:pt idx="7228">
                  <c:v>126</c:v>
                </c:pt>
                <c:pt idx="7229">
                  <c:v>124</c:v>
                </c:pt>
                <c:pt idx="7230">
                  <c:v>110</c:v>
                </c:pt>
                <c:pt idx="7231">
                  <c:v>103</c:v>
                </c:pt>
                <c:pt idx="7232">
                  <c:v>124</c:v>
                </c:pt>
                <c:pt idx="7233">
                  <c:v>134</c:v>
                </c:pt>
                <c:pt idx="7234">
                  <c:v>119</c:v>
                </c:pt>
                <c:pt idx="7235">
                  <c:v>130</c:v>
                </c:pt>
                <c:pt idx="7236">
                  <c:v>115</c:v>
                </c:pt>
                <c:pt idx="7237">
                  <c:v>120</c:v>
                </c:pt>
                <c:pt idx="7238">
                  <c:v>131</c:v>
                </c:pt>
                <c:pt idx="7239">
                  <c:v>98</c:v>
                </c:pt>
                <c:pt idx="7240">
                  <c:v>136</c:v>
                </c:pt>
                <c:pt idx="7241">
                  <c:v>126</c:v>
                </c:pt>
                <c:pt idx="7242">
                  <c:v>149</c:v>
                </c:pt>
                <c:pt idx="7243">
                  <c:v>143</c:v>
                </c:pt>
                <c:pt idx="7244">
                  <c:v>118</c:v>
                </c:pt>
                <c:pt idx="7245">
                  <c:v>138</c:v>
                </c:pt>
                <c:pt idx="7246">
                  <c:v>140</c:v>
                </c:pt>
                <c:pt idx="7247">
                  <c:v>123</c:v>
                </c:pt>
                <c:pt idx="7248">
                  <c:v>128</c:v>
                </c:pt>
                <c:pt idx="7249">
                  <c:v>122</c:v>
                </c:pt>
                <c:pt idx="7250">
                  <c:v>130</c:v>
                </c:pt>
                <c:pt idx="7251">
                  <c:v>130</c:v>
                </c:pt>
                <c:pt idx="7252">
                  <c:v>134</c:v>
                </c:pt>
                <c:pt idx="7253">
                  <c:v>114</c:v>
                </c:pt>
                <c:pt idx="7254">
                  <c:v>135</c:v>
                </c:pt>
                <c:pt idx="7255">
                  <c:v>119</c:v>
                </c:pt>
                <c:pt idx="7256">
                  <c:v>125</c:v>
                </c:pt>
                <c:pt idx="7257">
                  <c:v>121</c:v>
                </c:pt>
                <c:pt idx="7258">
                  <c:v>108</c:v>
                </c:pt>
                <c:pt idx="7259">
                  <c:v>127</c:v>
                </c:pt>
                <c:pt idx="7260">
                  <c:v>122</c:v>
                </c:pt>
                <c:pt idx="7261">
                  <c:v>135</c:v>
                </c:pt>
                <c:pt idx="7262">
                  <c:v>116</c:v>
                </c:pt>
                <c:pt idx="7263">
                  <c:v>111</c:v>
                </c:pt>
                <c:pt idx="7264">
                  <c:v>128</c:v>
                </c:pt>
                <c:pt idx="7265">
                  <c:v>52</c:v>
                </c:pt>
                <c:pt idx="7266">
                  <c:v>135</c:v>
                </c:pt>
                <c:pt idx="7267">
                  <c:v>138</c:v>
                </c:pt>
                <c:pt idx="7268">
                  <c:v>131</c:v>
                </c:pt>
                <c:pt idx="7269">
                  <c:v>144</c:v>
                </c:pt>
                <c:pt idx="7270">
                  <c:v>108</c:v>
                </c:pt>
                <c:pt idx="7276">
                  <c:v>95</c:v>
                </c:pt>
                <c:pt idx="7277">
                  <c:v>90</c:v>
                </c:pt>
                <c:pt idx="7278">
                  <c:v>96</c:v>
                </c:pt>
                <c:pt idx="7279">
                  <c:v>118</c:v>
                </c:pt>
                <c:pt idx="7280">
                  <c:v>128</c:v>
                </c:pt>
                <c:pt idx="7284">
                  <c:v>121</c:v>
                </c:pt>
                <c:pt idx="7285">
                  <c:v>88</c:v>
                </c:pt>
                <c:pt idx="7287">
                  <c:v>88</c:v>
                </c:pt>
                <c:pt idx="7291">
                  <c:v>96</c:v>
                </c:pt>
                <c:pt idx="7292">
                  <c:v>91</c:v>
                </c:pt>
                <c:pt idx="7293">
                  <c:v>98</c:v>
                </c:pt>
                <c:pt idx="7300">
                  <c:v>118</c:v>
                </c:pt>
                <c:pt idx="7302">
                  <c:v>133</c:v>
                </c:pt>
                <c:pt idx="7303">
                  <c:v>97</c:v>
                </c:pt>
                <c:pt idx="7304">
                  <c:v>130</c:v>
                </c:pt>
                <c:pt idx="7305">
                  <c:v>109</c:v>
                </c:pt>
                <c:pt idx="7306">
                  <c:v>98</c:v>
                </c:pt>
                <c:pt idx="7307">
                  <c:v>112</c:v>
                </c:pt>
                <c:pt idx="7308">
                  <c:v>114</c:v>
                </c:pt>
                <c:pt idx="7309">
                  <c:v>115</c:v>
                </c:pt>
                <c:pt idx="7312">
                  <c:v>115</c:v>
                </c:pt>
                <c:pt idx="7313">
                  <c:v>144</c:v>
                </c:pt>
                <c:pt idx="7314">
                  <c:v>89</c:v>
                </c:pt>
                <c:pt idx="7317">
                  <c:v>108</c:v>
                </c:pt>
                <c:pt idx="7318">
                  <c:v>92</c:v>
                </c:pt>
                <c:pt idx="7321">
                  <c:v>114</c:v>
                </c:pt>
                <c:pt idx="7327">
                  <c:v>102</c:v>
                </c:pt>
                <c:pt idx="7328">
                  <c:v>93</c:v>
                </c:pt>
                <c:pt idx="7330">
                  <c:v>105</c:v>
                </c:pt>
                <c:pt idx="7333">
                  <c:v>112</c:v>
                </c:pt>
                <c:pt idx="7335">
                  <c:v>123</c:v>
                </c:pt>
                <c:pt idx="7336">
                  <c:v>128</c:v>
                </c:pt>
                <c:pt idx="7338">
                  <c:v>95</c:v>
                </c:pt>
                <c:pt idx="7341">
                  <c:v>136</c:v>
                </c:pt>
                <c:pt idx="7344">
                  <c:v>108</c:v>
                </c:pt>
                <c:pt idx="7346">
                  <c:v>105</c:v>
                </c:pt>
                <c:pt idx="7348">
                  <c:v>90</c:v>
                </c:pt>
                <c:pt idx="7349">
                  <c:v>111</c:v>
                </c:pt>
                <c:pt idx="7351">
                  <c:v>120</c:v>
                </c:pt>
                <c:pt idx="7352">
                  <c:v>132</c:v>
                </c:pt>
                <c:pt idx="7353">
                  <c:v>129</c:v>
                </c:pt>
                <c:pt idx="7356">
                  <c:v>138</c:v>
                </c:pt>
                <c:pt idx="7358">
                  <c:v>132</c:v>
                </c:pt>
                <c:pt idx="7359">
                  <c:v>87</c:v>
                </c:pt>
                <c:pt idx="7364">
                  <c:v>119</c:v>
                </c:pt>
                <c:pt idx="7367">
                  <c:v>118</c:v>
                </c:pt>
                <c:pt idx="7369">
                  <c:v>95</c:v>
                </c:pt>
                <c:pt idx="7371">
                  <c:v>95</c:v>
                </c:pt>
                <c:pt idx="7372">
                  <c:v>125</c:v>
                </c:pt>
                <c:pt idx="7377">
                  <c:v>106</c:v>
                </c:pt>
                <c:pt idx="7379">
                  <c:v>87</c:v>
                </c:pt>
                <c:pt idx="7383">
                  <c:v>119</c:v>
                </c:pt>
                <c:pt idx="7386">
                  <c:v>122</c:v>
                </c:pt>
                <c:pt idx="7389">
                  <c:v>110</c:v>
                </c:pt>
                <c:pt idx="7392">
                  <c:v>124</c:v>
                </c:pt>
                <c:pt idx="7393">
                  <c:v>118</c:v>
                </c:pt>
                <c:pt idx="7394">
                  <c:v>114</c:v>
                </c:pt>
                <c:pt idx="7397">
                  <c:v>111</c:v>
                </c:pt>
                <c:pt idx="7402">
                  <c:v>69</c:v>
                </c:pt>
                <c:pt idx="7404">
                  <c:v>103</c:v>
                </c:pt>
                <c:pt idx="7405">
                  <c:v>136</c:v>
                </c:pt>
                <c:pt idx="7406">
                  <c:v>126</c:v>
                </c:pt>
                <c:pt idx="7407">
                  <c:v>129</c:v>
                </c:pt>
                <c:pt idx="7410">
                  <c:v>124</c:v>
                </c:pt>
                <c:pt idx="7411">
                  <c:v>117</c:v>
                </c:pt>
                <c:pt idx="7413">
                  <c:v>109</c:v>
                </c:pt>
                <c:pt idx="7416">
                  <c:v>127</c:v>
                </c:pt>
                <c:pt idx="7418">
                  <c:v>96</c:v>
                </c:pt>
                <c:pt idx="7420">
                  <c:v>111</c:v>
                </c:pt>
                <c:pt idx="7422">
                  <c:v>120</c:v>
                </c:pt>
                <c:pt idx="7423">
                  <c:v>124</c:v>
                </c:pt>
                <c:pt idx="7429">
                  <c:v>121</c:v>
                </c:pt>
                <c:pt idx="7430">
                  <c:v>117</c:v>
                </c:pt>
                <c:pt idx="7431">
                  <c:v>105</c:v>
                </c:pt>
                <c:pt idx="7436">
                  <c:v>120</c:v>
                </c:pt>
                <c:pt idx="7437">
                  <c:v>115</c:v>
                </c:pt>
                <c:pt idx="7439">
                  <c:v>109</c:v>
                </c:pt>
                <c:pt idx="7446">
                  <c:v>106</c:v>
                </c:pt>
                <c:pt idx="7448">
                  <c:v>107</c:v>
                </c:pt>
                <c:pt idx="7450">
                  <c:v>114</c:v>
                </c:pt>
                <c:pt idx="7454">
                  <c:v>129</c:v>
                </c:pt>
                <c:pt idx="7455">
                  <c:v>95</c:v>
                </c:pt>
                <c:pt idx="7456">
                  <c:v>99</c:v>
                </c:pt>
                <c:pt idx="7457">
                  <c:v>121</c:v>
                </c:pt>
                <c:pt idx="7460">
                  <c:v>109</c:v>
                </c:pt>
                <c:pt idx="7464">
                  <c:v>113</c:v>
                </c:pt>
                <c:pt idx="7465">
                  <c:v>110</c:v>
                </c:pt>
                <c:pt idx="7467">
                  <c:v>96</c:v>
                </c:pt>
                <c:pt idx="7468">
                  <c:v>112</c:v>
                </c:pt>
                <c:pt idx="7469">
                  <c:v>120</c:v>
                </c:pt>
                <c:pt idx="7472">
                  <c:v>98</c:v>
                </c:pt>
                <c:pt idx="7477">
                  <c:v>105</c:v>
                </c:pt>
                <c:pt idx="7482">
                  <c:v>100</c:v>
                </c:pt>
                <c:pt idx="7483">
                  <c:v>112</c:v>
                </c:pt>
                <c:pt idx="7486">
                  <c:v>104</c:v>
                </c:pt>
                <c:pt idx="7487">
                  <c:v>113</c:v>
                </c:pt>
                <c:pt idx="7490">
                  <c:v>123</c:v>
                </c:pt>
                <c:pt idx="7492">
                  <c:v>105</c:v>
                </c:pt>
                <c:pt idx="7496">
                  <c:v>113</c:v>
                </c:pt>
                <c:pt idx="7498">
                  <c:v>105</c:v>
                </c:pt>
                <c:pt idx="7499">
                  <c:v>89</c:v>
                </c:pt>
                <c:pt idx="7502">
                  <c:v>101</c:v>
                </c:pt>
                <c:pt idx="7503">
                  <c:v>78</c:v>
                </c:pt>
                <c:pt idx="7506">
                  <c:v>102</c:v>
                </c:pt>
                <c:pt idx="7508">
                  <c:v>120</c:v>
                </c:pt>
                <c:pt idx="7510">
                  <c:v>115</c:v>
                </c:pt>
                <c:pt idx="7512">
                  <c:v>122</c:v>
                </c:pt>
                <c:pt idx="7513">
                  <c:v>103</c:v>
                </c:pt>
                <c:pt idx="7520">
                  <c:v>127</c:v>
                </c:pt>
                <c:pt idx="7521">
                  <c:v>118</c:v>
                </c:pt>
                <c:pt idx="7523">
                  <c:v>93</c:v>
                </c:pt>
                <c:pt idx="7524">
                  <c:v>93</c:v>
                </c:pt>
                <c:pt idx="7525">
                  <c:v>122</c:v>
                </c:pt>
                <c:pt idx="7526">
                  <c:v>110</c:v>
                </c:pt>
                <c:pt idx="7527">
                  <c:v>110</c:v>
                </c:pt>
                <c:pt idx="7531">
                  <c:v>99</c:v>
                </c:pt>
                <c:pt idx="7533">
                  <c:v>65</c:v>
                </c:pt>
                <c:pt idx="7534">
                  <c:v>94</c:v>
                </c:pt>
                <c:pt idx="7536">
                  <c:v>109</c:v>
                </c:pt>
                <c:pt idx="7537">
                  <c:v>110</c:v>
                </c:pt>
                <c:pt idx="7541">
                  <c:v>107</c:v>
                </c:pt>
                <c:pt idx="7546">
                  <c:v>128</c:v>
                </c:pt>
                <c:pt idx="7548">
                  <c:v>100</c:v>
                </c:pt>
                <c:pt idx="7549">
                  <c:v>117</c:v>
                </c:pt>
                <c:pt idx="7550">
                  <c:v>78</c:v>
                </c:pt>
                <c:pt idx="7556">
                  <c:v>98</c:v>
                </c:pt>
                <c:pt idx="7560">
                  <c:v>102</c:v>
                </c:pt>
                <c:pt idx="7562">
                  <c:v>128</c:v>
                </c:pt>
                <c:pt idx="7565">
                  <c:v>121</c:v>
                </c:pt>
                <c:pt idx="7567">
                  <c:v>127</c:v>
                </c:pt>
                <c:pt idx="7570">
                  <c:v>111</c:v>
                </c:pt>
                <c:pt idx="7575">
                  <c:v>111</c:v>
                </c:pt>
                <c:pt idx="7576">
                  <c:v>136</c:v>
                </c:pt>
                <c:pt idx="7577">
                  <c:v>96</c:v>
                </c:pt>
                <c:pt idx="7578">
                  <c:v>98</c:v>
                </c:pt>
                <c:pt idx="7579">
                  <c:v>106</c:v>
                </c:pt>
                <c:pt idx="7580">
                  <c:v>87</c:v>
                </c:pt>
                <c:pt idx="7583">
                  <c:v>105</c:v>
                </c:pt>
                <c:pt idx="7592">
                  <c:v>108</c:v>
                </c:pt>
                <c:pt idx="7595">
                  <c:v>113</c:v>
                </c:pt>
                <c:pt idx="7596">
                  <c:v>106</c:v>
                </c:pt>
                <c:pt idx="7597">
                  <c:v>110</c:v>
                </c:pt>
                <c:pt idx="7599">
                  <c:v>91</c:v>
                </c:pt>
                <c:pt idx="7600">
                  <c:v>100</c:v>
                </c:pt>
                <c:pt idx="7602">
                  <c:v>59</c:v>
                </c:pt>
                <c:pt idx="7604">
                  <c:v>111</c:v>
                </c:pt>
                <c:pt idx="7605">
                  <c:v>107</c:v>
                </c:pt>
                <c:pt idx="7608">
                  <c:v>115</c:v>
                </c:pt>
                <c:pt idx="7614">
                  <c:v>110</c:v>
                </c:pt>
                <c:pt idx="7618">
                  <c:v>112</c:v>
                </c:pt>
                <c:pt idx="7621">
                  <c:v>98</c:v>
                </c:pt>
                <c:pt idx="7623">
                  <c:v>109</c:v>
                </c:pt>
                <c:pt idx="7625">
                  <c:v>74</c:v>
                </c:pt>
                <c:pt idx="7629">
                  <c:v>75</c:v>
                </c:pt>
                <c:pt idx="7630">
                  <c:v>125</c:v>
                </c:pt>
                <c:pt idx="7632">
                  <c:v>110</c:v>
                </c:pt>
                <c:pt idx="7633">
                  <c:v>105</c:v>
                </c:pt>
                <c:pt idx="7634">
                  <c:v>103</c:v>
                </c:pt>
                <c:pt idx="7635">
                  <c:v>107</c:v>
                </c:pt>
                <c:pt idx="7637">
                  <c:v>134</c:v>
                </c:pt>
                <c:pt idx="7639">
                  <c:v>117</c:v>
                </c:pt>
                <c:pt idx="7642">
                  <c:v>101</c:v>
                </c:pt>
                <c:pt idx="7643">
                  <c:v>132</c:v>
                </c:pt>
                <c:pt idx="7644">
                  <c:v>111</c:v>
                </c:pt>
                <c:pt idx="7648">
                  <c:v>94</c:v>
                </c:pt>
                <c:pt idx="7650">
                  <c:v>109</c:v>
                </c:pt>
                <c:pt idx="7652">
                  <c:v>117</c:v>
                </c:pt>
                <c:pt idx="7654">
                  <c:v>130</c:v>
                </c:pt>
                <c:pt idx="7656">
                  <c:v>116</c:v>
                </c:pt>
                <c:pt idx="7657">
                  <c:v>109</c:v>
                </c:pt>
                <c:pt idx="7659">
                  <c:v>112</c:v>
                </c:pt>
                <c:pt idx="7660">
                  <c:v>100</c:v>
                </c:pt>
                <c:pt idx="7661">
                  <c:v>121</c:v>
                </c:pt>
                <c:pt idx="7662">
                  <c:v>109</c:v>
                </c:pt>
                <c:pt idx="7663">
                  <c:v>92</c:v>
                </c:pt>
                <c:pt idx="7664">
                  <c:v>115</c:v>
                </c:pt>
                <c:pt idx="7668">
                  <c:v>93</c:v>
                </c:pt>
                <c:pt idx="7669">
                  <c:v>121</c:v>
                </c:pt>
                <c:pt idx="7673">
                  <c:v>124</c:v>
                </c:pt>
                <c:pt idx="7675">
                  <c:v>119</c:v>
                </c:pt>
                <c:pt idx="7680">
                  <c:v>96</c:v>
                </c:pt>
                <c:pt idx="7683">
                  <c:v>126</c:v>
                </c:pt>
                <c:pt idx="7687">
                  <c:v>100</c:v>
                </c:pt>
                <c:pt idx="7689">
                  <c:v>95</c:v>
                </c:pt>
                <c:pt idx="7690">
                  <c:v>122</c:v>
                </c:pt>
                <c:pt idx="7691">
                  <c:v>113</c:v>
                </c:pt>
                <c:pt idx="7694">
                  <c:v>107</c:v>
                </c:pt>
                <c:pt idx="7695">
                  <c:v>136</c:v>
                </c:pt>
                <c:pt idx="7697">
                  <c:v>104</c:v>
                </c:pt>
                <c:pt idx="7698">
                  <c:v>83</c:v>
                </c:pt>
                <c:pt idx="7699">
                  <c:v>114</c:v>
                </c:pt>
                <c:pt idx="7700">
                  <c:v>89</c:v>
                </c:pt>
                <c:pt idx="7702">
                  <c:v>113</c:v>
                </c:pt>
                <c:pt idx="7703">
                  <c:v>126</c:v>
                </c:pt>
                <c:pt idx="7705">
                  <c:v>125</c:v>
                </c:pt>
                <c:pt idx="7708">
                  <c:v>105</c:v>
                </c:pt>
                <c:pt idx="7710">
                  <c:v>115</c:v>
                </c:pt>
                <c:pt idx="7714">
                  <c:v>96</c:v>
                </c:pt>
                <c:pt idx="7717">
                  <c:v>70</c:v>
                </c:pt>
                <c:pt idx="7718">
                  <c:v>102</c:v>
                </c:pt>
                <c:pt idx="7719">
                  <c:v>107</c:v>
                </c:pt>
                <c:pt idx="7720">
                  <c:v>78</c:v>
                </c:pt>
                <c:pt idx="7721">
                  <c:v>141</c:v>
                </c:pt>
                <c:pt idx="7724">
                  <c:v>115</c:v>
                </c:pt>
                <c:pt idx="7725">
                  <c:v>142</c:v>
                </c:pt>
                <c:pt idx="7727">
                  <c:v>94</c:v>
                </c:pt>
                <c:pt idx="7728">
                  <c:v>115</c:v>
                </c:pt>
                <c:pt idx="7730">
                  <c:v>90</c:v>
                </c:pt>
                <c:pt idx="7734">
                  <c:v>89</c:v>
                </c:pt>
                <c:pt idx="7735">
                  <c:v>95</c:v>
                </c:pt>
                <c:pt idx="7739">
                  <c:v>79</c:v>
                </c:pt>
                <c:pt idx="7741">
                  <c:v>109</c:v>
                </c:pt>
                <c:pt idx="7743">
                  <c:v>50</c:v>
                </c:pt>
                <c:pt idx="7744">
                  <c:v>90</c:v>
                </c:pt>
                <c:pt idx="7747">
                  <c:v>126</c:v>
                </c:pt>
                <c:pt idx="7748">
                  <c:v>113</c:v>
                </c:pt>
                <c:pt idx="7749">
                  <c:v>118</c:v>
                </c:pt>
                <c:pt idx="7750">
                  <c:v>99</c:v>
                </c:pt>
                <c:pt idx="7753">
                  <c:v>112</c:v>
                </c:pt>
                <c:pt idx="7760">
                  <c:v>129</c:v>
                </c:pt>
                <c:pt idx="7765">
                  <c:v>106</c:v>
                </c:pt>
                <c:pt idx="7768">
                  <c:v>100</c:v>
                </c:pt>
                <c:pt idx="7772">
                  <c:v>132</c:v>
                </c:pt>
                <c:pt idx="7773">
                  <c:v>116</c:v>
                </c:pt>
                <c:pt idx="7775">
                  <c:v>101</c:v>
                </c:pt>
                <c:pt idx="7776">
                  <c:v>112</c:v>
                </c:pt>
                <c:pt idx="7777">
                  <c:v>121</c:v>
                </c:pt>
                <c:pt idx="7781">
                  <c:v>93</c:v>
                </c:pt>
                <c:pt idx="7782">
                  <c:v>96</c:v>
                </c:pt>
                <c:pt idx="7785">
                  <c:v>105</c:v>
                </c:pt>
                <c:pt idx="7786">
                  <c:v>78</c:v>
                </c:pt>
                <c:pt idx="7788">
                  <c:v>96</c:v>
                </c:pt>
                <c:pt idx="7789">
                  <c:v>100</c:v>
                </c:pt>
                <c:pt idx="7795">
                  <c:v>100</c:v>
                </c:pt>
                <c:pt idx="7797">
                  <c:v>102</c:v>
                </c:pt>
                <c:pt idx="7799">
                  <c:v>91</c:v>
                </c:pt>
                <c:pt idx="7800">
                  <c:v>98</c:v>
                </c:pt>
                <c:pt idx="7803">
                  <c:v>99</c:v>
                </c:pt>
                <c:pt idx="7804">
                  <c:v>73</c:v>
                </c:pt>
                <c:pt idx="7807">
                  <c:v>70</c:v>
                </c:pt>
                <c:pt idx="7809">
                  <c:v>108</c:v>
                </c:pt>
                <c:pt idx="7811">
                  <c:v>103</c:v>
                </c:pt>
                <c:pt idx="7814">
                  <c:v>99</c:v>
                </c:pt>
                <c:pt idx="7820">
                  <c:v>88</c:v>
                </c:pt>
                <c:pt idx="7824">
                  <c:v>141</c:v>
                </c:pt>
                <c:pt idx="7825">
                  <c:v>107</c:v>
                </c:pt>
                <c:pt idx="7828">
                  <c:v>113</c:v>
                </c:pt>
                <c:pt idx="7829">
                  <c:v>107</c:v>
                </c:pt>
                <c:pt idx="7830">
                  <c:v>65</c:v>
                </c:pt>
                <c:pt idx="7831">
                  <c:v>98</c:v>
                </c:pt>
                <c:pt idx="7834">
                  <c:v>119</c:v>
                </c:pt>
                <c:pt idx="7837">
                  <c:v>106</c:v>
                </c:pt>
                <c:pt idx="7839">
                  <c:v>97</c:v>
                </c:pt>
                <c:pt idx="7840">
                  <c:v>117</c:v>
                </c:pt>
                <c:pt idx="7845">
                  <c:v>109</c:v>
                </c:pt>
                <c:pt idx="7848">
                  <c:v>102</c:v>
                </c:pt>
                <c:pt idx="7850">
                  <c:v>84</c:v>
                </c:pt>
                <c:pt idx="7851">
                  <c:v>130</c:v>
                </c:pt>
                <c:pt idx="7852">
                  <c:v>112</c:v>
                </c:pt>
                <c:pt idx="7855">
                  <c:v>120</c:v>
                </c:pt>
                <c:pt idx="7856">
                  <c:v>95</c:v>
                </c:pt>
                <c:pt idx="7858">
                  <c:v>129</c:v>
                </c:pt>
                <c:pt idx="7859">
                  <c:v>107</c:v>
                </c:pt>
                <c:pt idx="7861">
                  <c:v>119</c:v>
                </c:pt>
                <c:pt idx="7862">
                  <c:v>96</c:v>
                </c:pt>
                <c:pt idx="7863">
                  <c:v>84</c:v>
                </c:pt>
                <c:pt idx="7864">
                  <c:v>128</c:v>
                </c:pt>
                <c:pt idx="7867">
                  <c:v>92</c:v>
                </c:pt>
                <c:pt idx="7869">
                  <c:v>91</c:v>
                </c:pt>
                <c:pt idx="7870">
                  <c:v>114</c:v>
                </c:pt>
                <c:pt idx="7871">
                  <c:v>90</c:v>
                </c:pt>
                <c:pt idx="7872">
                  <c:v>104</c:v>
                </c:pt>
                <c:pt idx="7873">
                  <c:v>109</c:v>
                </c:pt>
                <c:pt idx="7875">
                  <c:v>101</c:v>
                </c:pt>
                <c:pt idx="7876">
                  <c:v>126</c:v>
                </c:pt>
                <c:pt idx="7877">
                  <c:v>109</c:v>
                </c:pt>
                <c:pt idx="7878">
                  <c:v>72</c:v>
                </c:pt>
                <c:pt idx="7879">
                  <c:v>116</c:v>
                </c:pt>
                <c:pt idx="7881">
                  <c:v>111</c:v>
                </c:pt>
                <c:pt idx="7883">
                  <c:v>101</c:v>
                </c:pt>
                <c:pt idx="7885">
                  <c:v>109</c:v>
                </c:pt>
                <c:pt idx="7886">
                  <c:v>110</c:v>
                </c:pt>
                <c:pt idx="7887">
                  <c:v>113</c:v>
                </c:pt>
                <c:pt idx="7891">
                  <c:v>104</c:v>
                </c:pt>
                <c:pt idx="7892">
                  <c:v>116</c:v>
                </c:pt>
                <c:pt idx="7895">
                  <c:v>110</c:v>
                </c:pt>
                <c:pt idx="7896">
                  <c:v>124</c:v>
                </c:pt>
                <c:pt idx="7897">
                  <c:v>87</c:v>
                </c:pt>
                <c:pt idx="7903">
                  <c:v>114</c:v>
                </c:pt>
                <c:pt idx="7904">
                  <c:v>99</c:v>
                </c:pt>
                <c:pt idx="7905">
                  <c:v>80</c:v>
                </c:pt>
                <c:pt idx="7907">
                  <c:v>102</c:v>
                </c:pt>
                <c:pt idx="7909">
                  <c:v>127</c:v>
                </c:pt>
                <c:pt idx="7910">
                  <c:v>87</c:v>
                </c:pt>
                <c:pt idx="7914">
                  <c:v>125</c:v>
                </c:pt>
                <c:pt idx="7917">
                  <c:v>75</c:v>
                </c:pt>
                <c:pt idx="7922">
                  <c:v>90</c:v>
                </c:pt>
                <c:pt idx="7924">
                  <c:v>120</c:v>
                </c:pt>
                <c:pt idx="7926">
                  <c:v>118</c:v>
                </c:pt>
                <c:pt idx="7927">
                  <c:v>118</c:v>
                </c:pt>
                <c:pt idx="7930">
                  <c:v>115</c:v>
                </c:pt>
                <c:pt idx="7931">
                  <c:v>113</c:v>
                </c:pt>
                <c:pt idx="7933">
                  <c:v>104</c:v>
                </c:pt>
                <c:pt idx="7934">
                  <c:v>95</c:v>
                </c:pt>
                <c:pt idx="7936">
                  <c:v>139</c:v>
                </c:pt>
                <c:pt idx="7937">
                  <c:v>112</c:v>
                </c:pt>
                <c:pt idx="7941">
                  <c:v>120</c:v>
                </c:pt>
                <c:pt idx="7943">
                  <c:v>115</c:v>
                </c:pt>
                <c:pt idx="7944">
                  <c:v>103</c:v>
                </c:pt>
                <c:pt idx="7946">
                  <c:v>98</c:v>
                </c:pt>
                <c:pt idx="7947">
                  <c:v>112</c:v>
                </c:pt>
                <c:pt idx="7948">
                  <c:v>122</c:v>
                </c:pt>
                <c:pt idx="7954">
                  <c:v>109</c:v>
                </c:pt>
                <c:pt idx="7956">
                  <c:v>105</c:v>
                </c:pt>
                <c:pt idx="7959">
                  <c:v>106</c:v>
                </c:pt>
                <c:pt idx="7961">
                  <c:v>109</c:v>
                </c:pt>
                <c:pt idx="7962">
                  <c:v>105</c:v>
                </c:pt>
                <c:pt idx="7965">
                  <c:v>102</c:v>
                </c:pt>
                <c:pt idx="7966">
                  <c:v>113</c:v>
                </c:pt>
                <c:pt idx="7968">
                  <c:v>101</c:v>
                </c:pt>
                <c:pt idx="7969">
                  <c:v>102</c:v>
                </c:pt>
                <c:pt idx="7972">
                  <c:v>117</c:v>
                </c:pt>
                <c:pt idx="7975">
                  <c:v>108</c:v>
                </c:pt>
                <c:pt idx="7977">
                  <c:v>125</c:v>
                </c:pt>
                <c:pt idx="7983">
                  <c:v>108</c:v>
                </c:pt>
                <c:pt idx="7984">
                  <c:v>104</c:v>
                </c:pt>
                <c:pt idx="7985">
                  <c:v>112</c:v>
                </c:pt>
                <c:pt idx="7987">
                  <c:v>126</c:v>
                </c:pt>
                <c:pt idx="7989">
                  <c:v>116</c:v>
                </c:pt>
                <c:pt idx="7990">
                  <c:v>117</c:v>
                </c:pt>
                <c:pt idx="7991">
                  <c:v>123</c:v>
                </c:pt>
                <c:pt idx="7994">
                  <c:v>128</c:v>
                </c:pt>
                <c:pt idx="7995">
                  <c:v>114</c:v>
                </c:pt>
                <c:pt idx="8000">
                  <c:v>120</c:v>
                </c:pt>
                <c:pt idx="8002">
                  <c:v>104</c:v>
                </c:pt>
                <c:pt idx="8003">
                  <c:v>114</c:v>
                </c:pt>
                <c:pt idx="8004">
                  <c:v>100</c:v>
                </c:pt>
                <c:pt idx="8005">
                  <c:v>115</c:v>
                </c:pt>
                <c:pt idx="8006">
                  <c:v>108</c:v>
                </c:pt>
                <c:pt idx="8010">
                  <c:v>119</c:v>
                </c:pt>
                <c:pt idx="8014">
                  <c:v>92</c:v>
                </c:pt>
                <c:pt idx="8016">
                  <c:v>115</c:v>
                </c:pt>
                <c:pt idx="8021">
                  <c:v>119</c:v>
                </c:pt>
                <c:pt idx="8022">
                  <c:v>116</c:v>
                </c:pt>
                <c:pt idx="8026">
                  <c:v>117</c:v>
                </c:pt>
                <c:pt idx="8028">
                  <c:v>110</c:v>
                </c:pt>
                <c:pt idx="8029">
                  <c:v>121</c:v>
                </c:pt>
                <c:pt idx="8034">
                  <c:v>106</c:v>
                </c:pt>
                <c:pt idx="8035">
                  <c:v>112</c:v>
                </c:pt>
                <c:pt idx="8036">
                  <c:v>116</c:v>
                </c:pt>
                <c:pt idx="8037">
                  <c:v>121</c:v>
                </c:pt>
                <c:pt idx="8040">
                  <c:v>123</c:v>
                </c:pt>
                <c:pt idx="8042">
                  <c:v>105</c:v>
                </c:pt>
                <c:pt idx="8043">
                  <c:v>124</c:v>
                </c:pt>
                <c:pt idx="8045">
                  <c:v>110</c:v>
                </c:pt>
                <c:pt idx="8047">
                  <c:v>135</c:v>
                </c:pt>
                <c:pt idx="8050">
                  <c:v>105</c:v>
                </c:pt>
                <c:pt idx="8051">
                  <c:v>97</c:v>
                </c:pt>
                <c:pt idx="8053">
                  <c:v>73</c:v>
                </c:pt>
                <c:pt idx="8054">
                  <c:v>80</c:v>
                </c:pt>
                <c:pt idx="8058">
                  <c:v>104</c:v>
                </c:pt>
                <c:pt idx="8059">
                  <c:v>75</c:v>
                </c:pt>
                <c:pt idx="8060">
                  <c:v>104</c:v>
                </c:pt>
                <c:pt idx="8065">
                  <c:v>131</c:v>
                </c:pt>
                <c:pt idx="8067">
                  <c:v>115</c:v>
                </c:pt>
                <c:pt idx="8070">
                  <c:v>101</c:v>
                </c:pt>
                <c:pt idx="8072">
                  <c:v>113</c:v>
                </c:pt>
                <c:pt idx="8075">
                  <c:v>104</c:v>
                </c:pt>
                <c:pt idx="8076">
                  <c:v>130</c:v>
                </c:pt>
                <c:pt idx="8077">
                  <c:v>87</c:v>
                </c:pt>
                <c:pt idx="8078">
                  <c:v>75</c:v>
                </c:pt>
                <c:pt idx="8079">
                  <c:v>124</c:v>
                </c:pt>
                <c:pt idx="8086">
                  <c:v>90</c:v>
                </c:pt>
                <c:pt idx="8091">
                  <c:v>89</c:v>
                </c:pt>
                <c:pt idx="8093">
                  <c:v>123</c:v>
                </c:pt>
                <c:pt idx="8094">
                  <c:v>96</c:v>
                </c:pt>
                <c:pt idx="8095">
                  <c:v>111</c:v>
                </c:pt>
                <c:pt idx="8096">
                  <c:v>87</c:v>
                </c:pt>
                <c:pt idx="8097">
                  <c:v>88</c:v>
                </c:pt>
                <c:pt idx="8098">
                  <c:v>122</c:v>
                </c:pt>
                <c:pt idx="8099">
                  <c:v>102</c:v>
                </c:pt>
                <c:pt idx="8100">
                  <c:v>79</c:v>
                </c:pt>
                <c:pt idx="8101">
                  <c:v>92</c:v>
                </c:pt>
                <c:pt idx="8102">
                  <c:v>99</c:v>
                </c:pt>
                <c:pt idx="8103">
                  <c:v>104</c:v>
                </c:pt>
                <c:pt idx="8104">
                  <c:v>141</c:v>
                </c:pt>
                <c:pt idx="8105">
                  <c:v>83</c:v>
                </c:pt>
                <c:pt idx="8106">
                  <c:v>95</c:v>
                </c:pt>
                <c:pt idx="8107">
                  <c:v>111</c:v>
                </c:pt>
                <c:pt idx="8108">
                  <c:v>115</c:v>
                </c:pt>
                <c:pt idx="8109">
                  <c:v>91</c:v>
                </c:pt>
                <c:pt idx="8110">
                  <c:v>101</c:v>
                </c:pt>
                <c:pt idx="8111">
                  <c:v>95</c:v>
                </c:pt>
                <c:pt idx="8113">
                  <c:v>78</c:v>
                </c:pt>
                <c:pt idx="8114">
                  <c:v>111</c:v>
                </c:pt>
                <c:pt idx="8116">
                  <c:v>105</c:v>
                </c:pt>
                <c:pt idx="8117">
                  <c:v>95</c:v>
                </c:pt>
                <c:pt idx="8121">
                  <c:v>97</c:v>
                </c:pt>
                <c:pt idx="8122">
                  <c:v>82</c:v>
                </c:pt>
                <c:pt idx="8132">
                  <c:v>100</c:v>
                </c:pt>
                <c:pt idx="8134">
                  <c:v>123</c:v>
                </c:pt>
                <c:pt idx="8137">
                  <c:v>95</c:v>
                </c:pt>
                <c:pt idx="8140">
                  <c:v>98</c:v>
                </c:pt>
                <c:pt idx="8141">
                  <c:v>122</c:v>
                </c:pt>
                <c:pt idx="8143">
                  <c:v>116</c:v>
                </c:pt>
                <c:pt idx="8145">
                  <c:v>126</c:v>
                </c:pt>
                <c:pt idx="8147">
                  <c:v>96</c:v>
                </c:pt>
                <c:pt idx="8149">
                  <c:v>120</c:v>
                </c:pt>
                <c:pt idx="8150">
                  <c:v>94</c:v>
                </c:pt>
                <c:pt idx="8153">
                  <c:v>135</c:v>
                </c:pt>
                <c:pt idx="8156">
                  <c:v>96</c:v>
                </c:pt>
                <c:pt idx="8157">
                  <c:v>100</c:v>
                </c:pt>
                <c:pt idx="8159">
                  <c:v>57</c:v>
                </c:pt>
                <c:pt idx="8161">
                  <c:v>127</c:v>
                </c:pt>
                <c:pt idx="8164">
                  <c:v>102</c:v>
                </c:pt>
                <c:pt idx="8166">
                  <c:v>111</c:v>
                </c:pt>
                <c:pt idx="8167">
                  <c:v>105</c:v>
                </c:pt>
                <c:pt idx="8168">
                  <c:v>92</c:v>
                </c:pt>
                <c:pt idx="8172">
                  <c:v>112</c:v>
                </c:pt>
                <c:pt idx="8174">
                  <c:v>75</c:v>
                </c:pt>
                <c:pt idx="8176">
                  <c:v>116</c:v>
                </c:pt>
                <c:pt idx="8177">
                  <c:v>97</c:v>
                </c:pt>
                <c:pt idx="8178">
                  <c:v>111</c:v>
                </c:pt>
                <c:pt idx="8179">
                  <c:v>101</c:v>
                </c:pt>
                <c:pt idx="8183">
                  <c:v>133</c:v>
                </c:pt>
                <c:pt idx="8185">
                  <c:v>108</c:v>
                </c:pt>
                <c:pt idx="8186">
                  <c:v>100</c:v>
                </c:pt>
                <c:pt idx="8188">
                  <c:v>128</c:v>
                </c:pt>
                <c:pt idx="8195">
                  <c:v>113</c:v>
                </c:pt>
                <c:pt idx="8197">
                  <c:v>107</c:v>
                </c:pt>
                <c:pt idx="8198">
                  <c:v>79</c:v>
                </c:pt>
                <c:pt idx="8201">
                  <c:v>112</c:v>
                </c:pt>
                <c:pt idx="8206">
                  <c:v>112</c:v>
                </c:pt>
                <c:pt idx="8207">
                  <c:v>92</c:v>
                </c:pt>
                <c:pt idx="8210">
                  <c:v>85</c:v>
                </c:pt>
                <c:pt idx="8211">
                  <c:v>112</c:v>
                </c:pt>
                <c:pt idx="8212">
                  <c:v>101</c:v>
                </c:pt>
                <c:pt idx="8213">
                  <c:v>61</c:v>
                </c:pt>
                <c:pt idx="8216">
                  <c:v>101</c:v>
                </c:pt>
                <c:pt idx="8219">
                  <c:v>103</c:v>
                </c:pt>
                <c:pt idx="8221">
                  <c:v>115</c:v>
                </c:pt>
                <c:pt idx="8223">
                  <c:v>92</c:v>
                </c:pt>
                <c:pt idx="8224">
                  <c:v>104</c:v>
                </c:pt>
                <c:pt idx="8225">
                  <c:v>87</c:v>
                </c:pt>
                <c:pt idx="8228">
                  <c:v>100</c:v>
                </c:pt>
                <c:pt idx="8231">
                  <c:v>114</c:v>
                </c:pt>
                <c:pt idx="8233">
                  <c:v>112</c:v>
                </c:pt>
                <c:pt idx="8236">
                  <c:v>105</c:v>
                </c:pt>
                <c:pt idx="8237">
                  <c:v>94</c:v>
                </c:pt>
                <c:pt idx="8245">
                  <c:v>98</c:v>
                </c:pt>
                <c:pt idx="8246">
                  <c:v>101</c:v>
                </c:pt>
                <c:pt idx="8247">
                  <c:v>116</c:v>
                </c:pt>
                <c:pt idx="8248">
                  <c:v>104</c:v>
                </c:pt>
                <c:pt idx="8249">
                  <c:v>133</c:v>
                </c:pt>
                <c:pt idx="8251">
                  <c:v>125</c:v>
                </c:pt>
                <c:pt idx="8252">
                  <c:v>129</c:v>
                </c:pt>
                <c:pt idx="8254">
                  <c:v>132</c:v>
                </c:pt>
                <c:pt idx="8256">
                  <c:v>106</c:v>
                </c:pt>
                <c:pt idx="8258">
                  <c:v>100</c:v>
                </c:pt>
                <c:pt idx="8259">
                  <c:v>95</c:v>
                </c:pt>
                <c:pt idx="8261">
                  <c:v>80</c:v>
                </c:pt>
                <c:pt idx="8262">
                  <c:v>130</c:v>
                </c:pt>
                <c:pt idx="8263">
                  <c:v>121</c:v>
                </c:pt>
                <c:pt idx="8264">
                  <c:v>107</c:v>
                </c:pt>
                <c:pt idx="8267">
                  <c:v>117</c:v>
                </c:pt>
                <c:pt idx="8273">
                  <c:v>122</c:v>
                </c:pt>
                <c:pt idx="8277">
                  <c:v>100</c:v>
                </c:pt>
                <c:pt idx="8278">
                  <c:v>109</c:v>
                </c:pt>
                <c:pt idx="8279">
                  <c:v>93</c:v>
                </c:pt>
                <c:pt idx="8280">
                  <c:v>125</c:v>
                </c:pt>
                <c:pt idx="8284">
                  <c:v>105</c:v>
                </c:pt>
                <c:pt idx="8286">
                  <c:v>125</c:v>
                </c:pt>
                <c:pt idx="8288">
                  <c:v>120</c:v>
                </c:pt>
                <c:pt idx="8292">
                  <c:v>99</c:v>
                </c:pt>
                <c:pt idx="8294">
                  <c:v>108</c:v>
                </c:pt>
                <c:pt idx="8295">
                  <c:v>100</c:v>
                </c:pt>
                <c:pt idx="8298">
                  <c:v>96</c:v>
                </c:pt>
                <c:pt idx="8299">
                  <c:v>136</c:v>
                </c:pt>
                <c:pt idx="8300">
                  <c:v>122</c:v>
                </c:pt>
                <c:pt idx="8301">
                  <c:v>100</c:v>
                </c:pt>
                <c:pt idx="8306">
                  <c:v>77</c:v>
                </c:pt>
                <c:pt idx="8307">
                  <c:v>115</c:v>
                </c:pt>
                <c:pt idx="8310">
                  <c:v>101</c:v>
                </c:pt>
                <c:pt idx="8311">
                  <c:v>111</c:v>
                </c:pt>
                <c:pt idx="8313">
                  <c:v>92</c:v>
                </c:pt>
                <c:pt idx="8314">
                  <c:v>122</c:v>
                </c:pt>
                <c:pt idx="8316">
                  <c:v>102</c:v>
                </c:pt>
                <c:pt idx="8318">
                  <c:v>118</c:v>
                </c:pt>
                <c:pt idx="8320">
                  <c:v>94</c:v>
                </c:pt>
                <c:pt idx="8323">
                  <c:v>117</c:v>
                </c:pt>
                <c:pt idx="8325">
                  <c:v>108</c:v>
                </c:pt>
                <c:pt idx="8326">
                  <c:v>94</c:v>
                </c:pt>
                <c:pt idx="8331">
                  <c:v>129</c:v>
                </c:pt>
                <c:pt idx="8337">
                  <c:v>112</c:v>
                </c:pt>
                <c:pt idx="8339">
                  <c:v>111</c:v>
                </c:pt>
                <c:pt idx="8340">
                  <c:v>97</c:v>
                </c:pt>
                <c:pt idx="8341">
                  <c:v>115</c:v>
                </c:pt>
                <c:pt idx="8342">
                  <c:v>108</c:v>
                </c:pt>
                <c:pt idx="8345">
                  <c:v>99</c:v>
                </c:pt>
                <c:pt idx="8348">
                  <c:v>135</c:v>
                </c:pt>
                <c:pt idx="8352">
                  <c:v>119</c:v>
                </c:pt>
                <c:pt idx="8353">
                  <c:v>116</c:v>
                </c:pt>
                <c:pt idx="8355">
                  <c:v>99</c:v>
                </c:pt>
                <c:pt idx="8358">
                  <c:v>135</c:v>
                </c:pt>
                <c:pt idx="8361">
                  <c:v>102</c:v>
                </c:pt>
                <c:pt idx="8362">
                  <c:v>136</c:v>
                </c:pt>
                <c:pt idx="8363">
                  <c:v>93</c:v>
                </c:pt>
                <c:pt idx="8364">
                  <c:v>117</c:v>
                </c:pt>
                <c:pt idx="8368">
                  <c:v>113</c:v>
                </c:pt>
                <c:pt idx="8369">
                  <c:v>112</c:v>
                </c:pt>
                <c:pt idx="8370">
                  <c:v>96</c:v>
                </c:pt>
                <c:pt idx="8371">
                  <c:v>109</c:v>
                </c:pt>
                <c:pt idx="8372">
                  <c:v>89</c:v>
                </c:pt>
                <c:pt idx="8373">
                  <c:v>117</c:v>
                </c:pt>
                <c:pt idx="8376">
                  <c:v>116</c:v>
                </c:pt>
                <c:pt idx="8377">
                  <c:v>124</c:v>
                </c:pt>
                <c:pt idx="8379">
                  <c:v>113</c:v>
                </c:pt>
                <c:pt idx="8380">
                  <c:v>123</c:v>
                </c:pt>
                <c:pt idx="8384">
                  <c:v>97</c:v>
                </c:pt>
                <c:pt idx="8385">
                  <c:v>99</c:v>
                </c:pt>
                <c:pt idx="8390">
                  <c:v>128</c:v>
                </c:pt>
                <c:pt idx="8391">
                  <c:v>106</c:v>
                </c:pt>
                <c:pt idx="8393">
                  <c:v>106</c:v>
                </c:pt>
                <c:pt idx="8394">
                  <c:v>120</c:v>
                </c:pt>
                <c:pt idx="8395">
                  <c:v>92</c:v>
                </c:pt>
                <c:pt idx="8396">
                  <c:v>95</c:v>
                </c:pt>
                <c:pt idx="8398">
                  <c:v>97</c:v>
                </c:pt>
                <c:pt idx="8400">
                  <c:v>108</c:v>
                </c:pt>
                <c:pt idx="8401">
                  <c:v>107</c:v>
                </c:pt>
                <c:pt idx="8405">
                  <c:v>116</c:v>
                </c:pt>
                <c:pt idx="8406">
                  <c:v>97</c:v>
                </c:pt>
                <c:pt idx="8410">
                  <c:v>118</c:v>
                </c:pt>
                <c:pt idx="8411">
                  <c:v>119</c:v>
                </c:pt>
                <c:pt idx="8412">
                  <c:v>133</c:v>
                </c:pt>
                <c:pt idx="8414">
                  <c:v>113</c:v>
                </c:pt>
                <c:pt idx="8419">
                  <c:v>129</c:v>
                </c:pt>
                <c:pt idx="8421">
                  <c:v>126</c:v>
                </c:pt>
                <c:pt idx="8427">
                  <c:v>106</c:v>
                </c:pt>
                <c:pt idx="8428">
                  <c:v>106</c:v>
                </c:pt>
                <c:pt idx="8430">
                  <c:v>95</c:v>
                </c:pt>
                <c:pt idx="8431">
                  <c:v>97</c:v>
                </c:pt>
                <c:pt idx="8433">
                  <c:v>124</c:v>
                </c:pt>
                <c:pt idx="8435">
                  <c:v>116</c:v>
                </c:pt>
                <c:pt idx="8442">
                  <c:v>128</c:v>
                </c:pt>
                <c:pt idx="8445">
                  <c:v>121</c:v>
                </c:pt>
                <c:pt idx="8449">
                  <c:v>123</c:v>
                </c:pt>
                <c:pt idx="8454">
                  <c:v>96</c:v>
                </c:pt>
                <c:pt idx="8456">
                  <c:v>120</c:v>
                </c:pt>
                <c:pt idx="8457">
                  <c:v>109</c:v>
                </c:pt>
                <c:pt idx="8459">
                  <c:v>126</c:v>
                </c:pt>
                <c:pt idx="8463">
                  <c:v>97</c:v>
                </c:pt>
                <c:pt idx="8464">
                  <c:v>109</c:v>
                </c:pt>
                <c:pt idx="8465">
                  <c:v>104</c:v>
                </c:pt>
                <c:pt idx="8467">
                  <c:v>110</c:v>
                </c:pt>
                <c:pt idx="8468">
                  <c:v>105</c:v>
                </c:pt>
                <c:pt idx="8469">
                  <c:v>103</c:v>
                </c:pt>
                <c:pt idx="8471">
                  <c:v>87</c:v>
                </c:pt>
                <c:pt idx="8473">
                  <c:v>122</c:v>
                </c:pt>
                <c:pt idx="8478">
                  <c:v>118</c:v>
                </c:pt>
                <c:pt idx="8482">
                  <c:v>134</c:v>
                </c:pt>
                <c:pt idx="8483">
                  <c:v>108</c:v>
                </c:pt>
                <c:pt idx="8486">
                  <c:v>116</c:v>
                </c:pt>
                <c:pt idx="8494">
                  <c:v>103</c:v>
                </c:pt>
                <c:pt idx="8499">
                  <c:v>140</c:v>
                </c:pt>
                <c:pt idx="8502">
                  <c:v>103</c:v>
                </c:pt>
                <c:pt idx="8503">
                  <c:v>106</c:v>
                </c:pt>
                <c:pt idx="8504">
                  <c:v>122</c:v>
                </c:pt>
                <c:pt idx="8505">
                  <c:v>93</c:v>
                </c:pt>
                <c:pt idx="8506">
                  <c:v>121</c:v>
                </c:pt>
                <c:pt idx="8508">
                  <c:v>123</c:v>
                </c:pt>
                <c:pt idx="8509">
                  <c:v>125</c:v>
                </c:pt>
                <c:pt idx="8510">
                  <c:v>122</c:v>
                </c:pt>
                <c:pt idx="8515">
                  <c:v>122</c:v>
                </c:pt>
                <c:pt idx="8520">
                  <c:v>108</c:v>
                </c:pt>
                <c:pt idx="8521">
                  <c:v>101</c:v>
                </c:pt>
                <c:pt idx="8522">
                  <c:v>115</c:v>
                </c:pt>
                <c:pt idx="8523">
                  <c:v>116</c:v>
                </c:pt>
                <c:pt idx="8527">
                  <c:v>106</c:v>
                </c:pt>
                <c:pt idx="8534">
                  <c:v>96</c:v>
                </c:pt>
                <c:pt idx="8535">
                  <c:v>108</c:v>
                </c:pt>
                <c:pt idx="8536">
                  <c:v>108</c:v>
                </c:pt>
                <c:pt idx="8537">
                  <c:v>101</c:v>
                </c:pt>
                <c:pt idx="8538">
                  <c:v>110</c:v>
                </c:pt>
                <c:pt idx="8540">
                  <c:v>111</c:v>
                </c:pt>
                <c:pt idx="8544">
                  <c:v>108</c:v>
                </c:pt>
                <c:pt idx="8546">
                  <c:v>114</c:v>
                </c:pt>
                <c:pt idx="8549">
                  <c:v>104</c:v>
                </c:pt>
                <c:pt idx="8551">
                  <c:v>124</c:v>
                </c:pt>
                <c:pt idx="8554">
                  <c:v>110</c:v>
                </c:pt>
                <c:pt idx="8559">
                  <c:v>105</c:v>
                </c:pt>
                <c:pt idx="8562">
                  <c:v>104</c:v>
                </c:pt>
                <c:pt idx="8564">
                  <c:v>100</c:v>
                </c:pt>
                <c:pt idx="8565">
                  <c:v>137</c:v>
                </c:pt>
                <c:pt idx="8566">
                  <c:v>115</c:v>
                </c:pt>
                <c:pt idx="8567">
                  <c:v>114</c:v>
                </c:pt>
                <c:pt idx="8568">
                  <c:v>117</c:v>
                </c:pt>
                <c:pt idx="8572">
                  <c:v>110</c:v>
                </c:pt>
                <c:pt idx="8583">
                  <c:v>105</c:v>
                </c:pt>
                <c:pt idx="8587">
                  <c:v>106</c:v>
                </c:pt>
                <c:pt idx="8591">
                  <c:v>122</c:v>
                </c:pt>
                <c:pt idx="8593">
                  <c:v>137</c:v>
                </c:pt>
                <c:pt idx="8594">
                  <c:v>102</c:v>
                </c:pt>
                <c:pt idx="8595">
                  <c:v>128</c:v>
                </c:pt>
                <c:pt idx="8600">
                  <c:v>110</c:v>
                </c:pt>
                <c:pt idx="8602">
                  <c:v>114</c:v>
                </c:pt>
                <c:pt idx="8604">
                  <c:v>125</c:v>
                </c:pt>
                <c:pt idx="8606">
                  <c:v>119</c:v>
                </c:pt>
                <c:pt idx="8607">
                  <c:v>100</c:v>
                </c:pt>
                <c:pt idx="8608">
                  <c:v>115</c:v>
                </c:pt>
                <c:pt idx="8610">
                  <c:v>105</c:v>
                </c:pt>
                <c:pt idx="8614">
                  <c:v>120</c:v>
                </c:pt>
                <c:pt idx="8615">
                  <c:v>82</c:v>
                </c:pt>
                <c:pt idx="8619">
                  <c:v>121</c:v>
                </c:pt>
                <c:pt idx="8620">
                  <c:v>115</c:v>
                </c:pt>
                <c:pt idx="8621">
                  <c:v>108</c:v>
                </c:pt>
                <c:pt idx="8623">
                  <c:v>124</c:v>
                </c:pt>
                <c:pt idx="8625">
                  <c:v>140</c:v>
                </c:pt>
                <c:pt idx="8626">
                  <c:v>136</c:v>
                </c:pt>
                <c:pt idx="8628">
                  <c:v>105</c:v>
                </c:pt>
                <c:pt idx="8629">
                  <c:v>83</c:v>
                </c:pt>
                <c:pt idx="8631">
                  <c:v>146</c:v>
                </c:pt>
                <c:pt idx="8633">
                  <c:v>130</c:v>
                </c:pt>
                <c:pt idx="8635">
                  <c:v>113</c:v>
                </c:pt>
                <c:pt idx="8636">
                  <c:v>111</c:v>
                </c:pt>
                <c:pt idx="8644">
                  <c:v>108</c:v>
                </c:pt>
                <c:pt idx="8645">
                  <c:v>116</c:v>
                </c:pt>
                <c:pt idx="8646">
                  <c:v>106</c:v>
                </c:pt>
                <c:pt idx="8647">
                  <c:v>104</c:v>
                </c:pt>
                <c:pt idx="8648">
                  <c:v>129</c:v>
                </c:pt>
                <c:pt idx="8651">
                  <c:v>94</c:v>
                </c:pt>
                <c:pt idx="8652">
                  <c:v>109</c:v>
                </c:pt>
                <c:pt idx="8653">
                  <c:v>71</c:v>
                </c:pt>
                <c:pt idx="8655">
                  <c:v>95</c:v>
                </c:pt>
                <c:pt idx="8659">
                  <c:v>99</c:v>
                </c:pt>
                <c:pt idx="8660">
                  <c:v>131</c:v>
                </c:pt>
                <c:pt idx="8662">
                  <c:v>117</c:v>
                </c:pt>
                <c:pt idx="8663">
                  <c:v>118</c:v>
                </c:pt>
                <c:pt idx="8666">
                  <c:v>123</c:v>
                </c:pt>
                <c:pt idx="8667">
                  <c:v>132</c:v>
                </c:pt>
                <c:pt idx="8668">
                  <c:v>136</c:v>
                </c:pt>
                <c:pt idx="8669">
                  <c:v>135</c:v>
                </c:pt>
                <c:pt idx="8670">
                  <c:v>117</c:v>
                </c:pt>
                <c:pt idx="8671">
                  <c:v>149</c:v>
                </c:pt>
                <c:pt idx="8672">
                  <c:v>139</c:v>
                </c:pt>
                <c:pt idx="8673">
                  <c:v>130</c:v>
                </c:pt>
                <c:pt idx="8674">
                  <c:v>144</c:v>
                </c:pt>
                <c:pt idx="8675">
                  <c:v>136</c:v>
                </c:pt>
                <c:pt idx="8676">
                  <c:v>143</c:v>
                </c:pt>
                <c:pt idx="8677">
                  <c:v>166</c:v>
                </c:pt>
                <c:pt idx="8678">
                  <c:v>138</c:v>
                </c:pt>
                <c:pt idx="8679">
                  <c:v>127</c:v>
                </c:pt>
                <c:pt idx="8680">
                  <c:v>134</c:v>
                </c:pt>
                <c:pt idx="8681">
                  <c:v>106</c:v>
                </c:pt>
                <c:pt idx="8682">
                  <c:v>144</c:v>
                </c:pt>
                <c:pt idx="8683">
                  <c:v>125</c:v>
                </c:pt>
                <c:pt idx="8684">
                  <c:v>128</c:v>
                </c:pt>
                <c:pt idx="8685">
                  <c:v>112</c:v>
                </c:pt>
                <c:pt idx="8686">
                  <c:v>129</c:v>
                </c:pt>
                <c:pt idx="8687">
                  <c:v>133</c:v>
                </c:pt>
                <c:pt idx="8688">
                  <c:v>127</c:v>
                </c:pt>
                <c:pt idx="8689">
                  <c:v>104</c:v>
                </c:pt>
                <c:pt idx="8690">
                  <c:v>120</c:v>
                </c:pt>
                <c:pt idx="8691">
                  <c:v>118</c:v>
                </c:pt>
                <c:pt idx="8692">
                  <c:v>128</c:v>
                </c:pt>
                <c:pt idx="8693">
                  <c:v>81</c:v>
                </c:pt>
                <c:pt idx="8694">
                  <c:v>121</c:v>
                </c:pt>
                <c:pt idx="8695">
                  <c:v>120</c:v>
                </c:pt>
                <c:pt idx="8696">
                  <c:v>116</c:v>
                </c:pt>
                <c:pt idx="8697">
                  <c:v>122</c:v>
                </c:pt>
                <c:pt idx="8698">
                  <c:v>152</c:v>
                </c:pt>
                <c:pt idx="8699">
                  <c:v>107</c:v>
                </c:pt>
                <c:pt idx="8700">
                  <c:v>117</c:v>
                </c:pt>
                <c:pt idx="8701">
                  <c:v>127</c:v>
                </c:pt>
                <c:pt idx="8702">
                  <c:v>125</c:v>
                </c:pt>
                <c:pt idx="8703">
                  <c:v>114</c:v>
                </c:pt>
                <c:pt idx="8704">
                  <c:v>117</c:v>
                </c:pt>
                <c:pt idx="8705">
                  <c:v>104</c:v>
                </c:pt>
                <c:pt idx="8706">
                  <c:v>103</c:v>
                </c:pt>
                <c:pt idx="8707">
                  <c:v>138</c:v>
                </c:pt>
                <c:pt idx="8708">
                  <c:v>105</c:v>
                </c:pt>
                <c:pt idx="8709">
                  <c:v>123</c:v>
                </c:pt>
                <c:pt idx="8710">
                  <c:v>123</c:v>
                </c:pt>
                <c:pt idx="8711">
                  <c:v>132</c:v>
                </c:pt>
                <c:pt idx="8712">
                  <c:v>131</c:v>
                </c:pt>
                <c:pt idx="8713">
                  <c:v>112</c:v>
                </c:pt>
                <c:pt idx="8714">
                  <c:v>117</c:v>
                </c:pt>
                <c:pt idx="8715">
                  <c:v>122</c:v>
                </c:pt>
                <c:pt idx="8716">
                  <c:v>136</c:v>
                </c:pt>
                <c:pt idx="8717">
                  <c:v>136</c:v>
                </c:pt>
                <c:pt idx="8718">
                  <c:v>110</c:v>
                </c:pt>
                <c:pt idx="8719">
                  <c:v>109</c:v>
                </c:pt>
                <c:pt idx="8720">
                  <c:v>137</c:v>
                </c:pt>
                <c:pt idx="8721">
                  <c:v>135</c:v>
                </c:pt>
                <c:pt idx="8722">
                  <c:v>138</c:v>
                </c:pt>
                <c:pt idx="8723">
                  <c:v>114</c:v>
                </c:pt>
                <c:pt idx="8724">
                  <c:v>120</c:v>
                </c:pt>
                <c:pt idx="8725">
                  <c:v>103</c:v>
                </c:pt>
                <c:pt idx="8726">
                  <c:v>106</c:v>
                </c:pt>
                <c:pt idx="8727">
                  <c:v>133</c:v>
                </c:pt>
                <c:pt idx="8728">
                  <c:v>135</c:v>
                </c:pt>
                <c:pt idx="8729">
                  <c:v>125</c:v>
                </c:pt>
                <c:pt idx="8730">
                  <c:v>131</c:v>
                </c:pt>
                <c:pt idx="8731">
                  <c:v>139</c:v>
                </c:pt>
                <c:pt idx="8732">
                  <c:v>126</c:v>
                </c:pt>
                <c:pt idx="8733">
                  <c:v>107</c:v>
                </c:pt>
                <c:pt idx="8734">
                  <c:v>132</c:v>
                </c:pt>
                <c:pt idx="8735">
                  <c:v>113</c:v>
                </c:pt>
                <c:pt idx="8736">
                  <c:v>128</c:v>
                </c:pt>
                <c:pt idx="8737">
                  <c:v>155</c:v>
                </c:pt>
                <c:pt idx="8738">
                  <c:v>117</c:v>
                </c:pt>
                <c:pt idx="8739">
                  <c:v>117</c:v>
                </c:pt>
                <c:pt idx="8740">
                  <c:v>122</c:v>
                </c:pt>
                <c:pt idx="8741">
                  <c:v>134</c:v>
                </c:pt>
                <c:pt idx="8742">
                  <c:v>117</c:v>
                </c:pt>
                <c:pt idx="8743">
                  <c:v>142</c:v>
                </c:pt>
                <c:pt idx="8744">
                  <c:v>109</c:v>
                </c:pt>
                <c:pt idx="8745">
                  <c:v>132</c:v>
                </c:pt>
                <c:pt idx="8746">
                  <c:v>117</c:v>
                </c:pt>
                <c:pt idx="8747">
                  <c:v>110</c:v>
                </c:pt>
                <c:pt idx="8748">
                  <c:v>118</c:v>
                </c:pt>
                <c:pt idx="8749">
                  <c:v>112</c:v>
                </c:pt>
                <c:pt idx="8750">
                  <c:v>106</c:v>
                </c:pt>
                <c:pt idx="8751">
                  <c:v>113</c:v>
                </c:pt>
                <c:pt idx="8752">
                  <c:v>96</c:v>
                </c:pt>
                <c:pt idx="8753">
                  <c:v>105</c:v>
                </c:pt>
                <c:pt idx="8754">
                  <c:v>103</c:v>
                </c:pt>
                <c:pt idx="8755">
                  <c:v>112</c:v>
                </c:pt>
                <c:pt idx="8756">
                  <c:v>118</c:v>
                </c:pt>
                <c:pt idx="8757">
                  <c:v>108</c:v>
                </c:pt>
                <c:pt idx="8758">
                  <c:v>116</c:v>
                </c:pt>
                <c:pt idx="8759">
                  <c:v>123</c:v>
                </c:pt>
                <c:pt idx="8760">
                  <c:v>119</c:v>
                </c:pt>
                <c:pt idx="8761">
                  <c:v>105</c:v>
                </c:pt>
                <c:pt idx="8762">
                  <c:v>147</c:v>
                </c:pt>
                <c:pt idx="8763">
                  <c:v>153</c:v>
                </c:pt>
                <c:pt idx="8764">
                  <c:v>142</c:v>
                </c:pt>
                <c:pt idx="8765">
                  <c:v>130</c:v>
                </c:pt>
                <c:pt idx="8766">
                  <c:v>156</c:v>
                </c:pt>
                <c:pt idx="8767">
                  <c:v>127</c:v>
                </c:pt>
                <c:pt idx="8768">
                  <c:v>138</c:v>
                </c:pt>
                <c:pt idx="8769">
                  <c:v>136</c:v>
                </c:pt>
                <c:pt idx="8770">
                  <c:v>145</c:v>
                </c:pt>
                <c:pt idx="8771">
                  <c:v>143</c:v>
                </c:pt>
                <c:pt idx="8772">
                  <c:v>141</c:v>
                </c:pt>
                <c:pt idx="8773">
                  <c:v>162</c:v>
                </c:pt>
                <c:pt idx="8774">
                  <c:v>120</c:v>
                </c:pt>
                <c:pt idx="8775">
                  <c:v>153</c:v>
                </c:pt>
                <c:pt idx="8776">
                  <c:v>126</c:v>
                </c:pt>
                <c:pt idx="8777">
                  <c:v>114</c:v>
                </c:pt>
                <c:pt idx="8778">
                  <c:v>116</c:v>
                </c:pt>
                <c:pt idx="8779">
                  <c:v>127</c:v>
                </c:pt>
                <c:pt idx="8780">
                  <c:v>116</c:v>
                </c:pt>
                <c:pt idx="8781">
                  <c:v>123</c:v>
                </c:pt>
                <c:pt idx="8782">
                  <c:v>121</c:v>
                </c:pt>
                <c:pt idx="8783">
                  <c:v>98</c:v>
                </c:pt>
                <c:pt idx="8784">
                  <c:v>112</c:v>
                </c:pt>
                <c:pt idx="8785">
                  <c:v>105</c:v>
                </c:pt>
                <c:pt idx="8786">
                  <c:v>135</c:v>
                </c:pt>
                <c:pt idx="8787">
                  <c:v>127</c:v>
                </c:pt>
                <c:pt idx="8788">
                  <c:v>120</c:v>
                </c:pt>
                <c:pt idx="8789">
                  <c:v>123</c:v>
                </c:pt>
                <c:pt idx="8790">
                  <c:v>113</c:v>
                </c:pt>
                <c:pt idx="8791">
                  <c:v>113</c:v>
                </c:pt>
                <c:pt idx="8792">
                  <c:v>118</c:v>
                </c:pt>
                <c:pt idx="8793">
                  <c:v>118</c:v>
                </c:pt>
                <c:pt idx="8794">
                  <c:v>94</c:v>
                </c:pt>
                <c:pt idx="8795">
                  <c:v>111</c:v>
                </c:pt>
                <c:pt idx="8796">
                  <c:v>110</c:v>
                </c:pt>
                <c:pt idx="8797">
                  <c:v>114</c:v>
                </c:pt>
                <c:pt idx="8798">
                  <c:v>84</c:v>
                </c:pt>
                <c:pt idx="8799">
                  <c:v>143</c:v>
                </c:pt>
                <c:pt idx="8800">
                  <c:v>104</c:v>
                </c:pt>
                <c:pt idx="8801">
                  <c:v>105</c:v>
                </c:pt>
                <c:pt idx="8802">
                  <c:v>105</c:v>
                </c:pt>
                <c:pt idx="8803">
                  <c:v>110</c:v>
                </c:pt>
                <c:pt idx="8804">
                  <c:v>129</c:v>
                </c:pt>
                <c:pt idx="8805">
                  <c:v>116</c:v>
                </c:pt>
                <c:pt idx="8806">
                  <c:v>113</c:v>
                </c:pt>
                <c:pt idx="8807">
                  <c:v>106</c:v>
                </c:pt>
                <c:pt idx="8808">
                  <c:v>130</c:v>
                </c:pt>
                <c:pt idx="8809">
                  <c:v>110</c:v>
                </c:pt>
                <c:pt idx="8810">
                  <c:v>119</c:v>
                </c:pt>
                <c:pt idx="8811">
                  <c:v>111</c:v>
                </c:pt>
                <c:pt idx="8812">
                  <c:v>110</c:v>
                </c:pt>
                <c:pt idx="8813">
                  <c:v>114</c:v>
                </c:pt>
                <c:pt idx="8814">
                  <c:v>101</c:v>
                </c:pt>
                <c:pt idx="8815">
                  <c:v>126</c:v>
                </c:pt>
                <c:pt idx="8816">
                  <c:v>106</c:v>
                </c:pt>
                <c:pt idx="8817">
                  <c:v>117</c:v>
                </c:pt>
                <c:pt idx="8818">
                  <c:v>135</c:v>
                </c:pt>
                <c:pt idx="8819">
                  <c:v>98</c:v>
                </c:pt>
                <c:pt idx="8820">
                  <c:v>103</c:v>
                </c:pt>
                <c:pt idx="8821">
                  <c:v>130</c:v>
                </c:pt>
                <c:pt idx="8822">
                  <c:v>118</c:v>
                </c:pt>
                <c:pt idx="8823">
                  <c:v>100</c:v>
                </c:pt>
                <c:pt idx="8824">
                  <c:v>112</c:v>
                </c:pt>
                <c:pt idx="8825">
                  <c:v>116</c:v>
                </c:pt>
                <c:pt idx="8826">
                  <c:v>89</c:v>
                </c:pt>
                <c:pt idx="8827">
                  <c:v>118</c:v>
                </c:pt>
                <c:pt idx="8828">
                  <c:v>108</c:v>
                </c:pt>
                <c:pt idx="8829">
                  <c:v>121</c:v>
                </c:pt>
                <c:pt idx="8830">
                  <c:v>129</c:v>
                </c:pt>
                <c:pt idx="8831">
                  <c:v>99</c:v>
                </c:pt>
                <c:pt idx="8832">
                  <c:v>132</c:v>
                </c:pt>
                <c:pt idx="8833">
                  <c:v>122</c:v>
                </c:pt>
                <c:pt idx="8834">
                  <c:v>110</c:v>
                </c:pt>
                <c:pt idx="8835">
                  <c:v>124</c:v>
                </c:pt>
                <c:pt idx="8836">
                  <c:v>125</c:v>
                </c:pt>
                <c:pt idx="8837">
                  <c:v>129</c:v>
                </c:pt>
                <c:pt idx="8838">
                  <c:v>116</c:v>
                </c:pt>
                <c:pt idx="8839">
                  <c:v>118</c:v>
                </c:pt>
                <c:pt idx="8840">
                  <c:v>127</c:v>
                </c:pt>
                <c:pt idx="8841">
                  <c:v>127</c:v>
                </c:pt>
                <c:pt idx="8842">
                  <c:v>125</c:v>
                </c:pt>
                <c:pt idx="8843">
                  <c:v>99</c:v>
                </c:pt>
                <c:pt idx="8844">
                  <c:v>114</c:v>
                </c:pt>
                <c:pt idx="8845">
                  <c:v>102</c:v>
                </c:pt>
                <c:pt idx="8846">
                  <c:v>125</c:v>
                </c:pt>
                <c:pt idx="8847">
                  <c:v>125</c:v>
                </c:pt>
                <c:pt idx="8848">
                  <c:v>105</c:v>
                </c:pt>
                <c:pt idx="8849">
                  <c:v>116</c:v>
                </c:pt>
                <c:pt idx="8850">
                  <c:v>116</c:v>
                </c:pt>
                <c:pt idx="8851">
                  <c:v>120</c:v>
                </c:pt>
                <c:pt idx="8852">
                  <c:v>110</c:v>
                </c:pt>
                <c:pt idx="8853">
                  <c:v>120</c:v>
                </c:pt>
                <c:pt idx="8854">
                  <c:v>113</c:v>
                </c:pt>
                <c:pt idx="8855">
                  <c:v>113</c:v>
                </c:pt>
                <c:pt idx="8856">
                  <c:v>122</c:v>
                </c:pt>
                <c:pt idx="8857">
                  <c:v>117</c:v>
                </c:pt>
                <c:pt idx="8858">
                  <c:v>139</c:v>
                </c:pt>
                <c:pt idx="8859">
                  <c:v>128</c:v>
                </c:pt>
                <c:pt idx="8860">
                  <c:v>115</c:v>
                </c:pt>
                <c:pt idx="8861">
                  <c:v>116</c:v>
                </c:pt>
                <c:pt idx="8862">
                  <c:v>120</c:v>
                </c:pt>
                <c:pt idx="8863">
                  <c:v>120</c:v>
                </c:pt>
                <c:pt idx="8864">
                  <c:v>130</c:v>
                </c:pt>
                <c:pt idx="8865">
                  <c:v>126</c:v>
                </c:pt>
                <c:pt idx="8866">
                  <c:v>121</c:v>
                </c:pt>
                <c:pt idx="8867">
                  <c:v>110</c:v>
                </c:pt>
                <c:pt idx="8868">
                  <c:v>111</c:v>
                </c:pt>
                <c:pt idx="8869">
                  <c:v>136</c:v>
                </c:pt>
                <c:pt idx="8870">
                  <c:v>128</c:v>
                </c:pt>
                <c:pt idx="8871">
                  <c:v>126</c:v>
                </c:pt>
                <c:pt idx="8872">
                  <c:v>134</c:v>
                </c:pt>
                <c:pt idx="8873">
                  <c:v>125</c:v>
                </c:pt>
                <c:pt idx="8874">
                  <c:v>111</c:v>
                </c:pt>
                <c:pt idx="8875">
                  <c:v>116</c:v>
                </c:pt>
                <c:pt idx="8876">
                  <c:v>106</c:v>
                </c:pt>
                <c:pt idx="8877">
                  <c:v>108</c:v>
                </c:pt>
                <c:pt idx="8878">
                  <c:v>106</c:v>
                </c:pt>
                <c:pt idx="8879">
                  <c:v>98</c:v>
                </c:pt>
                <c:pt idx="8880">
                  <c:v>108</c:v>
                </c:pt>
                <c:pt idx="8881">
                  <c:v>116</c:v>
                </c:pt>
                <c:pt idx="8882">
                  <c:v>113</c:v>
                </c:pt>
                <c:pt idx="8883">
                  <c:v>106</c:v>
                </c:pt>
                <c:pt idx="8884">
                  <c:v>95</c:v>
                </c:pt>
                <c:pt idx="8885">
                  <c:v>123</c:v>
                </c:pt>
                <c:pt idx="8886">
                  <c:v>113</c:v>
                </c:pt>
                <c:pt idx="8887">
                  <c:v>98</c:v>
                </c:pt>
                <c:pt idx="8888">
                  <c:v>110</c:v>
                </c:pt>
                <c:pt idx="8889">
                  <c:v>110</c:v>
                </c:pt>
                <c:pt idx="8890">
                  <c:v>111</c:v>
                </c:pt>
                <c:pt idx="8891">
                  <c:v>131</c:v>
                </c:pt>
                <c:pt idx="8892">
                  <c:v>101</c:v>
                </c:pt>
                <c:pt idx="8893">
                  <c:v>114</c:v>
                </c:pt>
                <c:pt idx="8894">
                  <c:v>107</c:v>
                </c:pt>
                <c:pt idx="8895">
                  <c:v>112</c:v>
                </c:pt>
                <c:pt idx="8896">
                  <c:v>114</c:v>
                </c:pt>
                <c:pt idx="8897">
                  <c:v>108</c:v>
                </c:pt>
                <c:pt idx="8898">
                  <c:v>134</c:v>
                </c:pt>
                <c:pt idx="8899">
                  <c:v>136</c:v>
                </c:pt>
                <c:pt idx="8900">
                  <c:v>114</c:v>
                </c:pt>
                <c:pt idx="8901">
                  <c:v>126</c:v>
                </c:pt>
                <c:pt idx="8902">
                  <c:v>132</c:v>
                </c:pt>
                <c:pt idx="8903">
                  <c:v>126</c:v>
                </c:pt>
                <c:pt idx="8904">
                  <c:v>127</c:v>
                </c:pt>
                <c:pt idx="8905">
                  <c:v>122</c:v>
                </c:pt>
                <c:pt idx="8906">
                  <c:v>114</c:v>
                </c:pt>
                <c:pt idx="8907">
                  <c:v>111</c:v>
                </c:pt>
                <c:pt idx="8908">
                  <c:v>87</c:v>
                </c:pt>
                <c:pt idx="8909">
                  <c:v>103</c:v>
                </c:pt>
                <c:pt idx="8910">
                  <c:v>126</c:v>
                </c:pt>
                <c:pt idx="8911">
                  <c:v>129</c:v>
                </c:pt>
                <c:pt idx="8912">
                  <c:v>125</c:v>
                </c:pt>
                <c:pt idx="8913">
                  <c:v>126</c:v>
                </c:pt>
                <c:pt idx="8914">
                  <c:v>135</c:v>
                </c:pt>
                <c:pt idx="8915">
                  <c:v>111</c:v>
                </c:pt>
                <c:pt idx="8916">
                  <c:v>100</c:v>
                </c:pt>
                <c:pt idx="8917">
                  <c:v>131</c:v>
                </c:pt>
                <c:pt idx="8918">
                  <c:v>132</c:v>
                </c:pt>
                <c:pt idx="8919">
                  <c:v>102</c:v>
                </c:pt>
                <c:pt idx="8920">
                  <c:v>125</c:v>
                </c:pt>
                <c:pt idx="8921">
                  <c:v>124</c:v>
                </c:pt>
                <c:pt idx="8922">
                  <c:v>96</c:v>
                </c:pt>
                <c:pt idx="8923">
                  <c:v>111</c:v>
                </c:pt>
                <c:pt idx="8924">
                  <c:v>110</c:v>
                </c:pt>
                <c:pt idx="8925">
                  <c:v>101</c:v>
                </c:pt>
                <c:pt idx="8926">
                  <c:v>125</c:v>
                </c:pt>
                <c:pt idx="8927">
                  <c:v>122</c:v>
                </c:pt>
                <c:pt idx="8928">
                  <c:v>123</c:v>
                </c:pt>
                <c:pt idx="8929">
                  <c:v>127</c:v>
                </c:pt>
                <c:pt idx="8930">
                  <c:v>116</c:v>
                </c:pt>
                <c:pt idx="8931">
                  <c:v>133</c:v>
                </c:pt>
                <c:pt idx="8932">
                  <c:v>130</c:v>
                </c:pt>
                <c:pt idx="8933">
                  <c:v>87</c:v>
                </c:pt>
                <c:pt idx="8934">
                  <c:v>110</c:v>
                </c:pt>
                <c:pt idx="8935">
                  <c:v>132</c:v>
                </c:pt>
                <c:pt idx="8936">
                  <c:v>100</c:v>
                </c:pt>
                <c:pt idx="8937">
                  <c:v>119</c:v>
                </c:pt>
                <c:pt idx="8938">
                  <c:v>130</c:v>
                </c:pt>
                <c:pt idx="8939">
                  <c:v>110</c:v>
                </c:pt>
                <c:pt idx="8940">
                  <c:v>115</c:v>
                </c:pt>
                <c:pt idx="8941">
                  <c:v>125</c:v>
                </c:pt>
                <c:pt idx="8942">
                  <c:v>116</c:v>
                </c:pt>
                <c:pt idx="8943">
                  <c:v>111</c:v>
                </c:pt>
                <c:pt idx="8944">
                  <c:v>103</c:v>
                </c:pt>
                <c:pt idx="8945">
                  <c:v>114</c:v>
                </c:pt>
                <c:pt idx="8946">
                  <c:v>67</c:v>
                </c:pt>
                <c:pt idx="8947">
                  <c:v>104</c:v>
                </c:pt>
                <c:pt idx="8948">
                  <c:v>115</c:v>
                </c:pt>
                <c:pt idx="8949">
                  <c:v>108</c:v>
                </c:pt>
                <c:pt idx="8950">
                  <c:v>130</c:v>
                </c:pt>
                <c:pt idx="8951">
                  <c:v>119</c:v>
                </c:pt>
                <c:pt idx="8952">
                  <c:v>107</c:v>
                </c:pt>
                <c:pt idx="8953">
                  <c:v>107</c:v>
                </c:pt>
                <c:pt idx="8954">
                  <c:v>109</c:v>
                </c:pt>
                <c:pt idx="8955">
                  <c:v>138</c:v>
                </c:pt>
                <c:pt idx="8956">
                  <c:v>115</c:v>
                </c:pt>
                <c:pt idx="8957">
                  <c:v>118</c:v>
                </c:pt>
                <c:pt idx="8958">
                  <c:v>114</c:v>
                </c:pt>
                <c:pt idx="8959">
                  <c:v>105</c:v>
                </c:pt>
                <c:pt idx="8960">
                  <c:v>125</c:v>
                </c:pt>
                <c:pt idx="8961">
                  <c:v>105</c:v>
                </c:pt>
                <c:pt idx="8962">
                  <c:v>126</c:v>
                </c:pt>
                <c:pt idx="8963">
                  <c:v>130</c:v>
                </c:pt>
                <c:pt idx="8964">
                  <c:v>121</c:v>
                </c:pt>
                <c:pt idx="8965">
                  <c:v>123</c:v>
                </c:pt>
                <c:pt idx="8966">
                  <c:v>110</c:v>
                </c:pt>
                <c:pt idx="8967">
                  <c:v>118</c:v>
                </c:pt>
                <c:pt idx="8968">
                  <c:v>115</c:v>
                </c:pt>
                <c:pt idx="8969">
                  <c:v>117</c:v>
                </c:pt>
                <c:pt idx="8970">
                  <c:v>114</c:v>
                </c:pt>
                <c:pt idx="8971">
                  <c:v>130</c:v>
                </c:pt>
                <c:pt idx="8972">
                  <c:v>139</c:v>
                </c:pt>
                <c:pt idx="8973">
                  <c:v>146</c:v>
                </c:pt>
                <c:pt idx="8974">
                  <c:v>121</c:v>
                </c:pt>
                <c:pt idx="8975">
                  <c:v>132</c:v>
                </c:pt>
                <c:pt idx="8976">
                  <c:v>120</c:v>
                </c:pt>
                <c:pt idx="8977">
                  <c:v>148</c:v>
                </c:pt>
                <c:pt idx="8978">
                  <c:v>137</c:v>
                </c:pt>
                <c:pt idx="8979">
                  <c:v>139</c:v>
                </c:pt>
                <c:pt idx="8980">
                  <c:v>129</c:v>
                </c:pt>
                <c:pt idx="8981">
                  <c:v>140</c:v>
                </c:pt>
                <c:pt idx="8982">
                  <c:v>130</c:v>
                </c:pt>
                <c:pt idx="8983">
                  <c:v>129</c:v>
                </c:pt>
                <c:pt idx="8984">
                  <c:v>124</c:v>
                </c:pt>
                <c:pt idx="8985">
                  <c:v>112</c:v>
                </c:pt>
                <c:pt idx="8986">
                  <c:v>130</c:v>
                </c:pt>
                <c:pt idx="8987">
                  <c:v>107</c:v>
                </c:pt>
                <c:pt idx="8988">
                  <c:v>112</c:v>
                </c:pt>
                <c:pt idx="8989">
                  <c:v>138</c:v>
                </c:pt>
                <c:pt idx="8990">
                  <c:v>128</c:v>
                </c:pt>
                <c:pt idx="8991">
                  <c:v>112</c:v>
                </c:pt>
                <c:pt idx="8992">
                  <c:v>135</c:v>
                </c:pt>
                <c:pt idx="8993">
                  <c:v>148</c:v>
                </c:pt>
                <c:pt idx="8994">
                  <c:v>125</c:v>
                </c:pt>
                <c:pt idx="8995">
                  <c:v>105</c:v>
                </c:pt>
                <c:pt idx="8996">
                  <c:v>96</c:v>
                </c:pt>
                <c:pt idx="8997">
                  <c:v>103</c:v>
                </c:pt>
                <c:pt idx="8998">
                  <c:v>117</c:v>
                </c:pt>
                <c:pt idx="8999">
                  <c:v>126</c:v>
                </c:pt>
                <c:pt idx="9000">
                  <c:v>116</c:v>
                </c:pt>
                <c:pt idx="9001">
                  <c:v>114</c:v>
                </c:pt>
                <c:pt idx="9002">
                  <c:v>115</c:v>
                </c:pt>
                <c:pt idx="9003">
                  <c:v>126</c:v>
                </c:pt>
                <c:pt idx="9004">
                  <c:v>124</c:v>
                </c:pt>
                <c:pt idx="9005">
                  <c:v>101</c:v>
                </c:pt>
                <c:pt idx="9006">
                  <c:v>113</c:v>
                </c:pt>
                <c:pt idx="9007">
                  <c:v>114</c:v>
                </c:pt>
                <c:pt idx="9008">
                  <c:v>104</c:v>
                </c:pt>
                <c:pt idx="9009">
                  <c:v>107</c:v>
                </c:pt>
                <c:pt idx="9010">
                  <c:v>102</c:v>
                </c:pt>
                <c:pt idx="9011">
                  <c:v>119</c:v>
                </c:pt>
                <c:pt idx="9012">
                  <c:v>115</c:v>
                </c:pt>
                <c:pt idx="9013">
                  <c:v>116</c:v>
                </c:pt>
                <c:pt idx="9014">
                  <c:v>100</c:v>
                </c:pt>
                <c:pt idx="9015">
                  <c:v>123</c:v>
                </c:pt>
                <c:pt idx="9016">
                  <c:v>126</c:v>
                </c:pt>
                <c:pt idx="9017">
                  <c:v>127</c:v>
                </c:pt>
                <c:pt idx="9018">
                  <c:v>137</c:v>
                </c:pt>
                <c:pt idx="9019">
                  <c:v>101</c:v>
                </c:pt>
                <c:pt idx="9020">
                  <c:v>122</c:v>
                </c:pt>
                <c:pt idx="9021">
                  <c:v>111</c:v>
                </c:pt>
                <c:pt idx="9022">
                  <c:v>124</c:v>
                </c:pt>
                <c:pt idx="9023">
                  <c:v>114</c:v>
                </c:pt>
                <c:pt idx="9024">
                  <c:v>109</c:v>
                </c:pt>
                <c:pt idx="9025">
                  <c:v>86</c:v>
                </c:pt>
                <c:pt idx="9026">
                  <c:v>111</c:v>
                </c:pt>
                <c:pt idx="9027">
                  <c:v>106</c:v>
                </c:pt>
                <c:pt idx="9028">
                  <c:v>119</c:v>
                </c:pt>
                <c:pt idx="9029">
                  <c:v>98</c:v>
                </c:pt>
                <c:pt idx="9030">
                  <c:v>110</c:v>
                </c:pt>
                <c:pt idx="9031">
                  <c:v>100</c:v>
                </c:pt>
                <c:pt idx="9032">
                  <c:v>118</c:v>
                </c:pt>
                <c:pt idx="9033">
                  <c:v>102</c:v>
                </c:pt>
                <c:pt idx="9034">
                  <c:v>144</c:v>
                </c:pt>
                <c:pt idx="9035">
                  <c:v>130</c:v>
                </c:pt>
                <c:pt idx="9036">
                  <c:v>125</c:v>
                </c:pt>
                <c:pt idx="9037">
                  <c:v>118</c:v>
                </c:pt>
                <c:pt idx="9038">
                  <c:v>101</c:v>
                </c:pt>
                <c:pt idx="9039">
                  <c:v>118</c:v>
                </c:pt>
                <c:pt idx="9040">
                  <c:v>119</c:v>
                </c:pt>
                <c:pt idx="9041">
                  <c:v>120</c:v>
                </c:pt>
                <c:pt idx="9042">
                  <c:v>99</c:v>
                </c:pt>
                <c:pt idx="9043">
                  <c:v>102</c:v>
                </c:pt>
                <c:pt idx="9044">
                  <c:v>107</c:v>
                </c:pt>
                <c:pt idx="9045">
                  <c:v>119</c:v>
                </c:pt>
                <c:pt idx="9046">
                  <c:v>112</c:v>
                </c:pt>
                <c:pt idx="9047">
                  <c:v>101</c:v>
                </c:pt>
                <c:pt idx="9048">
                  <c:v>103</c:v>
                </c:pt>
                <c:pt idx="9049">
                  <c:v>130</c:v>
                </c:pt>
                <c:pt idx="9050">
                  <c:v>129</c:v>
                </c:pt>
                <c:pt idx="9051">
                  <c:v>133</c:v>
                </c:pt>
                <c:pt idx="9052">
                  <c:v>125</c:v>
                </c:pt>
                <c:pt idx="9053">
                  <c:v>117</c:v>
                </c:pt>
                <c:pt idx="9054">
                  <c:v>147</c:v>
                </c:pt>
                <c:pt idx="9055">
                  <c:v>140</c:v>
                </c:pt>
                <c:pt idx="9056">
                  <c:v>110</c:v>
                </c:pt>
                <c:pt idx="9057">
                  <c:v>128</c:v>
                </c:pt>
                <c:pt idx="9058">
                  <c:v>116</c:v>
                </c:pt>
                <c:pt idx="9059">
                  <c:v>114</c:v>
                </c:pt>
                <c:pt idx="9060">
                  <c:v>114</c:v>
                </c:pt>
                <c:pt idx="9061">
                  <c:v>122</c:v>
                </c:pt>
                <c:pt idx="9062">
                  <c:v>122</c:v>
                </c:pt>
                <c:pt idx="9063">
                  <c:v>111</c:v>
                </c:pt>
                <c:pt idx="9064">
                  <c:v>109</c:v>
                </c:pt>
                <c:pt idx="9065">
                  <c:v>121</c:v>
                </c:pt>
                <c:pt idx="9066">
                  <c:v>111</c:v>
                </c:pt>
                <c:pt idx="9067">
                  <c:v>116</c:v>
                </c:pt>
                <c:pt idx="9068">
                  <c:v>128</c:v>
                </c:pt>
                <c:pt idx="9069">
                  <c:v>142</c:v>
                </c:pt>
                <c:pt idx="9071">
                  <c:v>101</c:v>
                </c:pt>
                <c:pt idx="9072">
                  <c:v>145</c:v>
                </c:pt>
                <c:pt idx="9073">
                  <c:v>109</c:v>
                </c:pt>
                <c:pt idx="9074">
                  <c:v>128</c:v>
                </c:pt>
                <c:pt idx="9075">
                  <c:v>112</c:v>
                </c:pt>
                <c:pt idx="9076">
                  <c:v>123</c:v>
                </c:pt>
                <c:pt idx="9077">
                  <c:v>116</c:v>
                </c:pt>
                <c:pt idx="9078">
                  <c:v>111</c:v>
                </c:pt>
                <c:pt idx="9079">
                  <c:v>102</c:v>
                </c:pt>
                <c:pt idx="9080">
                  <c:v>119</c:v>
                </c:pt>
                <c:pt idx="9081">
                  <c:v>118</c:v>
                </c:pt>
                <c:pt idx="9082">
                  <c:v>106</c:v>
                </c:pt>
                <c:pt idx="9083">
                  <c:v>134</c:v>
                </c:pt>
                <c:pt idx="9084">
                  <c:v>88</c:v>
                </c:pt>
                <c:pt idx="9085">
                  <c:v>144</c:v>
                </c:pt>
                <c:pt idx="9086">
                  <c:v>121</c:v>
                </c:pt>
                <c:pt idx="9087">
                  <c:v>117</c:v>
                </c:pt>
                <c:pt idx="9088">
                  <c:v>146</c:v>
                </c:pt>
                <c:pt idx="9089">
                  <c:v>129</c:v>
                </c:pt>
                <c:pt idx="9090">
                  <c:v>161</c:v>
                </c:pt>
                <c:pt idx="9091">
                  <c:v>121</c:v>
                </c:pt>
                <c:pt idx="9092">
                  <c:v>146</c:v>
                </c:pt>
                <c:pt idx="9093">
                  <c:v>136</c:v>
                </c:pt>
                <c:pt idx="9094">
                  <c:v>149</c:v>
                </c:pt>
                <c:pt idx="9095">
                  <c:v>155</c:v>
                </c:pt>
                <c:pt idx="9096">
                  <c:v>122</c:v>
                </c:pt>
                <c:pt idx="9097">
                  <c:v>147</c:v>
                </c:pt>
                <c:pt idx="9098">
                  <c:v>117</c:v>
                </c:pt>
                <c:pt idx="9099">
                  <c:v>139</c:v>
                </c:pt>
                <c:pt idx="9100">
                  <c:v>139</c:v>
                </c:pt>
                <c:pt idx="9101">
                  <c:v>124</c:v>
                </c:pt>
                <c:pt idx="9102">
                  <c:v>130</c:v>
                </c:pt>
                <c:pt idx="9103">
                  <c:v>122</c:v>
                </c:pt>
                <c:pt idx="9104">
                  <c:v>130</c:v>
                </c:pt>
                <c:pt idx="9105">
                  <c:v>124</c:v>
                </c:pt>
                <c:pt idx="9106">
                  <c:v>142</c:v>
                </c:pt>
                <c:pt idx="9107">
                  <c:v>116</c:v>
                </c:pt>
                <c:pt idx="9108">
                  <c:v>161</c:v>
                </c:pt>
                <c:pt idx="9109">
                  <c:v>131</c:v>
                </c:pt>
                <c:pt idx="9110">
                  <c:v>132</c:v>
                </c:pt>
                <c:pt idx="9111">
                  <c:v>134</c:v>
                </c:pt>
                <c:pt idx="9112">
                  <c:v>135</c:v>
                </c:pt>
                <c:pt idx="9113">
                  <c:v>137</c:v>
                </c:pt>
                <c:pt idx="9114">
                  <c:v>127</c:v>
                </c:pt>
                <c:pt idx="9115">
                  <c:v>120</c:v>
                </c:pt>
                <c:pt idx="9116">
                  <c:v>138</c:v>
                </c:pt>
                <c:pt idx="9117">
                  <c:v>133</c:v>
                </c:pt>
                <c:pt idx="9118">
                  <c:v>131</c:v>
                </c:pt>
                <c:pt idx="9119">
                  <c:v>96</c:v>
                </c:pt>
                <c:pt idx="9120">
                  <c:v>103</c:v>
                </c:pt>
                <c:pt idx="9121">
                  <c:v>110</c:v>
                </c:pt>
                <c:pt idx="9122">
                  <c:v>120</c:v>
                </c:pt>
                <c:pt idx="9123">
                  <c:v>111</c:v>
                </c:pt>
                <c:pt idx="9124">
                  <c:v>123</c:v>
                </c:pt>
                <c:pt idx="9125">
                  <c:v>120</c:v>
                </c:pt>
                <c:pt idx="9126">
                  <c:v>129</c:v>
                </c:pt>
                <c:pt idx="9127">
                  <c:v>110</c:v>
                </c:pt>
                <c:pt idx="9128">
                  <c:v>96</c:v>
                </c:pt>
                <c:pt idx="9129">
                  <c:v>132</c:v>
                </c:pt>
                <c:pt idx="9130">
                  <c:v>127</c:v>
                </c:pt>
                <c:pt idx="9131">
                  <c:v>124</c:v>
                </c:pt>
                <c:pt idx="9132">
                  <c:v>124</c:v>
                </c:pt>
                <c:pt idx="9133">
                  <c:v>116</c:v>
                </c:pt>
                <c:pt idx="9134">
                  <c:v>101</c:v>
                </c:pt>
                <c:pt idx="9135">
                  <c:v>91</c:v>
                </c:pt>
                <c:pt idx="9136">
                  <c:v>143</c:v>
                </c:pt>
                <c:pt idx="9137">
                  <c:v>123</c:v>
                </c:pt>
                <c:pt idx="9138">
                  <c:v>121</c:v>
                </c:pt>
                <c:pt idx="9139">
                  <c:v>117</c:v>
                </c:pt>
                <c:pt idx="9140">
                  <c:v>133</c:v>
                </c:pt>
                <c:pt idx="9141">
                  <c:v>114</c:v>
                </c:pt>
                <c:pt idx="9142">
                  <c:v>120</c:v>
                </c:pt>
                <c:pt idx="9143">
                  <c:v>117</c:v>
                </c:pt>
                <c:pt idx="9144">
                  <c:v>106</c:v>
                </c:pt>
                <c:pt idx="9145">
                  <c:v>114</c:v>
                </c:pt>
                <c:pt idx="9146">
                  <c:v>124</c:v>
                </c:pt>
                <c:pt idx="9147">
                  <c:v>104</c:v>
                </c:pt>
                <c:pt idx="9148">
                  <c:v>126</c:v>
                </c:pt>
                <c:pt idx="9149">
                  <c:v>135</c:v>
                </c:pt>
                <c:pt idx="9150">
                  <c:v>118</c:v>
                </c:pt>
                <c:pt idx="9151">
                  <c:v>128</c:v>
                </c:pt>
                <c:pt idx="9152">
                  <c:v>118</c:v>
                </c:pt>
                <c:pt idx="9153">
                  <c:v>111</c:v>
                </c:pt>
                <c:pt idx="9154">
                  <c:v>114</c:v>
                </c:pt>
                <c:pt idx="9155">
                  <c:v>128</c:v>
                </c:pt>
                <c:pt idx="9156">
                  <c:v>114</c:v>
                </c:pt>
                <c:pt idx="9157">
                  <c:v>109</c:v>
                </c:pt>
                <c:pt idx="9158">
                  <c:v>138</c:v>
                </c:pt>
                <c:pt idx="9159">
                  <c:v>131</c:v>
                </c:pt>
                <c:pt idx="9160">
                  <c:v>125</c:v>
                </c:pt>
                <c:pt idx="9161">
                  <c:v>153</c:v>
                </c:pt>
                <c:pt idx="9162">
                  <c:v>119</c:v>
                </c:pt>
                <c:pt idx="9163">
                  <c:v>122</c:v>
                </c:pt>
                <c:pt idx="9164">
                  <c:v>96</c:v>
                </c:pt>
                <c:pt idx="9165">
                  <c:v>105</c:v>
                </c:pt>
                <c:pt idx="9166">
                  <c:v>109</c:v>
                </c:pt>
                <c:pt idx="9167">
                  <c:v>110</c:v>
                </c:pt>
                <c:pt idx="9168">
                  <c:v>101</c:v>
                </c:pt>
                <c:pt idx="9169">
                  <c:v>119</c:v>
                </c:pt>
                <c:pt idx="9170">
                  <c:v>145</c:v>
                </c:pt>
                <c:pt idx="9171">
                  <c:v>108</c:v>
                </c:pt>
                <c:pt idx="9172">
                  <c:v>109</c:v>
                </c:pt>
                <c:pt idx="9173">
                  <c:v>110</c:v>
                </c:pt>
                <c:pt idx="9174">
                  <c:v>159</c:v>
                </c:pt>
                <c:pt idx="9175">
                  <c:v>131</c:v>
                </c:pt>
                <c:pt idx="9176">
                  <c:v>110</c:v>
                </c:pt>
                <c:pt idx="9177">
                  <c:v>123</c:v>
                </c:pt>
                <c:pt idx="9178">
                  <c:v>126</c:v>
                </c:pt>
                <c:pt idx="9179">
                  <c:v>136</c:v>
                </c:pt>
                <c:pt idx="9180">
                  <c:v>115</c:v>
                </c:pt>
                <c:pt idx="9181">
                  <c:v>132</c:v>
                </c:pt>
                <c:pt idx="9182">
                  <c:v>133</c:v>
                </c:pt>
                <c:pt idx="9183">
                  <c:v>121</c:v>
                </c:pt>
                <c:pt idx="9184">
                  <c:v>119</c:v>
                </c:pt>
                <c:pt idx="9185">
                  <c:v>116</c:v>
                </c:pt>
                <c:pt idx="9186">
                  <c:v>123</c:v>
                </c:pt>
                <c:pt idx="9187">
                  <c:v>139</c:v>
                </c:pt>
                <c:pt idx="9188">
                  <c:v>130</c:v>
                </c:pt>
                <c:pt idx="9189">
                  <c:v>132</c:v>
                </c:pt>
                <c:pt idx="9190">
                  <c:v>101</c:v>
                </c:pt>
                <c:pt idx="9191">
                  <c:v>131</c:v>
                </c:pt>
                <c:pt idx="9192">
                  <c:v>111</c:v>
                </c:pt>
                <c:pt idx="9193">
                  <c:v>132</c:v>
                </c:pt>
                <c:pt idx="9194">
                  <c:v>96</c:v>
                </c:pt>
                <c:pt idx="9195">
                  <c:v>152</c:v>
                </c:pt>
                <c:pt idx="9196">
                  <c:v>128</c:v>
                </c:pt>
                <c:pt idx="9197">
                  <c:v>142</c:v>
                </c:pt>
                <c:pt idx="9198">
                  <c:v>137</c:v>
                </c:pt>
                <c:pt idx="9199">
                  <c:v>141</c:v>
                </c:pt>
                <c:pt idx="9200">
                  <c:v>143</c:v>
                </c:pt>
                <c:pt idx="9201">
                  <c:v>150</c:v>
                </c:pt>
                <c:pt idx="9202">
                  <c:v>136</c:v>
                </c:pt>
                <c:pt idx="9203">
                  <c:v>136</c:v>
                </c:pt>
                <c:pt idx="9204">
                  <c:v>133</c:v>
                </c:pt>
                <c:pt idx="9205">
                  <c:v>142</c:v>
                </c:pt>
                <c:pt idx="9206">
                  <c:v>114</c:v>
                </c:pt>
                <c:pt idx="9207">
                  <c:v>135</c:v>
                </c:pt>
                <c:pt idx="9208">
                  <c:v>108</c:v>
                </c:pt>
                <c:pt idx="9209">
                  <c:v>120</c:v>
                </c:pt>
                <c:pt idx="9210">
                  <c:v>102</c:v>
                </c:pt>
                <c:pt idx="9211">
                  <c:v>118</c:v>
                </c:pt>
                <c:pt idx="9212">
                  <c:v>135</c:v>
                </c:pt>
                <c:pt idx="9213">
                  <c:v>108</c:v>
                </c:pt>
                <c:pt idx="9214">
                  <c:v>130</c:v>
                </c:pt>
                <c:pt idx="9215">
                  <c:v>102</c:v>
                </c:pt>
                <c:pt idx="9216">
                  <c:v>117</c:v>
                </c:pt>
                <c:pt idx="9217">
                  <c:v>105</c:v>
                </c:pt>
                <c:pt idx="9218">
                  <c:v>105</c:v>
                </c:pt>
                <c:pt idx="9219">
                  <c:v>128</c:v>
                </c:pt>
                <c:pt idx="9220">
                  <c:v>125</c:v>
                </c:pt>
                <c:pt idx="9221">
                  <c:v>119</c:v>
                </c:pt>
                <c:pt idx="9222">
                  <c:v>112</c:v>
                </c:pt>
                <c:pt idx="9223">
                  <c:v>79</c:v>
                </c:pt>
                <c:pt idx="9224">
                  <c:v>115</c:v>
                </c:pt>
                <c:pt idx="9225">
                  <c:v>115</c:v>
                </c:pt>
                <c:pt idx="9226">
                  <c:v>125</c:v>
                </c:pt>
                <c:pt idx="9227">
                  <c:v>113</c:v>
                </c:pt>
                <c:pt idx="9228">
                  <c:v>95</c:v>
                </c:pt>
                <c:pt idx="9229">
                  <c:v>109</c:v>
                </c:pt>
                <c:pt idx="9230">
                  <c:v>120</c:v>
                </c:pt>
                <c:pt idx="9231">
                  <c:v>106</c:v>
                </c:pt>
                <c:pt idx="9232">
                  <c:v>138</c:v>
                </c:pt>
                <c:pt idx="9233">
                  <c:v>147</c:v>
                </c:pt>
                <c:pt idx="9234">
                  <c:v>128</c:v>
                </c:pt>
                <c:pt idx="9235">
                  <c:v>106</c:v>
                </c:pt>
                <c:pt idx="9236">
                  <c:v>117</c:v>
                </c:pt>
                <c:pt idx="9237">
                  <c:v>123</c:v>
                </c:pt>
                <c:pt idx="9238">
                  <c:v>116</c:v>
                </c:pt>
                <c:pt idx="9239">
                  <c:v>120</c:v>
                </c:pt>
                <c:pt idx="9240">
                  <c:v>102</c:v>
                </c:pt>
                <c:pt idx="9241">
                  <c:v>129</c:v>
                </c:pt>
                <c:pt idx="9242">
                  <c:v>120</c:v>
                </c:pt>
                <c:pt idx="9243">
                  <c:v>92</c:v>
                </c:pt>
                <c:pt idx="9244">
                  <c:v>108</c:v>
                </c:pt>
                <c:pt idx="9245">
                  <c:v>115</c:v>
                </c:pt>
                <c:pt idx="9246">
                  <c:v>138</c:v>
                </c:pt>
                <c:pt idx="9247">
                  <c:v>106</c:v>
                </c:pt>
                <c:pt idx="9248">
                  <c:v>114</c:v>
                </c:pt>
                <c:pt idx="9249">
                  <c:v>116</c:v>
                </c:pt>
                <c:pt idx="9250">
                  <c:v>118</c:v>
                </c:pt>
                <c:pt idx="9251">
                  <c:v>117</c:v>
                </c:pt>
                <c:pt idx="9252">
                  <c:v>117</c:v>
                </c:pt>
                <c:pt idx="9253">
                  <c:v>129</c:v>
                </c:pt>
                <c:pt idx="9254">
                  <c:v>110</c:v>
                </c:pt>
                <c:pt idx="9255">
                  <c:v>130</c:v>
                </c:pt>
                <c:pt idx="9256">
                  <c:v>102</c:v>
                </c:pt>
                <c:pt idx="9257">
                  <c:v>133</c:v>
                </c:pt>
                <c:pt idx="9258">
                  <c:v>105</c:v>
                </c:pt>
                <c:pt idx="9259">
                  <c:v>113</c:v>
                </c:pt>
                <c:pt idx="9260">
                  <c:v>107</c:v>
                </c:pt>
                <c:pt idx="9261">
                  <c:v>122</c:v>
                </c:pt>
                <c:pt idx="9262">
                  <c:v>127</c:v>
                </c:pt>
                <c:pt idx="9263">
                  <c:v>113</c:v>
                </c:pt>
                <c:pt idx="9264">
                  <c:v>113</c:v>
                </c:pt>
                <c:pt idx="9265">
                  <c:v>114</c:v>
                </c:pt>
                <c:pt idx="9266">
                  <c:v>107</c:v>
                </c:pt>
                <c:pt idx="9267">
                  <c:v>112</c:v>
                </c:pt>
                <c:pt idx="9268">
                  <c:v>130</c:v>
                </c:pt>
                <c:pt idx="9269">
                  <c:v>97</c:v>
                </c:pt>
                <c:pt idx="9270">
                  <c:v>111</c:v>
                </c:pt>
                <c:pt idx="9271">
                  <c:v>125</c:v>
                </c:pt>
                <c:pt idx="9272">
                  <c:v>96</c:v>
                </c:pt>
                <c:pt idx="9273">
                  <c:v>105</c:v>
                </c:pt>
                <c:pt idx="9274">
                  <c:v>114</c:v>
                </c:pt>
                <c:pt idx="9275">
                  <c:v>111</c:v>
                </c:pt>
                <c:pt idx="9276">
                  <c:v>99</c:v>
                </c:pt>
                <c:pt idx="9277">
                  <c:v>101</c:v>
                </c:pt>
                <c:pt idx="9278">
                  <c:v>133</c:v>
                </c:pt>
                <c:pt idx="9279">
                  <c:v>122</c:v>
                </c:pt>
                <c:pt idx="9280">
                  <c:v>101</c:v>
                </c:pt>
                <c:pt idx="9281">
                  <c:v>121</c:v>
                </c:pt>
                <c:pt idx="9282">
                  <c:v>112</c:v>
                </c:pt>
                <c:pt idx="9283">
                  <c:v>50</c:v>
                </c:pt>
                <c:pt idx="9284">
                  <c:v>129</c:v>
                </c:pt>
                <c:pt idx="9285">
                  <c:v>117</c:v>
                </c:pt>
                <c:pt idx="9286">
                  <c:v>105</c:v>
                </c:pt>
                <c:pt idx="9287">
                  <c:v>119</c:v>
                </c:pt>
                <c:pt idx="9288">
                  <c:v>113</c:v>
                </c:pt>
                <c:pt idx="9289">
                  <c:v>123</c:v>
                </c:pt>
                <c:pt idx="9290">
                  <c:v>114</c:v>
                </c:pt>
                <c:pt idx="9291">
                  <c:v>136</c:v>
                </c:pt>
                <c:pt idx="9292">
                  <c:v>113</c:v>
                </c:pt>
                <c:pt idx="9293">
                  <c:v>134</c:v>
                </c:pt>
                <c:pt idx="9294">
                  <c:v>95</c:v>
                </c:pt>
                <c:pt idx="9295">
                  <c:v>120</c:v>
                </c:pt>
                <c:pt idx="9296">
                  <c:v>132</c:v>
                </c:pt>
                <c:pt idx="9297">
                  <c:v>100</c:v>
                </c:pt>
                <c:pt idx="9298">
                  <c:v>108</c:v>
                </c:pt>
                <c:pt idx="9299">
                  <c:v>156</c:v>
                </c:pt>
                <c:pt idx="9300">
                  <c:v>125</c:v>
                </c:pt>
                <c:pt idx="9301">
                  <c:v>139</c:v>
                </c:pt>
                <c:pt idx="9302">
                  <c:v>134</c:v>
                </c:pt>
                <c:pt idx="9303">
                  <c:v>122</c:v>
                </c:pt>
                <c:pt idx="9304">
                  <c:v>136</c:v>
                </c:pt>
                <c:pt idx="9305">
                  <c:v>142</c:v>
                </c:pt>
                <c:pt idx="9306">
                  <c:v>121</c:v>
                </c:pt>
                <c:pt idx="9307">
                  <c:v>122</c:v>
                </c:pt>
                <c:pt idx="9308">
                  <c:v>125</c:v>
                </c:pt>
                <c:pt idx="9309">
                  <c:v>114</c:v>
                </c:pt>
                <c:pt idx="9310">
                  <c:v>106</c:v>
                </c:pt>
                <c:pt idx="9311">
                  <c:v>126</c:v>
                </c:pt>
                <c:pt idx="9312">
                  <c:v>127</c:v>
                </c:pt>
                <c:pt idx="9313">
                  <c:v>109</c:v>
                </c:pt>
                <c:pt idx="9314">
                  <c:v>120</c:v>
                </c:pt>
                <c:pt idx="9315">
                  <c:v>108</c:v>
                </c:pt>
                <c:pt idx="9316">
                  <c:v>109</c:v>
                </c:pt>
                <c:pt idx="9317">
                  <c:v>117</c:v>
                </c:pt>
                <c:pt idx="9318">
                  <c:v>119</c:v>
                </c:pt>
                <c:pt idx="9319">
                  <c:v>133</c:v>
                </c:pt>
                <c:pt idx="9320">
                  <c:v>111</c:v>
                </c:pt>
                <c:pt idx="9321">
                  <c:v>124</c:v>
                </c:pt>
                <c:pt idx="9322">
                  <c:v>140</c:v>
                </c:pt>
                <c:pt idx="9323">
                  <c:v>111</c:v>
                </c:pt>
                <c:pt idx="9324">
                  <c:v>109</c:v>
                </c:pt>
                <c:pt idx="9325">
                  <c:v>125</c:v>
                </c:pt>
                <c:pt idx="9326">
                  <c:v>121</c:v>
                </c:pt>
                <c:pt idx="9327">
                  <c:v>109</c:v>
                </c:pt>
                <c:pt idx="9328">
                  <c:v>125</c:v>
                </c:pt>
                <c:pt idx="9329">
                  <c:v>92</c:v>
                </c:pt>
                <c:pt idx="9330">
                  <c:v>109</c:v>
                </c:pt>
                <c:pt idx="9331">
                  <c:v>118</c:v>
                </c:pt>
                <c:pt idx="9332">
                  <c:v>113</c:v>
                </c:pt>
                <c:pt idx="9333">
                  <c:v>109</c:v>
                </c:pt>
                <c:pt idx="9334">
                  <c:v>123</c:v>
                </c:pt>
                <c:pt idx="9335">
                  <c:v>117</c:v>
                </c:pt>
                <c:pt idx="9336">
                  <c:v>129</c:v>
                </c:pt>
                <c:pt idx="9337">
                  <c:v>108</c:v>
                </c:pt>
                <c:pt idx="9338">
                  <c:v>129</c:v>
                </c:pt>
                <c:pt idx="9339">
                  <c:v>119</c:v>
                </c:pt>
                <c:pt idx="9340">
                  <c:v>112</c:v>
                </c:pt>
                <c:pt idx="9341">
                  <c:v>114</c:v>
                </c:pt>
                <c:pt idx="9342">
                  <c:v>119</c:v>
                </c:pt>
                <c:pt idx="9343">
                  <c:v>118</c:v>
                </c:pt>
                <c:pt idx="9344">
                  <c:v>129</c:v>
                </c:pt>
                <c:pt idx="9345">
                  <c:v>118</c:v>
                </c:pt>
                <c:pt idx="9346">
                  <c:v>114</c:v>
                </c:pt>
                <c:pt idx="9347">
                  <c:v>115</c:v>
                </c:pt>
                <c:pt idx="9348">
                  <c:v>116</c:v>
                </c:pt>
                <c:pt idx="9349">
                  <c:v>98</c:v>
                </c:pt>
                <c:pt idx="9350">
                  <c:v>127</c:v>
                </c:pt>
                <c:pt idx="9351">
                  <c:v>107</c:v>
                </c:pt>
                <c:pt idx="9352">
                  <c:v>97</c:v>
                </c:pt>
                <c:pt idx="9353">
                  <c:v>113</c:v>
                </c:pt>
                <c:pt idx="9354">
                  <c:v>112</c:v>
                </c:pt>
                <c:pt idx="9355">
                  <c:v>113</c:v>
                </c:pt>
                <c:pt idx="9356">
                  <c:v>120</c:v>
                </c:pt>
                <c:pt idx="9357">
                  <c:v>126</c:v>
                </c:pt>
                <c:pt idx="9358">
                  <c:v>113</c:v>
                </c:pt>
                <c:pt idx="9359">
                  <c:v>104</c:v>
                </c:pt>
                <c:pt idx="9360">
                  <c:v>104</c:v>
                </c:pt>
                <c:pt idx="9361">
                  <c:v>108</c:v>
                </c:pt>
                <c:pt idx="9362">
                  <c:v>120</c:v>
                </c:pt>
                <c:pt idx="9363">
                  <c:v>102</c:v>
                </c:pt>
                <c:pt idx="9364">
                  <c:v>115</c:v>
                </c:pt>
                <c:pt idx="9365">
                  <c:v>113</c:v>
                </c:pt>
                <c:pt idx="9366">
                  <c:v>106</c:v>
                </c:pt>
                <c:pt idx="9367">
                  <c:v>133</c:v>
                </c:pt>
                <c:pt idx="9368">
                  <c:v>122</c:v>
                </c:pt>
                <c:pt idx="9369">
                  <c:v>99</c:v>
                </c:pt>
                <c:pt idx="9370">
                  <c:v>128</c:v>
                </c:pt>
                <c:pt idx="9371">
                  <c:v>132</c:v>
                </c:pt>
                <c:pt idx="9372">
                  <c:v>114</c:v>
                </c:pt>
                <c:pt idx="9373">
                  <c:v>124</c:v>
                </c:pt>
                <c:pt idx="9374">
                  <c:v>132</c:v>
                </c:pt>
                <c:pt idx="9375">
                  <c:v>124</c:v>
                </c:pt>
                <c:pt idx="9376">
                  <c:v>116</c:v>
                </c:pt>
                <c:pt idx="9377">
                  <c:v>106</c:v>
                </c:pt>
                <c:pt idx="9378">
                  <c:v>121</c:v>
                </c:pt>
                <c:pt idx="9379">
                  <c:v>122</c:v>
                </c:pt>
                <c:pt idx="9380">
                  <c:v>125</c:v>
                </c:pt>
                <c:pt idx="9381">
                  <c:v>116</c:v>
                </c:pt>
                <c:pt idx="9382">
                  <c:v>147</c:v>
                </c:pt>
                <c:pt idx="9383">
                  <c:v>124</c:v>
                </c:pt>
                <c:pt idx="9384">
                  <c:v>114</c:v>
                </c:pt>
                <c:pt idx="9385">
                  <c:v>90</c:v>
                </c:pt>
                <c:pt idx="9386">
                  <c:v>119</c:v>
                </c:pt>
                <c:pt idx="9387">
                  <c:v>116</c:v>
                </c:pt>
                <c:pt idx="9388">
                  <c:v>109</c:v>
                </c:pt>
                <c:pt idx="9389">
                  <c:v>118</c:v>
                </c:pt>
                <c:pt idx="9390">
                  <c:v>109</c:v>
                </c:pt>
                <c:pt idx="9391">
                  <c:v>108</c:v>
                </c:pt>
                <c:pt idx="9392">
                  <c:v>132</c:v>
                </c:pt>
                <c:pt idx="9393">
                  <c:v>119</c:v>
                </c:pt>
                <c:pt idx="9394">
                  <c:v>115</c:v>
                </c:pt>
                <c:pt idx="9395">
                  <c:v>121</c:v>
                </c:pt>
                <c:pt idx="9396">
                  <c:v>135</c:v>
                </c:pt>
                <c:pt idx="9397">
                  <c:v>121</c:v>
                </c:pt>
                <c:pt idx="9398">
                  <c:v>111</c:v>
                </c:pt>
                <c:pt idx="9399">
                  <c:v>108</c:v>
                </c:pt>
                <c:pt idx="9400">
                  <c:v>114</c:v>
                </c:pt>
                <c:pt idx="9401">
                  <c:v>101</c:v>
                </c:pt>
                <c:pt idx="9402">
                  <c:v>117</c:v>
                </c:pt>
                <c:pt idx="9403">
                  <c:v>119</c:v>
                </c:pt>
                <c:pt idx="9404">
                  <c:v>132</c:v>
                </c:pt>
                <c:pt idx="9405">
                  <c:v>114</c:v>
                </c:pt>
                <c:pt idx="9406">
                  <c:v>114</c:v>
                </c:pt>
                <c:pt idx="9407">
                  <c:v>127</c:v>
                </c:pt>
                <c:pt idx="9408">
                  <c:v>113</c:v>
                </c:pt>
                <c:pt idx="9409">
                  <c:v>130</c:v>
                </c:pt>
                <c:pt idx="9410">
                  <c:v>119</c:v>
                </c:pt>
                <c:pt idx="9411">
                  <c:v>126</c:v>
                </c:pt>
                <c:pt idx="9412">
                  <c:v>114</c:v>
                </c:pt>
                <c:pt idx="9413">
                  <c:v>119</c:v>
                </c:pt>
                <c:pt idx="9414">
                  <c:v>127</c:v>
                </c:pt>
                <c:pt idx="9415">
                  <c:v>129</c:v>
                </c:pt>
                <c:pt idx="9416">
                  <c:v>124</c:v>
                </c:pt>
                <c:pt idx="9417">
                  <c:v>98</c:v>
                </c:pt>
                <c:pt idx="9418">
                  <c:v>113</c:v>
                </c:pt>
                <c:pt idx="9419">
                  <c:v>125</c:v>
                </c:pt>
                <c:pt idx="9420">
                  <c:v>108</c:v>
                </c:pt>
                <c:pt idx="9421">
                  <c:v>117</c:v>
                </c:pt>
                <c:pt idx="9422">
                  <c:v>106</c:v>
                </c:pt>
                <c:pt idx="9423">
                  <c:v>111</c:v>
                </c:pt>
                <c:pt idx="9424">
                  <c:v>121</c:v>
                </c:pt>
                <c:pt idx="9425">
                  <c:v>99</c:v>
                </c:pt>
                <c:pt idx="9426">
                  <c:v>97</c:v>
                </c:pt>
                <c:pt idx="9427">
                  <c:v>108</c:v>
                </c:pt>
                <c:pt idx="9428">
                  <c:v>102</c:v>
                </c:pt>
                <c:pt idx="9429">
                  <c:v>116</c:v>
                </c:pt>
                <c:pt idx="9430">
                  <c:v>111</c:v>
                </c:pt>
                <c:pt idx="9431">
                  <c:v>86</c:v>
                </c:pt>
                <c:pt idx="9432">
                  <c:v>75</c:v>
                </c:pt>
                <c:pt idx="9433">
                  <c:v>115</c:v>
                </c:pt>
                <c:pt idx="9434">
                  <c:v>114</c:v>
                </c:pt>
                <c:pt idx="9435">
                  <c:v>106</c:v>
                </c:pt>
                <c:pt idx="9436">
                  <c:v>114</c:v>
                </c:pt>
                <c:pt idx="9437">
                  <c:v>113</c:v>
                </c:pt>
                <c:pt idx="9438">
                  <c:v>133</c:v>
                </c:pt>
                <c:pt idx="9439">
                  <c:v>115</c:v>
                </c:pt>
                <c:pt idx="9440">
                  <c:v>116</c:v>
                </c:pt>
                <c:pt idx="9441">
                  <c:v>117</c:v>
                </c:pt>
                <c:pt idx="9442">
                  <c:v>121</c:v>
                </c:pt>
                <c:pt idx="9443">
                  <c:v>117</c:v>
                </c:pt>
                <c:pt idx="9444">
                  <c:v>118</c:v>
                </c:pt>
                <c:pt idx="9445">
                  <c:v>118</c:v>
                </c:pt>
                <c:pt idx="9446">
                  <c:v>110</c:v>
                </c:pt>
                <c:pt idx="9447">
                  <c:v>131</c:v>
                </c:pt>
                <c:pt idx="9448">
                  <c:v>102</c:v>
                </c:pt>
                <c:pt idx="9449">
                  <c:v>126</c:v>
                </c:pt>
                <c:pt idx="9450">
                  <c:v>127</c:v>
                </c:pt>
                <c:pt idx="9451">
                  <c:v>136</c:v>
                </c:pt>
                <c:pt idx="9452">
                  <c:v>115</c:v>
                </c:pt>
                <c:pt idx="9453">
                  <c:v>131</c:v>
                </c:pt>
                <c:pt idx="9454">
                  <c:v>124</c:v>
                </c:pt>
                <c:pt idx="9455">
                  <c:v>104</c:v>
                </c:pt>
                <c:pt idx="9456">
                  <c:v>125</c:v>
                </c:pt>
                <c:pt idx="9457">
                  <c:v>118</c:v>
                </c:pt>
                <c:pt idx="9458">
                  <c:v>125</c:v>
                </c:pt>
                <c:pt idx="9459">
                  <c:v>138</c:v>
                </c:pt>
                <c:pt idx="9460">
                  <c:v>92</c:v>
                </c:pt>
                <c:pt idx="9461">
                  <c:v>110</c:v>
                </c:pt>
                <c:pt idx="9462">
                  <c:v>104</c:v>
                </c:pt>
                <c:pt idx="9463">
                  <c:v>110</c:v>
                </c:pt>
                <c:pt idx="9464">
                  <c:v>119</c:v>
                </c:pt>
                <c:pt idx="9465">
                  <c:v>121</c:v>
                </c:pt>
                <c:pt idx="9466">
                  <c:v>129</c:v>
                </c:pt>
                <c:pt idx="9467">
                  <c:v>123</c:v>
                </c:pt>
                <c:pt idx="9468">
                  <c:v>92</c:v>
                </c:pt>
                <c:pt idx="9469">
                  <c:v>102</c:v>
                </c:pt>
                <c:pt idx="9470">
                  <c:v>87</c:v>
                </c:pt>
                <c:pt idx="9471">
                  <c:v>121</c:v>
                </c:pt>
                <c:pt idx="9472">
                  <c:v>110</c:v>
                </c:pt>
                <c:pt idx="9473">
                  <c:v>120</c:v>
                </c:pt>
                <c:pt idx="9474">
                  <c:v>114</c:v>
                </c:pt>
                <c:pt idx="9475">
                  <c:v>124</c:v>
                </c:pt>
                <c:pt idx="9476">
                  <c:v>137</c:v>
                </c:pt>
                <c:pt idx="9477">
                  <c:v>113</c:v>
                </c:pt>
                <c:pt idx="9478">
                  <c:v>121</c:v>
                </c:pt>
                <c:pt idx="9479">
                  <c:v>113</c:v>
                </c:pt>
                <c:pt idx="9480">
                  <c:v>112</c:v>
                </c:pt>
                <c:pt idx="9481">
                  <c:v>101</c:v>
                </c:pt>
                <c:pt idx="9482">
                  <c:v>101</c:v>
                </c:pt>
                <c:pt idx="9483">
                  <c:v>111</c:v>
                </c:pt>
                <c:pt idx="9484">
                  <c:v>122</c:v>
                </c:pt>
                <c:pt idx="9485">
                  <c:v>123</c:v>
                </c:pt>
                <c:pt idx="9486">
                  <c:v>106</c:v>
                </c:pt>
                <c:pt idx="9487">
                  <c:v>99</c:v>
                </c:pt>
                <c:pt idx="9488">
                  <c:v>108</c:v>
                </c:pt>
                <c:pt idx="9489">
                  <c:v>119</c:v>
                </c:pt>
                <c:pt idx="9490">
                  <c:v>109</c:v>
                </c:pt>
                <c:pt idx="9491">
                  <c:v>99</c:v>
                </c:pt>
                <c:pt idx="9492">
                  <c:v>114</c:v>
                </c:pt>
                <c:pt idx="9493">
                  <c:v>122</c:v>
                </c:pt>
                <c:pt idx="9494">
                  <c:v>105</c:v>
                </c:pt>
                <c:pt idx="9495">
                  <c:v>109</c:v>
                </c:pt>
                <c:pt idx="9496">
                  <c:v>111</c:v>
                </c:pt>
                <c:pt idx="9497">
                  <c:v>123</c:v>
                </c:pt>
                <c:pt idx="9498">
                  <c:v>112</c:v>
                </c:pt>
                <c:pt idx="9499">
                  <c:v>111</c:v>
                </c:pt>
                <c:pt idx="9500">
                  <c:v>109</c:v>
                </c:pt>
                <c:pt idx="9501">
                  <c:v>108</c:v>
                </c:pt>
                <c:pt idx="9502">
                  <c:v>107</c:v>
                </c:pt>
                <c:pt idx="9503">
                  <c:v>128</c:v>
                </c:pt>
                <c:pt idx="9504">
                  <c:v>103</c:v>
                </c:pt>
                <c:pt idx="9505">
                  <c:v>107</c:v>
                </c:pt>
                <c:pt idx="9506">
                  <c:v>103</c:v>
                </c:pt>
                <c:pt idx="9507">
                  <c:v>128</c:v>
                </c:pt>
                <c:pt idx="9508">
                  <c:v>133</c:v>
                </c:pt>
                <c:pt idx="9509">
                  <c:v>112</c:v>
                </c:pt>
                <c:pt idx="9510">
                  <c:v>111</c:v>
                </c:pt>
                <c:pt idx="9511">
                  <c:v>97</c:v>
                </c:pt>
                <c:pt idx="9512">
                  <c:v>100</c:v>
                </c:pt>
                <c:pt idx="9513">
                  <c:v>107</c:v>
                </c:pt>
                <c:pt idx="9514">
                  <c:v>129</c:v>
                </c:pt>
                <c:pt idx="9515">
                  <c:v>134</c:v>
                </c:pt>
                <c:pt idx="9516">
                  <c:v>133</c:v>
                </c:pt>
                <c:pt idx="9517">
                  <c:v>113</c:v>
                </c:pt>
                <c:pt idx="9518">
                  <c:v>121</c:v>
                </c:pt>
                <c:pt idx="9519">
                  <c:v>99</c:v>
                </c:pt>
                <c:pt idx="9520">
                  <c:v>122</c:v>
                </c:pt>
                <c:pt idx="9521">
                  <c:v>109</c:v>
                </c:pt>
                <c:pt idx="9522">
                  <c:v>115</c:v>
                </c:pt>
                <c:pt idx="9523">
                  <c:v>115</c:v>
                </c:pt>
                <c:pt idx="9524">
                  <c:v>113</c:v>
                </c:pt>
                <c:pt idx="9525">
                  <c:v>134</c:v>
                </c:pt>
                <c:pt idx="9526">
                  <c:v>103</c:v>
                </c:pt>
                <c:pt idx="9527">
                  <c:v>150</c:v>
                </c:pt>
                <c:pt idx="9528">
                  <c:v>106</c:v>
                </c:pt>
                <c:pt idx="9529">
                  <c:v>97</c:v>
                </c:pt>
                <c:pt idx="9530">
                  <c:v>137</c:v>
                </c:pt>
                <c:pt idx="9531">
                  <c:v>126</c:v>
                </c:pt>
                <c:pt idx="9532">
                  <c:v>138</c:v>
                </c:pt>
                <c:pt idx="9533">
                  <c:v>124</c:v>
                </c:pt>
                <c:pt idx="9534">
                  <c:v>105</c:v>
                </c:pt>
                <c:pt idx="9535">
                  <c:v>91</c:v>
                </c:pt>
                <c:pt idx="9536">
                  <c:v>119</c:v>
                </c:pt>
                <c:pt idx="9537">
                  <c:v>121</c:v>
                </c:pt>
                <c:pt idx="9538">
                  <c:v>127</c:v>
                </c:pt>
                <c:pt idx="9539">
                  <c:v>125</c:v>
                </c:pt>
                <c:pt idx="9540">
                  <c:v>127</c:v>
                </c:pt>
                <c:pt idx="9541">
                  <c:v>96</c:v>
                </c:pt>
                <c:pt idx="9542">
                  <c:v>107</c:v>
                </c:pt>
                <c:pt idx="9543">
                  <c:v>111</c:v>
                </c:pt>
                <c:pt idx="9544">
                  <c:v>133</c:v>
                </c:pt>
                <c:pt idx="9545">
                  <c:v>136</c:v>
                </c:pt>
                <c:pt idx="9546">
                  <c:v>108</c:v>
                </c:pt>
                <c:pt idx="9547">
                  <c:v>102</c:v>
                </c:pt>
                <c:pt idx="9548">
                  <c:v>139</c:v>
                </c:pt>
                <c:pt idx="9549">
                  <c:v>114</c:v>
                </c:pt>
                <c:pt idx="9550">
                  <c:v>108</c:v>
                </c:pt>
                <c:pt idx="9551">
                  <c:v>101</c:v>
                </c:pt>
                <c:pt idx="9552">
                  <c:v>125</c:v>
                </c:pt>
                <c:pt idx="9553">
                  <c:v>93</c:v>
                </c:pt>
                <c:pt idx="9554">
                  <c:v>124</c:v>
                </c:pt>
                <c:pt idx="9555">
                  <c:v>128</c:v>
                </c:pt>
                <c:pt idx="9556">
                  <c:v>119</c:v>
                </c:pt>
                <c:pt idx="9557">
                  <c:v>128</c:v>
                </c:pt>
                <c:pt idx="9558">
                  <c:v>111</c:v>
                </c:pt>
                <c:pt idx="9559">
                  <c:v>97</c:v>
                </c:pt>
                <c:pt idx="9560">
                  <c:v>109</c:v>
                </c:pt>
                <c:pt idx="9561">
                  <c:v>126</c:v>
                </c:pt>
                <c:pt idx="9562">
                  <c:v>113</c:v>
                </c:pt>
                <c:pt idx="9563">
                  <c:v>113</c:v>
                </c:pt>
                <c:pt idx="9564">
                  <c:v>115</c:v>
                </c:pt>
                <c:pt idx="9565">
                  <c:v>109</c:v>
                </c:pt>
                <c:pt idx="9566">
                  <c:v>108</c:v>
                </c:pt>
                <c:pt idx="9567">
                  <c:v>131</c:v>
                </c:pt>
                <c:pt idx="9568">
                  <c:v>128</c:v>
                </c:pt>
                <c:pt idx="9569">
                  <c:v>127</c:v>
                </c:pt>
                <c:pt idx="9570">
                  <c:v>124</c:v>
                </c:pt>
                <c:pt idx="9571">
                  <c:v>133</c:v>
                </c:pt>
                <c:pt idx="9572">
                  <c:v>133</c:v>
                </c:pt>
                <c:pt idx="9573">
                  <c:v>100</c:v>
                </c:pt>
                <c:pt idx="9574">
                  <c:v>117</c:v>
                </c:pt>
                <c:pt idx="9575">
                  <c:v>118</c:v>
                </c:pt>
                <c:pt idx="9576">
                  <c:v>141</c:v>
                </c:pt>
                <c:pt idx="9577">
                  <c:v>112</c:v>
                </c:pt>
                <c:pt idx="9578">
                  <c:v>157</c:v>
                </c:pt>
                <c:pt idx="9579">
                  <c:v>155</c:v>
                </c:pt>
                <c:pt idx="9580">
                  <c:v>155</c:v>
                </c:pt>
                <c:pt idx="9581">
                  <c:v>168</c:v>
                </c:pt>
                <c:pt idx="9582">
                  <c:v>129</c:v>
                </c:pt>
                <c:pt idx="9583">
                  <c:v>124</c:v>
                </c:pt>
                <c:pt idx="9584">
                  <c:v>148</c:v>
                </c:pt>
                <c:pt idx="9585">
                  <c:v>130</c:v>
                </c:pt>
                <c:pt idx="9586">
                  <c:v>145</c:v>
                </c:pt>
                <c:pt idx="9587">
                  <c:v>125</c:v>
                </c:pt>
                <c:pt idx="9588">
                  <c:v>125</c:v>
                </c:pt>
                <c:pt idx="9589">
                  <c:v>111</c:v>
                </c:pt>
                <c:pt idx="9590">
                  <c:v>110</c:v>
                </c:pt>
                <c:pt idx="9591">
                  <c:v>132</c:v>
                </c:pt>
                <c:pt idx="9592">
                  <c:v>133</c:v>
                </c:pt>
                <c:pt idx="9593">
                  <c:v>110</c:v>
                </c:pt>
                <c:pt idx="9594">
                  <c:v>127</c:v>
                </c:pt>
                <c:pt idx="9595">
                  <c:v>151</c:v>
                </c:pt>
                <c:pt idx="9596">
                  <c:v>132</c:v>
                </c:pt>
                <c:pt idx="9597">
                  <c:v>125</c:v>
                </c:pt>
                <c:pt idx="9598">
                  <c:v>117</c:v>
                </c:pt>
                <c:pt idx="9599">
                  <c:v>115</c:v>
                </c:pt>
                <c:pt idx="9600">
                  <c:v>127</c:v>
                </c:pt>
                <c:pt idx="9601">
                  <c:v>126</c:v>
                </c:pt>
                <c:pt idx="9602">
                  <c:v>123</c:v>
                </c:pt>
                <c:pt idx="9603">
                  <c:v>135</c:v>
                </c:pt>
                <c:pt idx="9604">
                  <c:v>118</c:v>
                </c:pt>
                <c:pt idx="9605">
                  <c:v>150</c:v>
                </c:pt>
                <c:pt idx="9606">
                  <c:v>116</c:v>
                </c:pt>
                <c:pt idx="9607">
                  <c:v>122</c:v>
                </c:pt>
                <c:pt idx="9608">
                  <c:v>153</c:v>
                </c:pt>
                <c:pt idx="9609">
                  <c:v>161</c:v>
                </c:pt>
                <c:pt idx="9610">
                  <c:v>161</c:v>
                </c:pt>
                <c:pt idx="9611">
                  <c:v>154</c:v>
                </c:pt>
                <c:pt idx="9612">
                  <c:v>116</c:v>
                </c:pt>
                <c:pt idx="9613">
                  <c:v>146</c:v>
                </c:pt>
                <c:pt idx="9614">
                  <c:v>134</c:v>
                </c:pt>
                <c:pt idx="9615">
                  <c:v>129</c:v>
                </c:pt>
                <c:pt idx="9616">
                  <c:v>127</c:v>
                </c:pt>
                <c:pt idx="9617">
                  <c:v>146</c:v>
                </c:pt>
                <c:pt idx="9618">
                  <c:v>111</c:v>
                </c:pt>
                <c:pt idx="9619">
                  <c:v>143</c:v>
                </c:pt>
                <c:pt idx="9620">
                  <c:v>124</c:v>
                </c:pt>
                <c:pt idx="9621">
                  <c:v>128</c:v>
                </c:pt>
                <c:pt idx="9622">
                  <c:v>134</c:v>
                </c:pt>
                <c:pt idx="9623">
                  <c:v>105</c:v>
                </c:pt>
                <c:pt idx="9624">
                  <c:v>166</c:v>
                </c:pt>
                <c:pt idx="9625">
                  <c:v>153</c:v>
                </c:pt>
                <c:pt idx="9626">
                  <c:v>126</c:v>
                </c:pt>
                <c:pt idx="9627">
                  <c:v>146</c:v>
                </c:pt>
                <c:pt idx="9628">
                  <c:v>66</c:v>
                </c:pt>
                <c:pt idx="9629">
                  <c:v>113</c:v>
                </c:pt>
                <c:pt idx="9630">
                  <c:v>121</c:v>
                </c:pt>
                <c:pt idx="9631">
                  <c:v>136</c:v>
                </c:pt>
                <c:pt idx="9632">
                  <c:v>131</c:v>
                </c:pt>
                <c:pt idx="9633">
                  <c:v>135</c:v>
                </c:pt>
                <c:pt idx="9634">
                  <c:v>124</c:v>
                </c:pt>
                <c:pt idx="9635">
                  <c:v>149</c:v>
                </c:pt>
                <c:pt idx="9636">
                  <c:v>142</c:v>
                </c:pt>
                <c:pt idx="9637">
                  <c:v>132</c:v>
                </c:pt>
                <c:pt idx="9638">
                  <c:v>141</c:v>
                </c:pt>
                <c:pt idx="9639">
                  <c:v>127</c:v>
                </c:pt>
                <c:pt idx="9640">
                  <c:v>133</c:v>
                </c:pt>
                <c:pt idx="9641">
                  <c:v>139</c:v>
                </c:pt>
                <c:pt idx="9642">
                  <c:v>111</c:v>
                </c:pt>
                <c:pt idx="9643">
                  <c:v>126</c:v>
                </c:pt>
                <c:pt idx="9644">
                  <c:v>140</c:v>
                </c:pt>
                <c:pt idx="9645">
                  <c:v>136</c:v>
                </c:pt>
                <c:pt idx="9646">
                  <c:v>136</c:v>
                </c:pt>
                <c:pt idx="9647">
                  <c:v>124</c:v>
                </c:pt>
                <c:pt idx="9648">
                  <c:v>145</c:v>
                </c:pt>
                <c:pt idx="9649">
                  <c:v>169</c:v>
                </c:pt>
                <c:pt idx="9650">
                  <c:v>134</c:v>
                </c:pt>
                <c:pt idx="9651">
                  <c:v>116</c:v>
                </c:pt>
                <c:pt idx="9652">
                  <c:v>129</c:v>
                </c:pt>
                <c:pt idx="9653">
                  <c:v>144</c:v>
                </c:pt>
                <c:pt idx="9654">
                  <c:v>128</c:v>
                </c:pt>
                <c:pt idx="9655">
                  <c:v>136</c:v>
                </c:pt>
                <c:pt idx="9656">
                  <c:v>118</c:v>
                </c:pt>
                <c:pt idx="9657">
                  <c:v>131</c:v>
                </c:pt>
                <c:pt idx="9658">
                  <c:v>137</c:v>
                </c:pt>
                <c:pt idx="9659">
                  <c:v>135</c:v>
                </c:pt>
                <c:pt idx="9660">
                  <c:v>121</c:v>
                </c:pt>
                <c:pt idx="9661">
                  <c:v>122</c:v>
                </c:pt>
                <c:pt idx="9662">
                  <c:v>113</c:v>
                </c:pt>
                <c:pt idx="9663">
                  <c:v>128</c:v>
                </c:pt>
                <c:pt idx="9664">
                  <c:v>118</c:v>
                </c:pt>
                <c:pt idx="9665">
                  <c:v>115</c:v>
                </c:pt>
                <c:pt idx="9666">
                  <c:v>116</c:v>
                </c:pt>
                <c:pt idx="9667">
                  <c:v>123</c:v>
                </c:pt>
                <c:pt idx="9668">
                  <c:v>143</c:v>
                </c:pt>
                <c:pt idx="9669">
                  <c:v>130</c:v>
                </c:pt>
                <c:pt idx="9670">
                  <c:v>129</c:v>
                </c:pt>
                <c:pt idx="9671">
                  <c:v>132</c:v>
                </c:pt>
                <c:pt idx="9672">
                  <c:v>133</c:v>
                </c:pt>
                <c:pt idx="9673">
                  <c:v>124</c:v>
                </c:pt>
                <c:pt idx="9674">
                  <c:v>127</c:v>
                </c:pt>
                <c:pt idx="9675">
                  <c:v>153</c:v>
                </c:pt>
                <c:pt idx="9676">
                  <c:v>85</c:v>
                </c:pt>
                <c:pt idx="9677">
                  <c:v>143</c:v>
                </c:pt>
                <c:pt idx="9678">
                  <c:v>161</c:v>
                </c:pt>
                <c:pt idx="9679">
                  <c:v>146</c:v>
                </c:pt>
                <c:pt idx="9680">
                  <c:v>151</c:v>
                </c:pt>
                <c:pt idx="9681">
                  <c:v>152</c:v>
                </c:pt>
                <c:pt idx="9682">
                  <c:v>152</c:v>
                </c:pt>
                <c:pt idx="9683">
                  <c:v>163</c:v>
                </c:pt>
                <c:pt idx="9684">
                  <c:v>149</c:v>
                </c:pt>
                <c:pt idx="9685">
                  <c:v>149</c:v>
                </c:pt>
                <c:pt idx="9686">
                  <c:v>139</c:v>
                </c:pt>
                <c:pt idx="9687">
                  <c:v>129</c:v>
                </c:pt>
                <c:pt idx="9688">
                  <c:v>113</c:v>
                </c:pt>
                <c:pt idx="9689">
                  <c:v>95</c:v>
                </c:pt>
                <c:pt idx="9690">
                  <c:v>124</c:v>
                </c:pt>
                <c:pt idx="9691">
                  <c:v>139</c:v>
                </c:pt>
                <c:pt idx="9692">
                  <c:v>149</c:v>
                </c:pt>
                <c:pt idx="9693">
                  <c:v>139</c:v>
                </c:pt>
                <c:pt idx="9694">
                  <c:v>131</c:v>
                </c:pt>
                <c:pt idx="9695">
                  <c:v>128</c:v>
                </c:pt>
                <c:pt idx="9696">
                  <c:v>134</c:v>
                </c:pt>
                <c:pt idx="9697">
                  <c:v>150</c:v>
                </c:pt>
                <c:pt idx="9698">
                  <c:v>119</c:v>
                </c:pt>
                <c:pt idx="9699">
                  <c:v>148</c:v>
                </c:pt>
                <c:pt idx="9700">
                  <c:v>157</c:v>
                </c:pt>
                <c:pt idx="9701">
                  <c:v>156</c:v>
                </c:pt>
                <c:pt idx="9702">
                  <c:v>157</c:v>
                </c:pt>
                <c:pt idx="9703">
                  <c:v>129</c:v>
                </c:pt>
                <c:pt idx="9704">
                  <c:v>109</c:v>
                </c:pt>
                <c:pt idx="9705">
                  <c:v>136</c:v>
                </c:pt>
                <c:pt idx="9706">
                  <c:v>130</c:v>
                </c:pt>
                <c:pt idx="9707">
                  <c:v>122</c:v>
                </c:pt>
                <c:pt idx="9708">
                  <c:v>140</c:v>
                </c:pt>
                <c:pt idx="9709">
                  <c:v>128</c:v>
                </c:pt>
                <c:pt idx="9710">
                  <c:v>130</c:v>
                </c:pt>
                <c:pt idx="9711">
                  <c:v>127</c:v>
                </c:pt>
                <c:pt idx="9712">
                  <c:v>128</c:v>
                </c:pt>
                <c:pt idx="9713">
                  <c:v>143</c:v>
                </c:pt>
                <c:pt idx="9714">
                  <c:v>121</c:v>
                </c:pt>
                <c:pt idx="9715">
                  <c:v>127</c:v>
                </c:pt>
                <c:pt idx="9716">
                  <c:v>132</c:v>
                </c:pt>
                <c:pt idx="9717">
                  <c:v>109</c:v>
                </c:pt>
                <c:pt idx="9718">
                  <c:v>124</c:v>
                </c:pt>
                <c:pt idx="9719">
                  <c:v>107</c:v>
                </c:pt>
                <c:pt idx="9720">
                  <c:v>129</c:v>
                </c:pt>
                <c:pt idx="9721">
                  <c:v>111</c:v>
                </c:pt>
                <c:pt idx="9722">
                  <c:v>123</c:v>
                </c:pt>
                <c:pt idx="9723">
                  <c:v>120</c:v>
                </c:pt>
                <c:pt idx="9724">
                  <c:v>122</c:v>
                </c:pt>
                <c:pt idx="9725">
                  <c:v>116</c:v>
                </c:pt>
                <c:pt idx="9726">
                  <c:v>145</c:v>
                </c:pt>
                <c:pt idx="9727">
                  <c:v>128</c:v>
                </c:pt>
                <c:pt idx="9728">
                  <c:v>129</c:v>
                </c:pt>
                <c:pt idx="9729">
                  <c:v>137</c:v>
                </c:pt>
                <c:pt idx="9730">
                  <c:v>131</c:v>
                </c:pt>
                <c:pt idx="9731">
                  <c:v>121</c:v>
                </c:pt>
                <c:pt idx="9732">
                  <c:v>126</c:v>
                </c:pt>
                <c:pt idx="9733">
                  <c:v>117</c:v>
                </c:pt>
                <c:pt idx="9734">
                  <c:v>118</c:v>
                </c:pt>
                <c:pt idx="9735">
                  <c:v>123</c:v>
                </c:pt>
                <c:pt idx="9736">
                  <c:v>73</c:v>
                </c:pt>
                <c:pt idx="9737">
                  <c:v>115</c:v>
                </c:pt>
                <c:pt idx="9738">
                  <c:v>143</c:v>
                </c:pt>
                <c:pt idx="9739">
                  <c:v>134</c:v>
                </c:pt>
                <c:pt idx="9740">
                  <c:v>139</c:v>
                </c:pt>
                <c:pt idx="9741">
                  <c:v>128</c:v>
                </c:pt>
                <c:pt idx="9742">
                  <c:v>136</c:v>
                </c:pt>
                <c:pt idx="9743">
                  <c:v>111</c:v>
                </c:pt>
                <c:pt idx="9744">
                  <c:v>115</c:v>
                </c:pt>
                <c:pt idx="9745">
                  <c:v>131</c:v>
                </c:pt>
                <c:pt idx="9746">
                  <c:v>105</c:v>
                </c:pt>
                <c:pt idx="9747">
                  <c:v>122</c:v>
                </c:pt>
                <c:pt idx="9748">
                  <c:v>115</c:v>
                </c:pt>
                <c:pt idx="9749">
                  <c:v>133</c:v>
                </c:pt>
                <c:pt idx="9750">
                  <c:v>133</c:v>
                </c:pt>
                <c:pt idx="9751">
                  <c:v>67</c:v>
                </c:pt>
                <c:pt idx="9752">
                  <c:v>149</c:v>
                </c:pt>
                <c:pt idx="9753">
                  <c:v>136</c:v>
                </c:pt>
                <c:pt idx="9754">
                  <c:v>117</c:v>
                </c:pt>
                <c:pt idx="9755">
                  <c:v>106</c:v>
                </c:pt>
                <c:pt idx="9756">
                  <c:v>107</c:v>
                </c:pt>
                <c:pt idx="9757">
                  <c:v>141</c:v>
                </c:pt>
                <c:pt idx="9758">
                  <c:v>140</c:v>
                </c:pt>
                <c:pt idx="9759">
                  <c:v>119</c:v>
                </c:pt>
                <c:pt idx="9760">
                  <c:v>123</c:v>
                </c:pt>
                <c:pt idx="9761">
                  <c:v>137</c:v>
                </c:pt>
                <c:pt idx="9763">
                  <c:v>142</c:v>
                </c:pt>
                <c:pt idx="9764">
                  <c:v>143</c:v>
                </c:pt>
                <c:pt idx="9765">
                  <c:v>143</c:v>
                </c:pt>
                <c:pt idx="9766">
                  <c:v>94</c:v>
                </c:pt>
                <c:pt idx="9767">
                  <c:v>130</c:v>
                </c:pt>
                <c:pt idx="9768">
                  <c:v>141</c:v>
                </c:pt>
                <c:pt idx="9769">
                  <c:v>103</c:v>
                </c:pt>
                <c:pt idx="9770">
                  <c:v>125</c:v>
                </c:pt>
                <c:pt idx="9771">
                  <c:v>150</c:v>
                </c:pt>
                <c:pt idx="9772">
                  <c:v>116</c:v>
                </c:pt>
                <c:pt idx="9773">
                  <c:v>130</c:v>
                </c:pt>
                <c:pt idx="9774">
                  <c:v>127</c:v>
                </c:pt>
                <c:pt idx="9775">
                  <c:v>136</c:v>
                </c:pt>
                <c:pt idx="9776">
                  <c:v>137</c:v>
                </c:pt>
                <c:pt idx="9777">
                  <c:v>128</c:v>
                </c:pt>
                <c:pt idx="9778">
                  <c:v>129</c:v>
                </c:pt>
                <c:pt idx="9779">
                  <c:v>110</c:v>
                </c:pt>
                <c:pt idx="9780">
                  <c:v>121</c:v>
                </c:pt>
                <c:pt idx="9781">
                  <c:v>114</c:v>
                </c:pt>
                <c:pt idx="9782">
                  <c:v>114</c:v>
                </c:pt>
                <c:pt idx="9783">
                  <c:v>114</c:v>
                </c:pt>
                <c:pt idx="9784">
                  <c:v>123</c:v>
                </c:pt>
                <c:pt idx="9785">
                  <c:v>115</c:v>
                </c:pt>
                <c:pt idx="9786">
                  <c:v>118</c:v>
                </c:pt>
                <c:pt idx="9787">
                  <c:v>126</c:v>
                </c:pt>
                <c:pt idx="9788">
                  <c:v>127</c:v>
                </c:pt>
                <c:pt idx="9789">
                  <c:v>141</c:v>
                </c:pt>
                <c:pt idx="9790">
                  <c:v>119</c:v>
                </c:pt>
                <c:pt idx="9791">
                  <c:v>110</c:v>
                </c:pt>
                <c:pt idx="9792">
                  <c:v>121</c:v>
                </c:pt>
                <c:pt idx="9793">
                  <c:v>119</c:v>
                </c:pt>
                <c:pt idx="9794">
                  <c:v>142</c:v>
                </c:pt>
                <c:pt idx="9795">
                  <c:v>119</c:v>
                </c:pt>
                <c:pt idx="9796">
                  <c:v>139</c:v>
                </c:pt>
                <c:pt idx="9797">
                  <c:v>144</c:v>
                </c:pt>
                <c:pt idx="9798">
                  <c:v>120</c:v>
                </c:pt>
                <c:pt idx="9799">
                  <c:v>118</c:v>
                </c:pt>
                <c:pt idx="9800">
                  <c:v>106</c:v>
                </c:pt>
                <c:pt idx="9801">
                  <c:v>124</c:v>
                </c:pt>
                <c:pt idx="9802">
                  <c:v>118</c:v>
                </c:pt>
                <c:pt idx="9803">
                  <c:v>81</c:v>
                </c:pt>
                <c:pt idx="9804">
                  <c:v>125</c:v>
                </c:pt>
                <c:pt idx="9805">
                  <c:v>110</c:v>
                </c:pt>
                <c:pt idx="9806">
                  <c:v>138</c:v>
                </c:pt>
                <c:pt idx="9807">
                  <c:v>113</c:v>
                </c:pt>
                <c:pt idx="9808">
                  <c:v>120</c:v>
                </c:pt>
                <c:pt idx="9809">
                  <c:v>104</c:v>
                </c:pt>
                <c:pt idx="9810">
                  <c:v>119</c:v>
                </c:pt>
                <c:pt idx="9811">
                  <c:v>126</c:v>
                </c:pt>
                <c:pt idx="9812">
                  <c:v>114</c:v>
                </c:pt>
                <c:pt idx="9813">
                  <c:v>111</c:v>
                </c:pt>
                <c:pt idx="9814">
                  <c:v>125</c:v>
                </c:pt>
                <c:pt idx="9815">
                  <c:v>100</c:v>
                </c:pt>
                <c:pt idx="9816">
                  <c:v>94</c:v>
                </c:pt>
                <c:pt idx="9817">
                  <c:v>143</c:v>
                </c:pt>
                <c:pt idx="9818">
                  <c:v>119</c:v>
                </c:pt>
                <c:pt idx="9819">
                  <c:v>137</c:v>
                </c:pt>
                <c:pt idx="9820">
                  <c:v>116</c:v>
                </c:pt>
                <c:pt idx="9821">
                  <c:v>120</c:v>
                </c:pt>
                <c:pt idx="9822">
                  <c:v>108</c:v>
                </c:pt>
                <c:pt idx="9823">
                  <c:v>115</c:v>
                </c:pt>
                <c:pt idx="9824">
                  <c:v>145</c:v>
                </c:pt>
                <c:pt idx="9825">
                  <c:v>139</c:v>
                </c:pt>
                <c:pt idx="9826">
                  <c:v>96</c:v>
                </c:pt>
                <c:pt idx="9827">
                  <c:v>137</c:v>
                </c:pt>
                <c:pt idx="9828">
                  <c:v>110</c:v>
                </c:pt>
                <c:pt idx="9829">
                  <c:v>111</c:v>
                </c:pt>
                <c:pt idx="9830">
                  <c:v>114</c:v>
                </c:pt>
                <c:pt idx="9831">
                  <c:v>130</c:v>
                </c:pt>
                <c:pt idx="9832">
                  <c:v>124</c:v>
                </c:pt>
                <c:pt idx="9833">
                  <c:v>116</c:v>
                </c:pt>
                <c:pt idx="9834">
                  <c:v>122</c:v>
                </c:pt>
                <c:pt idx="9835">
                  <c:v>114</c:v>
                </c:pt>
                <c:pt idx="9836">
                  <c:v>124</c:v>
                </c:pt>
                <c:pt idx="9837">
                  <c:v>124</c:v>
                </c:pt>
                <c:pt idx="9838">
                  <c:v>119</c:v>
                </c:pt>
                <c:pt idx="9839">
                  <c:v>135</c:v>
                </c:pt>
                <c:pt idx="9840">
                  <c:v>123</c:v>
                </c:pt>
                <c:pt idx="9841">
                  <c:v>152</c:v>
                </c:pt>
                <c:pt idx="9842">
                  <c:v>93</c:v>
                </c:pt>
                <c:pt idx="9843">
                  <c:v>114</c:v>
                </c:pt>
                <c:pt idx="9844">
                  <c:v>105</c:v>
                </c:pt>
                <c:pt idx="9845">
                  <c:v>125</c:v>
                </c:pt>
                <c:pt idx="9846">
                  <c:v>114</c:v>
                </c:pt>
                <c:pt idx="9847">
                  <c:v>133</c:v>
                </c:pt>
                <c:pt idx="9848">
                  <c:v>132</c:v>
                </c:pt>
                <c:pt idx="9849">
                  <c:v>117</c:v>
                </c:pt>
                <c:pt idx="9850">
                  <c:v>131</c:v>
                </c:pt>
                <c:pt idx="9851">
                  <c:v>139</c:v>
                </c:pt>
                <c:pt idx="9852">
                  <c:v>128</c:v>
                </c:pt>
                <c:pt idx="9853">
                  <c:v>125</c:v>
                </c:pt>
                <c:pt idx="9854">
                  <c:v>120</c:v>
                </c:pt>
                <c:pt idx="9855">
                  <c:v>112</c:v>
                </c:pt>
                <c:pt idx="9856">
                  <c:v>114</c:v>
                </c:pt>
                <c:pt idx="9857">
                  <c:v>112</c:v>
                </c:pt>
                <c:pt idx="9858">
                  <c:v>123</c:v>
                </c:pt>
                <c:pt idx="9859">
                  <c:v>120</c:v>
                </c:pt>
                <c:pt idx="9860">
                  <c:v>102</c:v>
                </c:pt>
                <c:pt idx="9861">
                  <c:v>107</c:v>
                </c:pt>
                <c:pt idx="9862">
                  <c:v>116</c:v>
                </c:pt>
                <c:pt idx="9863">
                  <c:v>115</c:v>
                </c:pt>
                <c:pt idx="9864">
                  <c:v>137</c:v>
                </c:pt>
                <c:pt idx="9865">
                  <c:v>129</c:v>
                </c:pt>
                <c:pt idx="9866">
                  <c:v>143</c:v>
                </c:pt>
                <c:pt idx="9867">
                  <c:v>146</c:v>
                </c:pt>
                <c:pt idx="9868">
                  <c:v>139</c:v>
                </c:pt>
                <c:pt idx="9869">
                  <c:v>131</c:v>
                </c:pt>
                <c:pt idx="9870">
                  <c:v>117</c:v>
                </c:pt>
                <c:pt idx="9871">
                  <c:v>125</c:v>
                </c:pt>
                <c:pt idx="9872">
                  <c:v>135</c:v>
                </c:pt>
                <c:pt idx="9873">
                  <c:v>137</c:v>
                </c:pt>
                <c:pt idx="9874">
                  <c:v>106</c:v>
                </c:pt>
                <c:pt idx="9875">
                  <c:v>120</c:v>
                </c:pt>
                <c:pt idx="9876">
                  <c:v>116</c:v>
                </c:pt>
                <c:pt idx="9877">
                  <c:v>105</c:v>
                </c:pt>
                <c:pt idx="9878">
                  <c:v>117</c:v>
                </c:pt>
                <c:pt idx="9879">
                  <c:v>108</c:v>
                </c:pt>
                <c:pt idx="9880">
                  <c:v>128</c:v>
                </c:pt>
                <c:pt idx="9881">
                  <c:v>119</c:v>
                </c:pt>
                <c:pt idx="9882">
                  <c:v>136</c:v>
                </c:pt>
                <c:pt idx="9883">
                  <c:v>129</c:v>
                </c:pt>
                <c:pt idx="9884">
                  <c:v>102</c:v>
                </c:pt>
                <c:pt idx="9885">
                  <c:v>125</c:v>
                </c:pt>
                <c:pt idx="9886">
                  <c:v>106</c:v>
                </c:pt>
                <c:pt idx="9887">
                  <c:v>121</c:v>
                </c:pt>
                <c:pt idx="9888">
                  <c:v>140</c:v>
                </c:pt>
                <c:pt idx="9889">
                  <c:v>122</c:v>
                </c:pt>
                <c:pt idx="9890">
                  <c:v>125</c:v>
                </c:pt>
                <c:pt idx="9891">
                  <c:v>88</c:v>
                </c:pt>
                <c:pt idx="9892">
                  <c:v>114</c:v>
                </c:pt>
                <c:pt idx="9893">
                  <c:v>139</c:v>
                </c:pt>
                <c:pt idx="9894">
                  <c:v>116</c:v>
                </c:pt>
                <c:pt idx="9895">
                  <c:v>123</c:v>
                </c:pt>
                <c:pt idx="9896">
                  <c:v>126</c:v>
                </c:pt>
                <c:pt idx="9897">
                  <c:v>114</c:v>
                </c:pt>
                <c:pt idx="9898">
                  <c:v>107</c:v>
                </c:pt>
                <c:pt idx="9899">
                  <c:v>139</c:v>
                </c:pt>
                <c:pt idx="9900">
                  <c:v>122</c:v>
                </c:pt>
                <c:pt idx="9901">
                  <c:v>111</c:v>
                </c:pt>
                <c:pt idx="9902">
                  <c:v>113</c:v>
                </c:pt>
                <c:pt idx="9903">
                  <c:v>125</c:v>
                </c:pt>
                <c:pt idx="9904">
                  <c:v>119</c:v>
                </c:pt>
                <c:pt idx="9905">
                  <c:v>113</c:v>
                </c:pt>
                <c:pt idx="9906">
                  <c:v>111</c:v>
                </c:pt>
                <c:pt idx="9907">
                  <c:v>140</c:v>
                </c:pt>
                <c:pt idx="9908">
                  <c:v>125</c:v>
                </c:pt>
                <c:pt idx="9909">
                  <c:v>124</c:v>
                </c:pt>
                <c:pt idx="9910">
                  <c:v>147</c:v>
                </c:pt>
                <c:pt idx="9911">
                  <c:v>119</c:v>
                </c:pt>
                <c:pt idx="9912">
                  <c:v>125</c:v>
                </c:pt>
                <c:pt idx="9913">
                  <c:v>123</c:v>
                </c:pt>
                <c:pt idx="9914">
                  <c:v>123</c:v>
                </c:pt>
                <c:pt idx="9915">
                  <c:v>113</c:v>
                </c:pt>
                <c:pt idx="9916">
                  <c:v>140</c:v>
                </c:pt>
                <c:pt idx="9917">
                  <c:v>119</c:v>
                </c:pt>
                <c:pt idx="9918">
                  <c:v>148</c:v>
                </c:pt>
                <c:pt idx="9919">
                  <c:v>125</c:v>
                </c:pt>
                <c:pt idx="9920">
                  <c:v>148</c:v>
                </c:pt>
                <c:pt idx="9921">
                  <c:v>127</c:v>
                </c:pt>
                <c:pt idx="9922">
                  <c:v>139</c:v>
                </c:pt>
                <c:pt idx="9923">
                  <c:v>144</c:v>
                </c:pt>
                <c:pt idx="9924">
                  <c:v>144</c:v>
                </c:pt>
                <c:pt idx="9925">
                  <c:v>138</c:v>
                </c:pt>
                <c:pt idx="9926">
                  <c:v>132</c:v>
                </c:pt>
                <c:pt idx="9927">
                  <c:v>121</c:v>
                </c:pt>
                <c:pt idx="9928">
                  <c:v>130</c:v>
                </c:pt>
                <c:pt idx="9929">
                  <c:v>98</c:v>
                </c:pt>
                <c:pt idx="9930">
                  <c:v>136</c:v>
                </c:pt>
                <c:pt idx="9931">
                  <c:v>134</c:v>
                </c:pt>
                <c:pt idx="9932">
                  <c:v>131</c:v>
                </c:pt>
                <c:pt idx="9933">
                  <c:v>132</c:v>
                </c:pt>
                <c:pt idx="9934">
                  <c:v>127</c:v>
                </c:pt>
                <c:pt idx="9935">
                  <c:v>125</c:v>
                </c:pt>
                <c:pt idx="9936">
                  <c:v>119</c:v>
                </c:pt>
                <c:pt idx="9937">
                  <c:v>116</c:v>
                </c:pt>
                <c:pt idx="9938">
                  <c:v>120</c:v>
                </c:pt>
                <c:pt idx="9939">
                  <c:v>114</c:v>
                </c:pt>
                <c:pt idx="9940">
                  <c:v>141</c:v>
                </c:pt>
                <c:pt idx="9941">
                  <c:v>121</c:v>
                </c:pt>
                <c:pt idx="9942">
                  <c:v>129</c:v>
                </c:pt>
                <c:pt idx="9943">
                  <c:v>115</c:v>
                </c:pt>
                <c:pt idx="9944">
                  <c:v>113</c:v>
                </c:pt>
                <c:pt idx="9945">
                  <c:v>125</c:v>
                </c:pt>
                <c:pt idx="9946">
                  <c:v>115</c:v>
                </c:pt>
                <c:pt idx="9947">
                  <c:v>136</c:v>
                </c:pt>
                <c:pt idx="9948">
                  <c:v>60</c:v>
                </c:pt>
                <c:pt idx="9949">
                  <c:v>137</c:v>
                </c:pt>
                <c:pt idx="9950">
                  <c:v>152</c:v>
                </c:pt>
                <c:pt idx="9951">
                  <c:v>139</c:v>
                </c:pt>
                <c:pt idx="9952">
                  <c:v>136</c:v>
                </c:pt>
                <c:pt idx="9953">
                  <c:v>134</c:v>
                </c:pt>
                <c:pt idx="9954">
                  <c:v>138</c:v>
                </c:pt>
                <c:pt idx="9955">
                  <c:v>128</c:v>
                </c:pt>
                <c:pt idx="9956">
                  <c:v>123</c:v>
                </c:pt>
                <c:pt idx="9957">
                  <c:v>138</c:v>
                </c:pt>
                <c:pt idx="9958">
                  <c:v>135</c:v>
                </c:pt>
                <c:pt idx="9959">
                  <c:v>130</c:v>
                </c:pt>
                <c:pt idx="9960">
                  <c:v>130</c:v>
                </c:pt>
                <c:pt idx="9961">
                  <c:v>123</c:v>
                </c:pt>
                <c:pt idx="9962">
                  <c:v>128</c:v>
                </c:pt>
                <c:pt idx="9963">
                  <c:v>121</c:v>
                </c:pt>
                <c:pt idx="9964">
                  <c:v>115</c:v>
                </c:pt>
                <c:pt idx="9965">
                  <c:v>129</c:v>
                </c:pt>
                <c:pt idx="9966">
                  <c:v>136</c:v>
                </c:pt>
                <c:pt idx="9967">
                  <c:v>117</c:v>
                </c:pt>
                <c:pt idx="9968">
                  <c:v>116</c:v>
                </c:pt>
                <c:pt idx="9969">
                  <c:v>121</c:v>
                </c:pt>
                <c:pt idx="9970">
                  <c:v>123</c:v>
                </c:pt>
                <c:pt idx="9971">
                  <c:v>143</c:v>
                </c:pt>
                <c:pt idx="9972">
                  <c:v>130</c:v>
                </c:pt>
                <c:pt idx="9973">
                  <c:v>132</c:v>
                </c:pt>
                <c:pt idx="9974">
                  <c:v>126</c:v>
                </c:pt>
                <c:pt idx="9975">
                  <c:v>107</c:v>
                </c:pt>
                <c:pt idx="9976">
                  <c:v>131</c:v>
                </c:pt>
                <c:pt idx="9977">
                  <c:v>107</c:v>
                </c:pt>
                <c:pt idx="9978">
                  <c:v>134</c:v>
                </c:pt>
                <c:pt idx="9979">
                  <c:v>120</c:v>
                </c:pt>
                <c:pt idx="9980">
                  <c:v>128</c:v>
                </c:pt>
                <c:pt idx="9981">
                  <c:v>134</c:v>
                </c:pt>
                <c:pt idx="9982">
                  <c:v>118</c:v>
                </c:pt>
                <c:pt idx="9983">
                  <c:v>111</c:v>
                </c:pt>
                <c:pt idx="9984">
                  <c:v>128</c:v>
                </c:pt>
                <c:pt idx="9985">
                  <c:v>125</c:v>
                </c:pt>
                <c:pt idx="9986">
                  <c:v>111</c:v>
                </c:pt>
                <c:pt idx="9987">
                  <c:v>132</c:v>
                </c:pt>
                <c:pt idx="9988">
                  <c:v>126</c:v>
                </c:pt>
                <c:pt idx="9989">
                  <c:v>134</c:v>
                </c:pt>
                <c:pt idx="9990">
                  <c:v>93</c:v>
                </c:pt>
                <c:pt idx="9991">
                  <c:v>136</c:v>
                </c:pt>
                <c:pt idx="9992">
                  <c:v>131</c:v>
                </c:pt>
                <c:pt idx="9993">
                  <c:v>133</c:v>
                </c:pt>
                <c:pt idx="9994">
                  <c:v>149</c:v>
                </c:pt>
                <c:pt idx="9995">
                  <c:v>130</c:v>
                </c:pt>
                <c:pt idx="9996">
                  <c:v>125</c:v>
                </c:pt>
                <c:pt idx="9997">
                  <c:v>119</c:v>
                </c:pt>
                <c:pt idx="9998">
                  <c:v>118</c:v>
                </c:pt>
                <c:pt idx="9999">
                  <c:v>122</c:v>
                </c:pt>
                <c:pt idx="10000">
                  <c:v>125</c:v>
                </c:pt>
                <c:pt idx="10001">
                  <c:v>114</c:v>
                </c:pt>
                <c:pt idx="10002">
                  <c:v>135</c:v>
                </c:pt>
                <c:pt idx="10003">
                  <c:v>137</c:v>
                </c:pt>
                <c:pt idx="10004">
                  <c:v>105</c:v>
                </c:pt>
                <c:pt idx="10005">
                  <c:v>120</c:v>
                </c:pt>
                <c:pt idx="10006">
                  <c:v>135</c:v>
                </c:pt>
                <c:pt idx="10007">
                  <c:v>105</c:v>
                </c:pt>
                <c:pt idx="10008">
                  <c:v>119</c:v>
                </c:pt>
                <c:pt idx="10009">
                  <c:v>132</c:v>
                </c:pt>
                <c:pt idx="10010">
                  <c:v>112</c:v>
                </c:pt>
                <c:pt idx="10011">
                  <c:v>132</c:v>
                </c:pt>
                <c:pt idx="10012">
                  <c:v>136</c:v>
                </c:pt>
                <c:pt idx="10013">
                  <c:v>119</c:v>
                </c:pt>
                <c:pt idx="10014">
                  <c:v>109</c:v>
                </c:pt>
                <c:pt idx="10015">
                  <c:v>133</c:v>
                </c:pt>
                <c:pt idx="10016">
                  <c:v>117</c:v>
                </c:pt>
                <c:pt idx="10017">
                  <c:v>128</c:v>
                </c:pt>
                <c:pt idx="10018">
                  <c:v>112</c:v>
                </c:pt>
                <c:pt idx="10019">
                  <c:v>136</c:v>
                </c:pt>
                <c:pt idx="10020">
                  <c:v>137</c:v>
                </c:pt>
                <c:pt idx="10021">
                  <c:v>119</c:v>
                </c:pt>
                <c:pt idx="10022">
                  <c:v>113</c:v>
                </c:pt>
                <c:pt idx="10023">
                  <c:v>126</c:v>
                </c:pt>
                <c:pt idx="10024">
                  <c:v>121</c:v>
                </c:pt>
                <c:pt idx="10025">
                  <c:v>122</c:v>
                </c:pt>
                <c:pt idx="10026">
                  <c:v>116</c:v>
                </c:pt>
                <c:pt idx="10027">
                  <c:v>138</c:v>
                </c:pt>
                <c:pt idx="10028">
                  <c:v>135</c:v>
                </c:pt>
                <c:pt idx="10029">
                  <c:v>136</c:v>
                </c:pt>
                <c:pt idx="10030">
                  <c:v>130</c:v>
                </c:pt>
                <c:pt idx="10031">
                  <c:v>129</c:v>
                </c:pt>
                <c:pt idx="10032">
                  <c:v>128</c:v>
                </c:pt>
                <c:pt idx="10033">
                  <c:v>133</c:v>
                </c:pt>
                <c:pt idx="10034">
                  <c:v>147</c:v>
                </c:pt>
                <c:pt idx="10035">
                  <c:v>143</c:v>
                </c:pt>
                <c:pt idx="10036">
                  <c:v>136</c:v>
                </c:pt>
                <c:pt idx="10037">
                  <c:v>124</c:v>
                </c:pt>
                <c:pt idx="10038">
                  <c:v>132</c:v>
                </c:pt>
                <c:pt idx="10039">
                  <c:v>114</c:v>
                </c:pt>
                <c:pt idx="10040">
                  <c:v>118</c:v>
                </c:pt>
                <c:pt idx="10041">
                  <c:v>116</c:v>
                </c:pt>
                <c:pt idx="10042">
                  <c:v>130</c:v>
                </c:pt>
                <c:pt idx="10043">
                  <c:v>109</c:v>
                </c:pt>
                <c:pt idx="10044">
                  <c:v>135</c:v>
                </c:pt>
                <c:pt idx="10045">
                  <c:v>117</c:v>
                </c:pt>
                <c:pt idx="10046">
                  <c:v>116</c:v>
                </c:pt>
                <c:pt idx="10047">
                  <c:v>134</c:v>
                </c:pt>
                <c:pt idx="10048">
                  <c:v>129</c:v>
                </c:pt>
                <c:pt idx="10049">
                  <c:v>111</c:v>
                </c:pt>
                <c:pt idx="10050">
                  <c:v>139</c:v>
                </c:pt>
                <c:pt idx="10051">
                  <c:v>139</c:v>
                </c:pt>
                <c:pt idx="10052">
                  <c:v>104</c:v>
                </c:pt>
                <c:pt idx="10053">
                  <c:v>112</c:v>
                </c:pt>
                <c:pt idx="10054">
                  <c:v>131</c:v>
                </c:pt>
                <c:pt idx="10055">
                  <c:v>132</c:v>
                </c:pt>
                <c:pt idx="10056">
                  <c:v>122</c:v>
                </c:pt>
                <c:pt idx="10057">
                  <c:v>132</c:v>
                </c:pt>
                <c:pt idx="10058">
                  <c:v>129</c:v>
                </c:pt>
                <c:pt idx="10059">
                  <c:v>145</c:v>
                </c:pt>
                <c:pt idx="10060">
                  <c:v>137</c:v>
                </c:pt>
                <c:pt idx="10061">
                  <c:v>136</c:v>
                </c:pt>
                <c:pt idx="10062">
                  <c:v>158</c:v>
                </c:pt>
                <c:pt idx="10063">
                  <c:v>116</c:v>
                </c:pt>
                <c:pt idx="10064">
                  <c:v>153</c:v>
                </c:pt>
                <c:pt idx="10065">
                  <c:v>120</c:v>
                </c:pt>
                <c:pt idx="10066">
                  <c:v>140</c:v>
                </c:pt>
                <c:pt idx="10067">
                  <c:v>130</c:v>
                </c:pt>
                <c:pt idx="10068">
                  <c:v>136</c:v>
                </c:pt>
                <c:pt idx="10069">
                  <c:v>118</c:v>
                </c:pt>
                <c:pt idx="10070">
                  <c:v>140</c:v>
                </c:pt>
                <c:pt idx="10071">
                  <c:v>144</c:v>
                </c:pt>
                <c:pt idx="10072">
                  <c:v>121</c:v>
                </c:pt>
                <c:pt idx="10073">
                  <c:v>138</c:v>
                </c:pt>
                <c:pt idx="10074">
                  <c:v>133</c:v>
                </c:pt>
                <c:pt idx="10075">
                  <c:v>128</c:v>
                </c:pt>
                <c:pt idx="10076">
                  <c:v>132</c:v>
                </c:pt>
                <c:pt idx="10077">
                  <c:v>127</c:v>
                </c:pt>
                <c:pt idx="10078">
                  <c:v>126</c:v>
                </c:pt>
                <c:pt idx="10079">
                  <c:v>134</c:v>
                </c:pt>
                <c:pt idx="10080">
                  <c:v>121</c:v>
                </c:pt>
                <c:pt idx="10081">
                  <c:v>120</c:v>
                </c:pt>
                <c:pt idx="10082">
                  <c:v>135</c:v>
                </c:pt>
                <c:pt idx="10083">
                  <c:v>135</c:v>
                </c:pt>
                <c:pt idx="10084">
                  <c:v>132</c:v>
                </c:pt>
                <c:pt idx="10085">
                  <c:v>131</c:v>
                </c:pt>
                <c:pt idx="10086">
                  <c:v>125</c:v>
                </c:pt>
                <c:pt idx="10087">
                  <c:v>111</c:v>
                </c:pt>
                <c:pt idx="10088">
                  <c:v>127</c:v>
                </c:pt>
                <c:pt idx="10089">
                  <c:v>116</c:v>
                </c:pt>
                <c:pt idx="10090">
                  <c:v>134</c:v>
                </c:pt>
                <c:pt idx="10091">
                  <c:v>110</c:v>
                </c:pt>
                <c:pt idx="10092">
                  <c:v>129</c:v>
                </c:pt>
                <c:pt idx="10093">
                  <c:v>107</c:v>
                </c:pt>
                <c:pt idx="10094">
                  <c:v>124</c:v>
                </c:pt>
                <c:pt idx="10095">
                  <c:v>105</c:v>
                </c:pt>
                <c:pt idx="10096">
                  <c:v>120</c:v>
                </c:pt>
                <c:pt idx="10097">
                  <c:v>113</c:v>
                </c:pt>
                <c:pt idx="10098">
                  <c:v>118</c:v>
                </c:pt>
                <c:pt idx="10099">
                  <c:v>137</c:v>
                </c:pt>
                <c:pt idx="10100">
                  <c:v>120</c:v>
                </c:pt>
                <c:pt idx="10101">
                  <c:v>135</c:v>
                </c:pt>
                <c:pt idx="10102">
                  <c:v>143</c:v>
                </c:pt>
                <c:pt idx="10103">
                  <c:v>143</c:v>
                </c:pt>
                <c:pt idx="10104">
                  <c:v>120</c:v>
                </c:pt>
                <c:pt idx="10105">
                  <c:v>107</c:v>
                </c:pt>
                <c:pt idx="10106">
                  <c:v>138</c:v>
                </c:pt>
                <c:pt idx="10107">
                  <c:v>121</c:v>
                </c:pt>
                <c:pt idx="10108">
                  <c:v>125</c:v>
                </c:pt>
                <c:pt idx="10109">
                  <c:v>132</c:v>
                </c:pt>
                <c:pt idx="10110">
                  <c:v>111</c:v>
                </c:pt>
                <c:pt idx="10111">
                  <c:v>128</c:v>
                </c:pt>
                <c:pt idx="10112">
                  <c:v>130</c:v>
                </c:pt>
                <c:pt idx="10113">
                  <c:v>119</c:v>
                </c:pt>
                <c:pt idx="10114">
                  <c:v>104</c:v>
                </c:pt>
                <c:pt idx="10115">
                  <c:v>131</c:v>
                </c:pt>
                <c:pt idx="10116">
                  <c:v>137</c:v>
                </c:pt>
                <c:pt idx="10117">
                  <c:v>122</c:v>
                </c:pt>
                <c:pt idx="10118">
                  <c:v>141</c:v>
                </c:pt>
                <c:pt idx="10119">
                  <c:v>130</c:v>
                </c:pt>
                <c:pt idx="10120">
                  <c:v>139</c:v>
                </c:pt>
                <c:pt idx="10121">
                  <c:v>119</c:v>
                </c:pt>
                <c:pt idx="10122">
                  <c:v>108</c:v>
                </c:pt>
                <c:pt idx="10123">
                  <c:v>122</c:v>
                </c:pt>
                <c:pt idx="10124">
                  <c:v>113</c:v>
                </c:pt>
                <c:pt idx="10125">
                  <c:v>119</c:v>
                </c:pt>
                <c:pt idx="10126">
                  <c:v>140</c:v>
                </c:pt>
                <c:pt idx="10127">
                  <c:v>111</c:v>
                </c:pt>
                <c:pt idx="10128">
                  <c:v>110</c:v>
                </c:pt>
                <c:pt idx="10129">
                  <c:v>112</c:v>
                </c:pt>
                <c:pt idx="10130">
                  <c:v>140</c:v>
                </c:pt>
                <c:pt idx="10131">
                  <c:v>113</c:v>
                </c:pt>
                <c:pt idx="10132">
                  <c:v>115</c:v>
                </c:pt>
                <c:pt idx="10133">
                  <c:v>148</c:v>
                </c:pt>
                <c:pt idx="10134">
                  <c:v>146</c:v>
                </c:pt>
                <c:pt idx="10135">
                  <c:v>119</c:v>
                </c:pt>
                <c:pt idx="10136">
                  <c:v>127</c:v>
                </c:pt>
                <c:pt idx="10137">
                  <c:v>107</c:v>
                </c:pt>
                <c:pt idx="10138">
                  <c:v>113</c:v>
                </c:pt>
                <c:pt idx="10139">
                  <c:v>125</c:v>
                </c:pt>
                <c:pt idx="10140">
                  <c:v>113</c:v>
                </c:pt>
                <c:pt idx="10141">
                  <c:v>125</c:v>
                </c:pt>
                <c:pt idx="10142">
                  <c:v>140</c:v>
                </c:pt>
                <c:pt idx="10143">
                  <c:v>109</c:v>
                </c:pt>
                <c:pt idx="10144">
                  <c:v>130</c:v>
                </c:pt>
                <c:pt idx="10145">
                  <c:v>124</c:v>
                </c:pt>
                <c:pt idx="10146">
                  <c:v>115</c:v>
                </c:pt>
                <c:pt idx="10147">
                  <c:v>116</c:v>
                </c:pt>
                <c:pt idx="10148">
                  <c:v>105</c:v>
                </c:pt>
                <c:pt idx="10149">
                  <c:v>139</c:v>
                </c:pt>
                <c:pt idx="10150">
                  <c:v>114</c:v>
                </c:pt>
                <c:pt idx="10151">
                  <c:v>130</c:v>
                </c:pt>
                <c:pt idx="10152">
                  <c:v>133</c:v>
                </c:pt>
                <c:pt idx="10153">
                  <c:v>131</c:v>
                </c:pt>
                <c:pt idx="10154">
                  <c:v>137</c:v>
                </c:pt>
                <c:pt idx="10155">
                  <c:v>116</c:v>
                </c:pt>
                <c:pt idx="10156">
                  <c:v>113</c:v>
                </c:pt>
                <c:pt idx="10157">
                  <c:v>107</c:v>
                </c:pt>
                <c:pt idx="10158">
                  <c:v>105</c:v>
                </c:pt>
                <c:pt idx="10159">
                  <c:v>106</c:v>
                </c:pt>
                <c:pt idx="10160">
                  <c:v>120</c:v>
                </c:pt>
                <c:pt idx="10161">
                  <c:v>128</c:v>
                </c:pt>
                <c:pt idx="10162">
                  <c:v>111</c:v>
                </c:pt>
                <c:pt idx="10163">
                  <c:v>121</c:v>
                </c:pt>
                <c:pt idx="10164">
                  <c:v>110</c:v>
                </c:pt>
                <c:pt idx="10165">
                  <c:v>117</c:v>
                </c:pt>
                <c:pt idx="10166">
                  <c:v>117</c:v>
                </c:pt>
                <c:pt idx="10167">
                  <c:v>130</c:v>
                </c:pt>
                <c:pt idx="10168">
                  <c:v>108</c:v>
                </c:pt>
                <c:pt idx="10169">
                  <c:v>111</c:v>
                </c:pt>
                <c:pt idx="10170">
                  <c:v>108</c:v>
                </c:pt>
                <c:pt idx="10171">
                  <c:v>148</c:v>
                </c:pt>
                <c:pt idx="10172">
                  <c:v>113</c:v>
                </c:pt>
                <c:pt idx="10173">
                  <c:v>154</c:v>
                </c:pt>
                <c:pt idx="10174">
                  <c:v>133</c:v>
                </c:pt>
                <c:pt idx="10175">
                  <c:v>126</c:v>
                </c:pt>
                <c:pt idx="10176">
                  <c:v>97</c:v>
                </c:pt>
                <c:pt idx="10177">
                  <c:v>135</c:v>
                </c:pt>
                <c:pt idx="10178">
                  <c:v>137</c:v>
                </c:pt>
                <c:pt idx="10179">
                  <c:v>141</c:v>
                </c:pt>
                <c:pt idx="10180">
                  <c:v>132</c:v>
                </c:pt>
                <c:pt idx="10181">
                  <c:v>125</c:v>
                </c:pt>
                <c:pt idx="10182">
                  <c:v>115</c:v>
                </c:pt>
                <c:pt idx="10183">
                  <c:v>137</c:v>
                </c:pt>
                <c:pt idx="10184">
                  <c:v>130</c:v>
                </c:pt>
                <c:pt idx="10185">
                  <c:v>119</c:v>
                </c:pt>
                <c:pt idx="10186">
                  <c:v>125</c:v>
                </c:pt>
                <c:pt idx="10187">
                  <c:v>115</c:v>
                </c:pt>
                <c:pt idx="10188">
                  <c:v>121</c:v>
                </c:pt>
                <c:pt idx="10189">
                  <c:v>142</c:v>
                </c:pt>
                <c:pt idx="10190">
                  <c:v>158</c:v>
                </c:pt>
                <c:pt idx="10191">
                  <c:v>134</c:v>
                </c:pt>
                <c:pt idx="10192">
                  <c:v>147</c:v>
                </c:pt>
                <c:pt idx="10193">
                  <c:v>133</c:v>
                </c:pt>
                <c:pt idx="10194">
                  <c:v>114</c:v>
                </c:pt>
                <c:pt idx="10195">
                  <c:v>134</c:v>
                </c:pt>
                <c:pt idx="10196">
                  <c:v>121</c:v>
                </c:pt>
                <c:pt idx="10197">
                  <c:v>117</c:v>
                </c:pt>
                <c:pt idx="10198">
                  <c:v>119</c:v>
                </c:pt>
                <c:pt idx="10199">
                  <c:v>141</c:v>
                </c:pt>
                <c:pt idx="10200">
                  <c:v>131</c:v>
                </c:pt>
                <c:pt idx="10201">
                  <c:v>136</c:v>
                </c:pt>
                <c:pt idx="10202">
                  <c:v>139</c:v>
                </c:pt>
                <c:pt idx="10203">
                  <c:v>119</c:v>
                </c:pt>
                <c:pt idx="10204">
                  <c:v>120</c:v>
                </c:pt>
                <c:pt idx="10205">
                  <c:v>129</c:v>
                </c:pt>
                <c:pt idx="10206">
                  <c:v>114</c:v>
                </c:pt>
                <c:pt idx="10207">
                  <c:v>146</c:v>
                </c:pt>
                <c:pt idx="10208">
                  <c:v>120</c:v>
                </c:pt>
                <c:pt idx="10209">
                  <c:v>145</c:v>
                </c:pt>
                <c:pt idx="10210">
                  <c:v>136</c:v>
                </c:pt>
                <c:pt idx="10211">
                  <c:v>123</c:v>
                </c:pt>
                <c:pt idx="10212">
                  <c:v>135</c:v>
                </c:pt>
                <c:pt idx="10213">
                  <c:v>138</c:v>
                </c:pt>
                <c:pt idx="10214">
                  <c:v>121</c:v>
                </c:pt>
                <c:pt idx="10215">
                  <c:v>130</c:v>
                </c:pt>
                <c:pt idx="10216">
                  <c:v>118</c:v>
                </c:pt>
                <c:pt idx="10217">
                  <c:v>127</c:v>
                </c:pt>
                <c:pt idx="10218">
                  <c:v>117</c:v>
                </c:pt>
                <c:pt idx="10219">
                  <c:v>125</c:v>
                </c:pt>
                <c:pt idx="10220">
                  <c:v>128</c:v>
                </c:pt>
                <c:pt idx="10221">
                  <c:v>113</c:v>
                </c:pt>
                <c:pt idx="10222">
                  <c:v>135</c:v>
                </c:pt>
                <c:pt idx="10223">
                  <c:v>124</c:v>
                </c:pt>
                <c:pt idx="10224">
                  <c:v>119</c:v>
                </c:pt>
                <c:pt idx="10225">
                  <c:v>122</c:v>
                </c:pt>
                <c:pt idx="10226">
                  <c:v>125</c:v>
                </c:pt>
                <c:pt idx="10227">
                  <c:v>136</c:v>
                </c:pt>
                <c:pt idx="10228">
                  <c:v>125</c:v>
                </c:pt>
                <c:pt idx="10229">
                  <c:v>127</c:v>
                </c:pt>
                <c:pt idx="10230">
                  <c:v>128</c:v>
                </c:pt>
                <c:pt idx="10231">
                  <c:v>127</c:v>
                </c:pt>
                <c:pt idx="10232">
                  <c:v>113</c:v>
                </c:pt>
                <c:pt idx="10233">
                  <c:v>121</c:v>
                </c:pt>
                <c:pt idx="10234">
                  <c:v>114</c:v>
                </c:pt>
                <c:pt idx="10235">
                  <c:v>108</c:v>
                </c:pt>
                <c:pt idx="10236">
                  <c:v>148</c:v>
                </c:pt>
                <c:pt idx="10237">
                  <c:v>135</c:v>
                </c:pt>
                <c:pt idx="10238">
                  <c:v>118</c:v>
                </c:pt>
                <c:pt idx="10239">
                  <c:v>139</c:v>
                </c:pt>
                <c:pt idx="10240">
                  <c:v>124</c:v>
                </c:pt>
                <c:pt idx="10241">
                  <c:v>123</c:v>
                </c:pt>
                <c:pt idx="10242">
                  <c:v>124</c:v>
                </c:pt>
                <c:pt idx="10243">
                  <c:v>121</c:v>
                </c:pt>
                <c:pt idx="10244">
                  <c:v>153</c:v>
                </c:pt>
                <c:pt idx="10245">
                  <c:v>166</c:v>
                </c:pt>
                <c:pt idx="10246">
                  <c:v>164</c:v>
                </c:pt>
                <c:pt idx="10247">
                  <c:v>158</c:v>
                </c:pt>
                <c:pt idx="10248">
                  <c:v>158</c:v>
                </c:pt>
                <c:pt idx="10249">
                  <c:v>168</c:v>
                </c:pt>
                <c:pt idx="10250">
                  <c:v>156</c:v>
                </c:pt>
                <c:pt idx="10251">
                  <c:v>144</c:v>
                </c:pt>
                <c:pt idx="10252">
                  <c:v>144</c:v>
                </c:pt>
                <c:pt idx="10253">
                  <c:v>161</c:v>
                </c:pt>
                <c:pt idx="10254">
                  <c:v>119</c:v>
                </c:pt>
                <c:pt idx="10255">
                  <c:v>107</c:v>
                </c:pt>
                <c:pt idx="10256">
                  <c:v>108</c:v>
                </c:pt>
                <c:pt idx="10257">
                  <c:v>125</c:v>
                </c:pt>
                <c:pt idx="10258">
                  <c:v>125</c:v>
                </c:pt>
                <c:pt idx="10259">
                  <c:v>122</c:v>
                </c:pt>
                <c:pt idx="10260">
                  <c:v>142</c:v>
                </c:pt>
                <c:pt idx="10261">
                  <c:v>133</c:v>
                </c:pt>
                <c:pt idx="10262">
                  <c:v>126</c:v>
                </c:pt>
                <c:pt idx="10263">
                  <c:v>135</c:v>
                </c:pt>
                <c:pt idx="10264">
                  <c:v>127</c:v>
                </c:pt>
                <c:pt idx="10265">
                  <c:v>143</c:v>
                </c:pt>
                <c:pt idx="10266">
                  <c:v>136</c:v>
                </c:pt>
                <c:pt idx="10267">
                  <c:v>133</c:v>
                </c:pt>
                <c:pt idx="10268">
                  <c:v>146</c:v>
                </c:pt>
                <c:pt idx="10269">
                  <c:v>158</c:v>
                </c:pt>
                <c:pt idx="10270">
                  <c:v>109</c:v>
                </c:pt>
                <c:pt idx="10271">
                  <c:v>137</c:v>
                </c:pt>
                <c:pt idx="10272">
                  <c:v>149</c:v>
                </c:pt>
                <c:pt idx="10273">
                  <c:v>149</c:v>
                </c:pt>
                <c:pt idx="10274">
                  <c:v>169</c:v>
                </c:pt>
                <c:pt idx="10275">
                  <c:v>116</c:v>
                </c:pt>
                <c:pt idx="10276">
                  <c:v>165</c:v>
                </c:pt>
                <c:pt idx="10277">
                  <c:v>153</c:v>
                </c:pt>
                <c:pt idx="10278">
                  <c:v>170</c:v>
                </c:pt>
                <c:pt idx="10279">
                  <c:v>125</c:v>
                </c:pt>
                <c:pt idx="10280">
                  <c:v>125</c:v>
                </c:pt>
                <c:pt idx="10281">
                  <c:v>141</c:v>
                </c:pt>
                <c:pt idx="10282">
                  <c:v>125</c:v>
                </c:pt>
                <c:pt idx="10283">
                  <c:v>138</c:v>
                </c:pt>
                <c:pt idx="10284">
                  <c:v>121</c:v>
                </c:pt>
                <c:pt idx="10285">
                  <c:v>145</c:v>
                </c:pt>
                <c:pt idx="10286">
                  <c:v>123</c:v>
                </c:pt>
                <c:pt idx="10287">
                  <c:v>121</c:v>
                </c:pt>
                <c:pt idx="10288">
                  <c:v>137</c:v>
                </c:pt>
                <c:pt idx="10289">
                  <c:v>131</c:v>
                </c:pt>
                <c:pt idx="10290">
                  <c:v>132</c:v>
                </c:pt>
                <c:pt idx="10291">
                  <c:v>147</c:v>
                </c:pt>
                <c:pt idx="10292">
                  <c:v>142</c:v>
                </c:pt>
                <c:pt idx="10293">
                  <c:v>121</c:v>
                </c:pt>
                <c:pt idx="10294">
                  <c:v>121</c:v>
                </c:pt>
                <c:pt idx="10295">
                  <c:v>127</c:v>
                </c:pt>
                <c:pt idx="10296">
                  <c:v>116</c:v>
                </c:pt>
                <c:pt idx="10297">
                  <c:v>119</c:v>
                </c:pt>
                <c:pt idx="10298">
                  <c:v>142</c:v>
                </c:pt>
                <c:pt idx="10299">
                  <c:v>134</c:v>
                </c:pt>
                <c:pt idx="10300">
                  <c:v>136</c:v>
                </c:pt>
                <c:pt idx="10301">
                  <c:v>133</c:v>
                </c:pt>
                <c:pt idx="10302">
                  <c:v>130</c:v>
                </c:pt>
                <c:pt idx="10303">
                  <c:v>128</c:v>
                </c:pt>
                <c:pt idx="10304">
                  <c:v>128</c:v>
                </c:pt>
                <c:pt idx="10305">
                  <c:v>149</c:v>
                </c:pt>
                <c:pt idx="10306">
                  <c:v>126</c:v>
                </c:pt>
                <c:pt idx="10307">
                  <c:v>145</c:v>
                </c:pt>
                <c:pt idx="10308">
                  <c:v>157</c:v>
                </c:pt>
                <c:pt idx="10309">
                  <c:v>139</c:v>
                </c:pt>
                <c:pt idx="10310">
                  <c:v>128</c:v>
                </c:pt>
                <c:pt idx="10311">
                  <c:v>123</c:v>
                </c:pt>
                <c:pt idx="10312">
                  <c:v>154</c:v>
                </c:pt>
                <c:pt idx="10313">
                  <c:v>142</c:v>
                </c:pt>
                <c:pt idx="10314">
                  <c:v>139</c:v>
                </c:pt>
                <c:pt idx="10315">
                  <c:v>123</c:v>
                </c:pt>
                <c:pt idx="10316">
                  <c:v>133</c:v>
                </c:pt>
                <c:pt idx="10317">
                  <c:v>126</c:v>
                </c:pt>
                <c:pt idx="10318">
                  <c:v>128</c:v>
                </c:pt>
                <c:pt idx="10319">
                  <c:v>151</c:v>
                </c:pt>
                <c:pt idx="10320">
                  <c:v>132</c:v>
                </c:pt>
                <c:pt idx="10321">
                  <c:v>138</c:v>
                </c:pt>
                <c:pt idx="10322">
                  <c:v>117</c:v>
                </c:pt>
                <c:pt idx="10323">
                  <c:v>134</c:v>
                </c:pt>
                <c:pt idx="10324">
                  <c:v>106</c:v>
                </c:pt>
                <c:pt idx="10325">
                  <c:v>118</c:v>
                </c:pt>
                <c:pt idx="10326">
                  <c:v>135</c:v>
                </c:pt>
                <c:pt idx="10327">
                  <c:v>123</c:v>
                </c:pt>
                <c:pt idx="10328">
                  <c:v>109</c:v>
                </c:pt>
                <c:pt idx="10329">
                  <c:v>115</c:v>
                </c:pt>
                <c:pt idx="10330">
                  <c:v>123</c:v>
                </c:pt>
                <c:pt idx="10331">
                  <c:v>128</c:v>
                </c:pt>
                <c:pt idx="10332">
                  <c:v>125</c:v>
                </c:pt>
                <c:pt idx="10333">
                  <c:v>120</c:v>
                </c:pt>
                <c:pt idx="10334">
                  <c:v>125</c:v>
                </c:pt>
                <c:pt idx="10335">
                  <c:v>128</c:v>
                </c:pt>
                <c:pt idx="10336">
                  <c:v>131</c:v>
                </c:pt>
                <c:pt idx="10337">
                  <c:v>111</c:v>
                </c:pt>
                <c:pt idx="10338">
                  <c:v>117</c:v>
                </c:pt>
                <c:pt idx="10339">
                  <c:v>141</c:v>
                </c:pt>
                <c:pt idx="10340">
                  <c:v>151</c:v>
                </c:pt>
                <c:pt idx="10341">
                  <c:v>151</c:v>
                </c:pt>
                <c:pt idx="10342">
                  <c:v>138</c:v>
                </c:pt>
                <c:pt idx="10343">
                  <c:v>139</c:v>
                </c:pt>
                <c:pt idx="10344">
                  <c:v>110</c:v>
                </c:pt>
                <c:pt idx="10345">
                  <c:v>131</c:v>
                </c:pt>
                <c:pt idx="10346">
                  <c:v>162</c:v>
                </c:pt>
                <c:pt idx="10347">
                  <c:v>122</c:v>
                </c:pt>
                <c:pt idx="10348">
                  <c:v>167</c:v>
                </c:pt>
                <c:pt idx="10349">
                  <c:v>145</c:v>
                </c:pt>
                <c:pt idx="10350">
                  <c:v>123</c:v>
                </c:pt>
                <c:pt idx="10351">
                  <c:v>166</c:v>
                </c:pt>
                <c:pt idx="10352">
                  <c:v>133</c:v>
                </c:pt>
                <c:pt idx="10353">
                  <c:v>132</c:v>
                </c:pt>
                <c:pt idx="10354">
                  <c:v>115</c:v>
                </c:pt>
                <c:pt idx="10355">
                  <c:v>138</c:v>
                </c:pt>
                <c:pt idx="10356">
                  <c:v>148</c:v>
                </c:pt>
                <c:pt idx="10357">
                  <c:v>97</c:v>
                </c:pt>
                <c:pt idx="10358">
                  <c:v>154</c:v>
                </c:pt>
                <c:pt idx="10359">
                  <c:v>120</c:v>
                </c:pt>
                <c:pt idx="10360">
                  <c:v>125</c:v>
                </c:pt>
                <c:pt idx="10361">
                  <c:v>145</c:v>
                </c:pt>
                <c:pt idx="10362">
                  <c:v>144</c:v>
                </c:pt>
                <c:pt idx="10363">
                  <c:v>147</c:v>
                </c:pt>
                <c:pt idx="10364">
                  <c:v>142</c:v>
                </c:pt>
                <c:pt idx="10365">
                  <c:v>127</c:v>
                </c:pt>
                <c:pt idx="10366">
                  <c:v>124</c:v>
                </c:pt>
                <c:pt idx="10367">
                  <c:v>146</c:v>
                </c:pt>
                <c:pt idx="10368">
                  <c:v>125</c:v>
                </c:pt>
                <c:pt idx="10369">
                  <c:v>124</c:v>
                </c:pt>
                <c:pt idx="10370">
                  <c:v>146</c:v>
                </c:pt>
                <c:pt idx="10371">
                  <c:v>132</c:v>
                </c:pt>
                <c:pt idx="10372">
                  <c:v>114</c:v>
                </c:pt>
                <c:pt idx="10373">
                  <c:v>122</c:v>
                </c:pt>
                <c:pt idx="10374">
                  <c:v>129</c:v>
                </c:pt>
                <c:pt idx="10375">
                  <c:v>128</c:v>
                </c:pt>
                <c:pt idx="10376">
                  <c:v>124</c:v>
                </c:pt>
                <c:pt idx="10377">
                  <c:v>103</c:v>
                </c:pt>
                <c:pt idx="10378">
                  <c:v>137</c:v>
                </c:pt>
                <c:pt idx="10379">
                  <c:v>111</c:v>
                </c:pt>
                <c:pt idx="10380">
                  <c:v>118</c:v>
                </c:pt>
                <c:pt idx="10381">
                  <c:v>100</c:v>
                </c:pt>
                <c:pt idx="10382">
                  <c:v>117</c:v>
                </c:pt>
                <c:pt idx="10383">
                  <c:v>112</c:v>
                </c:pt>
                <c:pt idx="10384">
                  <c:v>127</c:v>
                </c:pt>
                <c:pt idx="10385">
                  <c:v>140</c:v>
                </c:pt>
                <c:pt idx="10386">
                  <c:v>135</c:v>
                </c:pt>
                <c:pt idx="10387">
                  <c:v>135</c:v>
                </c:pt>
                <c:pt idx="10389">
                  <c:v>138</c:v>
                </c:pt>
                <c:pt idx="10390">
                  <c:v>119</c:v>
                </c:pt>
                <c:pt idx="10391">
                  <c:v>117</c:v>
                </c:pt>
                <c:pt idx="10392">
                  <c:v>130</c:v>
                </c:pt>
                <c:pt idx="10393">
                  <c:v>120</c:v>
                </c:pt>
                <c:pt idx="10394">
                  <c:v>143</c:v>
                </c:pt>
                <c:pt idx="10395">
                  <c:v>110</c:v>
                </c:pt>
                <c:pt idx="10396">
                  <c:v>140</c:v>
                </c:pt>
                <c:pt idx="10397">
                  <c:v>132</c:v>
                </c:pt>
                <c:pt idx="10398">
                  <c:v>108</c:v>
                </c:pt>
                <c:pt idx="10399">
                  <c:v>109</c:v>
                </c:pt>
                <c:pt idx="10400">
                  <c:v>109</c:v>
                </c:pt>
                <c:pt idx="10401">
                  <c:v>107</c:v>
                </c:pt>
                <c:pt idx="10402">
                  <c:v>129</c:v>
                </c:pt>
                <c:pt idx="10403">
                  <c:v>146</c:v>
                </c:pt>
                <c:pt idx="10404">
                  <c:v>123</c:v>
                </c:pt>
                <c:pt idx="10405">
                  <c:v>122</c:v>
                </c:pt>
                <c:pt idx="10406">
                  <c:v>130</c:v>
                </c:pt>
                <c:pt idx="10407">
                  <c:v>123</c:v>
                </c:pt>
                <c:pt idx="10408">
                  <c:v>121</c:v>
                </c:pt>
                <c:pt idx="10409">
                  <c:v>132</c:v>
                </c:pt>
                <c:pt idx="10410">
                  <c:v>130</c:v>
                </c:pt>
                <c:pt idx="10411">
                  <c:v>114</c:v>
                </c:pt>
                <c:pt idx="10412">
                  <c:v>96</c:v>
                </c:pt>
                <c:pt idx="10413">
                  <c:v>120</c:v>
                </c:pt>
                <c:pt idx="10414">
                  <c:v>116</c:v>
                </c:pt>
                <c:pt idx="10415">
                  <c:v>129</c:v>
                </c:pt>
                <c:pt idx="10416">
                  <c:v>149</c:v>
                </c:pt>
                <c:pt idx="10417">
                  <c:v>105</c:v>
                </c:pt>
                <c:pt idx="10418">
                  <c:v>112</c:v>
                </c:pt>
                <c:pt idx="10419">
                  <c:v>119</c:v>
                </c:pt>
                <c:pt idx="10420">
                  <c:v>132</c:v>
                </c:pt>
                <c:pt idx="10421">
                  <c:v>123</c:v>
                </c:pt>
                <c:pt idx="10422">
                  <c:v>119</c:v>
                </c:pt>
                <c:pt idx="10423">
                  <c:v>126</c:v>
                </c:pt>
                <c:pt idx="10424">
                  <c:v>116</c:v>
                </c:pt>
                <c:pt idx="10425">
                  <c:v>142</c:v>
                </c:pt>
                <c:pt idx="10426">
                  <c:v>113</c:v>
                </c:pt>
                <c:pt idx="10427">
                  <c:v>100</c:v>
                </c:pt>
                <c:pt idx="10428">
                  <c:v>144</c:v>
                </c:pt>
                <c:pt idx="10429">
                  <c:v>102</c:v>
                </c:pt>
                <c:pt idx="10430">
                  <c:v>130</c:v>
                </c:pt>
                <c:pt idx="10431">
                  <c:v>114</c:v>
                </c:pt>
                <c:pt idx="10432">
                  <c:v>111</c:v>
                </c:pt>
                <c:pt idx="10433">
                  <c:v>149</c:v>
                </c:pt>
                <c:pt idx="10434">
                  <c:v>127</c:v>
                </c:pt>
                <c:pt idx="10435">
                  <c:v>120</c:v>
                </c:pt>
                <c:pt idx="10436">
                  <c:v>124</c:v>
                </c:pt>
                <c:pt idx="10437">
                  <c:v>122</c:v>
                </c:pt>
                <c:pt idx="10438">
                  <c:v>102</c:v>
                </c:pt>
                <c:pt idx="10439">
                  <c:v>112</c:v>
                </c:pt>
                <c:pt idx="10440">
                  <c:v>144</c:v>
                </c:pt>
                <c:pt idx="10441">
                  <c:v>131</c:v>
                </c:pt>
                <c:pt idx="10442">
                  <c:v>102</c:v>
                </c:pt>
                <c:pt idx="10443">
                  <c:v>134</c:v>
                </c:pt>
                <c:pt idx="10444">
                  <c:v>110</c:v>
                </c:pt>
                <c:pt idx="10445">
                  <c:v>109</c:v>
                </c:pt>
                <c:pt idx="10446">
                  <c:v>114</c:v>
                </c:pt>
                <c:pt idx="10447">
                  <c:v>110</c:v>
                </c:pt>
                <c:pt idx="10448">
                  <c:v>115</c:v>
                </c:pt>
                <c:pt idx="10449">
                  <c:v>113</c:v>
                </c:pt>
                <c:pt idx="10450">
                  <c:v>102</c:v>
                </c:pt>
                <c:pt idx="10451">
                  <c:v>110</c:v>
                </c:pt>
                <c:pt idx="10452">
                  <c:v>140</c:v>
                </c:pt>
                <c:pt idx="10453">
                  <c:v>148</c:v>
                </c:pt>
                <c:pt idx="10454">
                  <c:v>118</c:v>
                </c:pt>
                <c:pt idx="10455">
                  <c:v>112</c:v>
                </c:pt>
                <c:pt idx="10456">
                  <c:v>136</c:v>
                </c:pt>
                <c:pt idx="10457">
                  <c:v>119</c:v>
                </c:pt>
                <c:pt idx="10458">
                  <c:v>109</c:v>
                </c:pt>
                <c:pt idx="10459">
                  <c:v>120</c:v>
                </c:pt>
                <c:pt idx="10460">
                  <c:v>115</c:v>
                </c:pt>
                <c:pt idx="10461">
                  <c:v>116</c:v>
                </c:pt>
                <c:pt idx="10462">
                  <c:v>129</c:v>
                </c:pt>
                <c:pt idx="10463">
                  <c:v>132</c:v>
                </c:pt>
                <c:pt idx="10464">
                  <c:v>120</c:v>
                </c:pt>
                <c:pt idx="10465">
                  <c:v>128</c:v>
                </c:pt>
                <c:pt idx="10466">
                  <c:v>123</c:v>
                </c:pt>
                <c:pt idx="10467">
                  <c:v>132</c:v>
                </c:pt>
                <c:pt idx="10468">
                  <c:v>117</c:v>
                </c:pt>
                <c:pt idx="10469">
                  <c:v>125</c:v>
                </c:pt>
                <c:pt idx="10470">
                  <c:v>119</c:v>
                </c:pt>
                <c:pt idx="10471">
                  <c:v>141</c:v>
                </c:pt>
                <c:pt idx="10472">
                  <c:v>119</c:v>
                </c:pt>
                <c:pt idx="10473">
                  <c:v>110</c:v>
                </c:pt>
                <c:pt idx="10474">
                  <c:v>117</c:v>
                </c:pt>
                <c:pt idx="10475">
                  <c:v>86</c:v>
                </c:pt>
                <c:pt idx="10476">
                  <c:v>98</c:v>
                </c:pt>
                <c:pt idx="10477">
                  <c:v>119</c:v>
                </c:pt>
                <c:pt idx="10478">
                  <c:v>108</c:v>
                </c:pt>
                <c:pt idx="10479">
                  <c:v>117</c:v>
                </c:pt>
                <c:pt idx="10480">
                  <c:v>118</c:v>
                </c:pt>
                <c:pt idx="10481">
                  <c:v>128</c:v>
                </c:pt>
                <c:pt idx="10482">
                  <c:v>124</c:v>
                </c:pt>
                <c:pt idx="10483">
                  <c:v>126</c:v>
                </c:pt>
                <c:pt idx="10484">
                  <c:v>128</c:v>
                </c:pt>
                <c:pt idx="10485">
                  <c:v>117</c:v>
                </c:pt>
                <c:pt idx="10486">
                  <c:v>104</c:v>
                </c:pt>
                <c:pt idx="10487">
                  <c:v>123</c:v>
                </c:pt>
                <c:pt idx="10488">
                  <c:v>120</c:v>
                </c:pt>
                <c:pt idx="10489">
                  <c:v>122</c:v>
                </c:pt>
                <c:pt idx="10490">
                  <c:v>129</c:v>
                </c:pt>
                <c:pt idx="10491">
                  <c:v>112</c:v>
                </c:pt>
                <c:pt idx="10492">
                  <c:v>113</c:v>
                </c:pt>
                <c:pt idx="10493">
                  <c:v>120</c:v>
                </c:pt>
                <c:pt idx="10494">
                  <c:v>108</c:v>
                </c:pt>
                <c:pt idx="10495">
                  <c:v>101</c:v>
                </c:pt>
                <c:pt idx="10496">
                  <c:v>98</c:v>
                </c:pt>
                <c:pt idx="10497">
                  <c:v>120</c:v>
                </c:pt>
                <c:pt idx="10498">
                  <c:v>135</c:v>
                </c:pt>
                <c:pt idx="10499">
                  <c:v>117</c:v>
                </c:pt>
                <c:pt idx="10500">
                  <c:v>120</c:v>
                </c:pt>
                <c:pt idx="10501">
                  <c:v>123</c:v>
                </c:pt>
                <c:pt idx="10502">
                  <c:v>132</c:v>
                </c:pt>
                <c:pt idx="10503">
                  <c:v>125</c:v>
                </c:pt>
                <c:pt idx="10504">
                  <c:v>79</c:v>
                </c:pt>
                <c:pt idx="10505">
                  <c:v>110</c:v>
                </c:pt>
                <c:pt idx="10506">
                  <c:v>134</c:v>
                </c:pt>
                <c:pt idx="10507">
                  <c:v>126</c:v>
                </c:pt>
                <c:pt idx="10508">
                  <c:v>121</c:v>
                </c:pt>
                <c:pt idx="10509">
                  <c:v>122</c:v>
                </c:pt>
                <c:pt idx="10510">
                  <c:v>110</c:v>
                </c:pt>
                <c:pt idx="10511">
                  <c:v>130</c:v>
                </c:pt>
                <c:pt idx="10512">
                  <c:v>98</c:v>
                </c:pt>
                <c:pt idx="10513">
                  <c:v>109</c:v>
                </c:pt>
                <c:pt idx="10514">
                  <c:v>129</c:v>
                </c:pt>
                <c:pt idx="10515">
                  <c:v>124</c:v>
                </c:pt>
                <c:pt idx="10516">
                  <c:v>139</c:v>
                </c:pt>
                <c:pt idx="10517">
                  <c:v>107</c:v>
                </c:pt>
                <c:pt idx="10518">
                  <c:v>119</c:v>
                </c:pt>
                <c:pt idx="10519">
                  <c:v>115</c:v>
                </c:pt>
                <c:pt idx="10520">
                  <c:v>120</c:v>
                </c:pt>
                <c:pt idx="10521">
                  <c:v>126</c:v>
                </c:pt>
                <c:pt idx="10522">
                  <c:v>139</c:v>
                </c:pt>
                <c:pt idx="10523">
                  <c:v>124</c:v>
                </c:pt>
                <c:pt idx="10524">
                  <c:v>129</c:v>
                </c:pt>
                <c:pt idx="10525">
                  <c:v>116</c:v>
                </c:pt>
                <c:pt idx="10526">
                  <c:v>123</c:v>
                </c:pt>
                <c:pt idx="10527">
                  <c:v>121</c:v>
                </c:pt>
                <c:pt idx="10528">
                  <c:v>128</c:v>
                </c:pt>
                <c:pt idx="10529">
                  <c:v>112</c:v>
                </c:pt>
                <c:pt idx="10530">
                  <c:v>100</c:v>
                </c:pt>
                <c:pt idx="10531">
                  <c:v>119</c:v>
                </c:pt>
                <c:pt idx="10532">
                  <c:v>119</c:v>
                </c:pt>
                <c:pt idx="10533">
                  <c:v>140</c:v>
                </c:pt>
                <c:pt idx="10534">
                  <c:v>116</c:v>
                </c:pt>
                <c:pt idx="10535">
                  <c:v>91</c:v>
                </c:pt>
                <c:pt idx="10536">
                  <c:v>109</c:v>
                </c:pt>
                <c:pt idx="10537">
                  <c:v>98</c:v>
                </c:pt>
                <c:pt idx="10538">
                  <c:v>136</c:v>
                </c:pt>
                <c:pt idx="10539">
                  <c:v>108</c:v>
                </c:pt>
                <c:pt idx="10540">
                  <c:v>147</c:v>
                </c:pt>
                <c:pt idx="10541">
                  <c:v>136</c:v>
                </c:pt>
                <c:pt idx="10542">
                  <c:v>141</c:v>
                </c:pt>
                <c:pt idx="10543">
                  <c:v>120</c:v>
                </c:pt>
                <c:pt idx="10544">
                  <c:v>132</c:v>
                </c:pt>
                <c:pt idx="10545">
                  <c:v>147</c:v>
                </c:pt>
                <c:pt idx="10546">
                  <c:v>123</c:v>
                </c:pt>
                <c:pt idx="10547">
                  <c:v>120</c:v>
                </c:pt>
                <c:pt idx="10548">
                  <c:v>127</c:v>
                </c:pt>
                <c:pt idx="10549">
                  <c:v>150</c:v>
                </c:pt>
                <c:pt idx="10550">
                  <c:v>130</c:v>
                </c:pt>
                <c:pt idx="10551">
                  <c:v>115</c:v>
                </c:pt>
                <c:pt idx="10552">
                  <c:v>124</c:v>
                </c:pt>
                <c:pt idx="10553">
                  <c:v>147</c:v>
                </c:pt>
                <c:pt idx="10554">
                  <c:v>114</c:v>
                </c:pt>
                <c:pt idx="10555">
                  <c:v>112</c:v>
                </c:pt>
                <c:pt idx="10556">
                  <c:v>157</c:v>
                </c:pt>
                <c:pt idx="10557">
                  <c:v>123</c:v>
                </c:pt>
                <c:pt idx="10558">
                  <c:v>114</c:v>
                </c:pt>
                <c:pt idx="10559">
                  <c:v>114</c:v>
                </c:pt>
                <c:pt idx="10560">
                  <c:v>110</c:v>
                </c:pt>
                <c:pt idx="10561">
                  <c:v>150</c:v>
                </c:pt>
                <c:pt idx="10562">
                  <c:v>140</c:v>
                </c:pt>
                <c:pt idx="10563">
                  <c:v>133</c:v>
                </c:pt>
                <c:pt idx="10564">
                  <c:v>100</c:v>
                </c:pt>
                <c:pt idx="10565">
                  <c:v>122</c:v>
                </c:pt>
                <c:pt idx="10566">
                  <c:v>123</c:v>
                </c:pt>
                <c:pt idx="10567">
                  <c:v>117</c:v>
                </c:pt>
                <c:pt idx="10568">
                  <c:v>146</c:v>
                </c:pt>
                <c:pt idx="10569">
                  <c:v>112</c:v>
                </c:pt>
                <c:pt idx="10570">
                  <c:v>141</c:v>
                </c:pt>
                <c:pt idx="10571">
                  <c:v>136</c:v>
                </c:pt>
                <c:pt idx="10572">
                  <c:v>113</c:v>
                </c:pt>
                <c:pt idx="10573">
                  <c:v>128</c:v>
                </c:pt>
                <c:pt idx="10574">
                  <c:v>122</c:v>
                </c:pt>
                <c:pt idx="10575">
                  <c:v>130</c:v>
                </c:pt>
                <c:pt idx="10576">
                  <c:v>145</c:v>
                </c:pt>
                <c:pt idx="10577">
                  <c:v>133</c:v>
                </c:pt>
                <c:pt idx="10578">
                  <c:v>125</c:v>
                </c:pt>
                <c:pt idx="10579">
                  <c:v>117</c:v>
                </c:pt>
                <c:pt idx="10580">
                  <c:v>113</c:v>
                </c:pt>
                <c:pt idx="10581">
                  <c:v>130</c:v>
                </c:pt>
                <c:pt idx="10582">
                  <c:v>153</c:v>
                </c:pt>
                <c:pt idx="10583">
                  <c:v>141</c:v>
                </c:pt>
                <c:pt idx="10584">
                  <c:v>121</c:v>
                </c:pt>
                <c:pt idx="10585">
                  <c:v>147</c:v>
                </c:pt>
                <c:pt idx="10586">
                  <c:v>125</c:v>
                </c:pt>
                <c:pt idx="10587">
                  <c:v>117</c:v>
                </c:pt>
                <c:pt idx="10588">
                  <c:v>118</c:v>
                </c:pt>
                <c:pt idx="10589">
                  <c:v>117</c:v>
                </c:pt>
                <c:pt idx="10590">
                  <c:v>111</c:v>
                </c:pt>
                <c:pt idx="10591">
                  <c:v>119</c:v>
                </c:pt>
                <c:pt idx="10592">
                  <c:v>147</c:v>
                </c:pt>
                <c:pt idx="10593">
                  <c:v>139</c:v>
                </c:pt>
                <c:pt idx="10594">
                  <c:v>146</c:v>
                </c:pt>
                <c:pt idx="10595">
                  <c:v>118</c:v>
                </c:pt>
                <c:pt idx="10596">
                  <c:v>134</c:v>
                </c:pt>
                <c:pt idx="10597">
                  <c:v>138</c:v>
                </c:pt>
                <c:pt idx="10598">
                  <c:v>114</c:v>
                </c:pt>
                <c:pt idx="10599">
                  <c:v>124</c:v>
                </c:pt>
                <c:pt idx="10600">
                  <c:v>137</c:v>
                </c:pt>
                <c:pt idx="10601">
                  <c:v>130</c:v>
                </c:pt>
                <c:pt idx="10602">
                  <c:v>152</c:v>
                </c:pt>
                <c:pt idx="10603">
                  <c:v>150</c:v>
                </c:pt>
                <c:pt idx="10604">
                  <c:v>126</c:v>
                </c:pt>
                <c:pt idx="10605">
                  <c:v>131</c:v>
                </c:pt>
                <c:pt idx="10606">
                  <c:v>121</c:v>
                </c:pt>
                <c:pt idx="10607">
                  <c:v>140</c:v>
                </c:pt>
                <c:pt idx="10608">
                  <c:v>135</c:v>
                </c:pt>
                <c:pt idx="10609">
                  <c:v>130</c:v>
                </c:pt>
                <c:pt idx="10610">
                  <c:v>122</c:v>
                </c:pt>
                <c:pt idx="10611">
                  <c:v>121</c:v>
                </c:pt>
                <c:pt idx="10612">
                  <c:v>134</c:v>
                </c:pt>
                <c:pt idx="10613">
                  <c:v>113</c:v>
                </c:pt>
                <c:pt idx="10614">
                  <c:v>122</c:v>
                </c:pt>
                <c:pt idx="10615">
                  <c:v>126</c:v>
                </c:pt>
                <c:pt idx="10616">
                  <c:v>124</c:v>
                </c:pt>
                <c:pt idx="10617">
                  <c:v>126</c:v>
                </c:pt>
                <c:pt idx="10618">
                  <c:v>125</c:v>
                </c:pt>
                <c:pt idx="10619">
                  <c:v>115</c:v>
                </c:pt>
                <c:pt idx="10620">
                  <c:v>129</c:v>
                </c:pt>
                <c:pt idx="10621">
                  <c:v>110</c:v>
                </c:pt>
                <c:pt idx="10622">
                  <c:v>125</c:v>
                </c:pt>
                <c:pt idx="10623">
                  <c:v>112</c:v>
                </c:pt>
                <c:pt idx="10624">
                  <c:v>104</c:v>
                </c:pt>
                <c:pt idx="10625">
                  <c:v>127</c:v>
                </c:pt>
                <c:pt idx="10626">
                  <c:v>107</c:v>
                </c:pt>
                <c:pt idx="10627">
                  <c:v>113</c:v>
                </c:pt>
                <c:pt idx="10628">
                  <c:v>115</c:v>
                </c:pt>
                <c:pt idx="10629">
                  <c:v>111</c:v>
                </c:pt>
                <c:pt idx="10630">
                  <c:v>129</c:v>
                </c:pt>
                <c:pt idx="10631">
                  <c:v>141</c:v>
                </c:pt>
                <c:pt idx="10632">
                  <c:v>111</c:v>
                </c:pt>
                <c:pt idx="10633">
                  <c:v>105</c:v>
                </c:pt>
                <c:pt idx="10634">
                  <c:v>109</c:v>
                </c:pt>
                <c:pt idx="10635">
                  <c:v>134</c:v>
                </c:pt>
                <c:pt idx="10636">
                  <c:v>143</c:v>
                </c:pt>
                <c:pt idx="10637">
                  <c:v>96</c:v>
                </c:pt>
                <c:pt idx="10638">
                  <c:v>104</c:v>
                </c:pt>
                <c:pt idx="10639">
                  <c:v>117</c:v>
                </c:pt>
                <c:pt idx="10640">
                  <c:v>123</c:v>
                </c:pt>
                <c:pt idx="10641">
                  <c:v>120</c:v>
                </c:pt>
                <c:pt idx="10642">
                  <c:v>114</c:v>
                </c:pt>
                <c:pt idx="10643">
                  <c:v>107</c:v>
                </c:pt>
                <c:pt idx="10644">
                  <c:v>113</c:v>
                </c:pt>
                <c:pt idx="10645">
                  <c:v>119</c:v>
                </c:pt>
                <c:pt idx="10646">
                  <c:v>118</c:v>
                </c:pt>
                <c:pt idx="10647">
                  <c:v>122</c:v>
                </c:pt>
                <c:pt idx="10648">
                  <c:v>116</c:v>
                </c:pt>
                <c:pt idx="10649">
                  <c:v>117</c:v>
                </c:pt>
                <c:pt idx="10650">
                  <c:v>116</c:v>
                </c:pt>
                <c:pt idx="10651">
                  <c:v>113</c:v>
                </c:pt>
                <c:pt idx="10652">
                  <c:v>123</c:v>
                </c:pt>
                <c:pt idx="10653">
                  <c:v>133</c:v>
                </c:pt>
                <c:pt idx="10654">
                  <c:v>119</c:v>
                </c:pt>
                <c:pt idx="10655">
                  <c:v>116</c:v>
                </c:pt>
                <c:pt idx="10656">
                  <c:v>147</c:v>
                </c:pt>
                <c:pt idx="10657">
                  <c:v>121</c:v>
                </c:pt>
                <c:pt idx="10658">
                  <c:v>112</c:v>
                </c:pt>
                <c:pt idx="10659">
                  <c:v>148</c:v>
                </c:pt>
                <c:pt idx="10660">
                  <c:v>146</c:v>
                </c:pt>
                <c:pt idx="10661">
                  <c:v>137</c:v>
                </c:pt>
                <c:pt idx="10662">
                  <c:v>149</c:v>
                </c:pt>
                <c:pt idx="10663">
                  <c:v>131</c:v>
                </c:pt>
                <c:pt idx="10664">
                  <c:v>133</c:v>
                </c:pt>
                <c:pt idx="10665">
                  <c:v>117</c:v>
                </c:pt>
                <c:pt idx="10666">
                  <c:v>124</c:v>
                </c:pt>
                <c:pt idx="10667">
                  <c:v>131</c:v>
                </c:pt>
                <c:pt idx="10668">
                  <c:v>120</c:v>
                </c:pt>
                <c:pt idx="10669">
                  <c:v>127</c:v>
                </c:pt>
                <c:pt idx="10670">
                  <c:v>113</c:v>
                </c:pt>
                <c:pt idx="10671">
                  <c:v>119</c:v>
                </c:pt>
                <c:pt idx="10672">
                  <c:v>140</c:v>
                </c:pt>
                <c:pt idx="10673">
                  <c:v>106</c:v>
                </c:pt>
                <c:pt idx="10674">
                  <c:v>120</c:v>
                </c:pt>
                <c:pt idx="10675">
                  <c:v>121</c:v>
                </c:pt>
                <c:pt idx="10676">
                  <c:v>107</c:v>
                </c:pt>
                <c:pt idx="10677">
                  <c:v>135</c:v>
                </c:pt>
                <c:pt idx="10678">
                  <c:v>137</c:v>
                </c:pt>
                <c:pt idx="10679">
                  <c:v>130</c:v>
                </c:pt>
                <c:pt idx="10680">
                  <c:v>92</c:v>
                </c:pt>
                <c:pt idx="10681">
                  <c:v>110</c:v>
                </c:pt>
                <c:pt idx="10682">
                  <c:v>121</c:v>
                </c:pt>
                <c:pt idx="10683">
                  <c:v>127</c:v>
                </c:pt>
                <c:pt idx="10684">
                  <c:v>113</c:v>
                </c:pt>
                <c:pt idx="10685">
                  <c:v>130</c:v>
                </c:pt>
                <c:pt idx="10686">
                  <c:v>123</c:v>
                </c:pt>
                <c:pt idx="10687">
                  <c:v>116</c:v>
                </c:pt>
                <c:pt idx="10688">
                  <c:v>124</c:v>
                </c:pt>
                <c:pt idx="10689">
                  <c:v>123</c:v>
                </c:pt>
                <c:pt idx="10690">
                  <c:v>127</c:v>
                </c:pt>
                <c:pt idx="10691">
                  <c:v>113</c:v>
                </c:pt>
                <c:pt idx="10692">
                  <c:v>124</c:v>
                </c:pt>
                <c:pt idx="10693">
                  <c:v>117</c:v>
                </c:pt>
                <c:pt idx="10694">
                  <c:v>135</c:v>
                </c:pt>
                <c:pt idx="10695">
                  <c:v>125</c:v>
                </c:pt>
                <c:pt idx="10696">
                  <c:v>122</c:v>
                </c:pt>
                <c:pt idx="10697">
                  <c:v>107</c:v>
                </c:pt>
                <c:pt idx="10698">
                  <c:v>130</c:v>
                </c:pt>
                <c:pt idx="10699">
                  <c:v>126</c:v>
                </c:pt>
                <c:pt idx="10700">
                  <c:v>108</c:v>
                </c:pt>
                <c:pt idx="10701">
                  <c:v>129</c:v>
                </c:pt>
                <c:pt idx="10702">
                  <c:v>137</c:v>
                </c:pt>
                <c:pt idx="10703">
                  <c:v>107</c:v>
                </c:pt>
                <c:pt idx="10704">
                  <c:v>135</c:v>
                </c:pt>
                <c:pt idx="10705">
                  <c:v>149</c:v>
                </c:pt>
                <c:pt idx="10706">
                  <c:v>110</c:v>
                </c:pt>
                <c:pt idx="10707">
                  <c:v>117</c:v>
                </c:pt>
                <c:pt idx="10708">
                  <c:v>118</c:v>
                </c:pt>
                <c:pt idx="10709">
                  <c:v>104</c:v>
                </c:pt>
                <c:pt idx="10710">
                  <c:v>116</c:v>
                </c:pt>
                <c:pt idx="10711">
                  <c:v>132</c:v>
                </c:pt>
                <c:pt idx="10712">
                  <c:v>119</c:v>
                </c:pt>
                <c:pt idx="10713">
                  <c:v>131</c:v>
                </c:pt>
                <c:pt idx="10714">
                  <c:v>126</c:v>
                </c:pt>
                <c:pt idx="10715">
                  <c:v>145</c:v>
                </c:pt>
                <c:pt idx="10716">
                  <c:v>150</c:v>
                </c:pt>
                <c:pt idx="10717">
                  <c:v>146</c:v>
                </c:pt>
                <c:pt idx="10718">
                  <c:v>151</c:v>
                </c:pt>
                <c:pt idx="10719">
                  <c:v>105</c:v>
                </c:pt>
                <c:pt idx="10720">
                  <c:v>110</c:v>
                </c:pt>
                <c:pt idx="10721">
                  <c:v>103</c:v>
                </c:pt>
                <c:pt idx="10722">
                  <c:v>112</c:v>
                </c:pt>
                <c:pt idx="10723">
                  <c:v>121</c:v>
                </c:pt>
                <c:pt idx="10724">
                  <c:v>101</c:v>
                </c:pt>
                <c:pt idx="10725">
                  <c:v>146</c:v>
                </c:pt>
                <c:pt idx="10726">
                  <c:v>113</c:v>
                </c:pt>
                <c:pt idx="10727">
                  <c:v>110</c:v>
                </c:pt>
                <c:pt idx="10728">
                  <c:v>128</c:v>
                </c:pt>
                <c:pt idx="10729">
                  <c:v>132</c:v>
                </c:pt>
                <c:pt idx="10730">
                  <c:v>118</c:v>
                </c:pt>
                <c:pt idx="10731">
                  <c:v>130</c:v>
                </c:pt>
                <c:pt idx="10732">
                  <c:v>142</c:v>
                </c:pt>
                <c:pt idx="10733">
                  <c:v>145</c:v>
                </c:pt>
                <c:pt idx="10734">
                  <c:v>139</c:v>
                </c:pt>
                <c:pt idx="10735">
                  <c:v>140</c:v>
                </c:pt>
                <c:pt idx="10736">
                  <c:v>122</c:v>
                </c:pt>
                <c:pt idx="10737">
                  <c:v>162</c:v>
                </c:pt>
                <c:pt idx="10738">
                  <c:v>124</c:v>
                </c:pt>
                <c:pt idx="10739">
                  <c:v>131</c:v>
                </c:pt>
                <c:pt idx="10740">
                  <c:v>129</c:v>
                </c:pt>
                <c:pt idx="10741">
                  <c:v>119</c:v>
                </c:pt>
                <c:pt idx="10742">
                  <c:v>112</c:v>
                </c:pt>
                <c:pt idx="10743">
                  <c:v>107</c:v>
                </c:pt>
                <c:pt idx="10744">
                  <c:v>128</c:v>
                </c:pt>
                <c:pt idx="10745">
                  <c:v>117</c:v>
                </c:pt>
                <c:pt idx="10746">
                  <c:v>137</c:v>
                </c:pt>
                <c:pt idx="10747">
                  <c:v>96</c:v>
                </c:pt>
                <c:pt idx="10748">
                  <c:v>124</c:v>
                </c:pt>
                <c:pt idx="10749">
                  <c:v>125</c:v>
                </c:pt>
                <c:pt idx="10750">
                  <c:v>136</c:v>
                </c:pt>
                <c:pt idx="10751">
                  <c:v>121</c:v>
                </c:pt>
                <c:pt idx="10752">
                  <c:v>137</c:v>
                </c:pt>
                <c:pt idx="10753">
                  <c:v>124</c:v>
                </c:pt>
                <c:pt idx="10754">
                  <c:v>115</c:v>
                </c:pt>
                <c:pt idx="10755">
                  <c:v>107</c:v>
                </c:pt>
                <c:pt idx="10756">
                  <c:v>123</c:v>
                </c:pt>
                <c:pt idx="10757">
                  <c:v>127</c:v>
                </c:pt>
                <c:pt idx="10758">
                  <c:v>123</c:v>
                </c:pt>
                <c:pt idx="10759">
                  <c:v>119</c:v>
                </c:pt>
                <c:pt idx="10760">
                  <c:v>110</c:v>
                </c:pt>
                <c:pt idx="10761">
                  <c:v>133</c:v>
                </c:pt>
                <c:pt idx="10762">
                  <c:v>116</c:v>
                </c:pt>
                <c:pt idx="10763">
                  <c:v>122</c:v>
                </c:pt>
                <c:pt idx="10764">
                  <c:v>123</c:v>
                </c:pt>
                <c:pt idx="10765">
                  <c:v>138</c:v>
                </c:pt>
                <c:pt idx="10766">
                  <c:v>122</c:v>
                </c:pt>
                <c:pt idx="10767">
                  <c:v>128</c:v>
                </c:pt>
                <c:pt idx="10768">
                  <c:v>130</c:v>
                </c:pt>
                <c:pt idx="10769">
                  <c:v>124</c:v>
                </c:pt>
                <c:pt idx="10770">
                  <c:v>110</c:v>
                </c:pt>
                <c:pt idx="10771">
                  <c:v>129</c:v>
                </c:pt>
                <c:pt idx="10772">
                  <c:v>116</c:v>
                </c:pt>
                <c:pt idx="10773">
                  <c:v>149</c:v>
                </c:pt>
                <c:pt idx="10774">
                  <c:v>135</c:v>
                </c:pt>
                <c:pt idx="10775">
                  <c:v>122</c:v>
                </c:pt>
                <c:pt idx="10776">
                  <c:v>105</c:v>
                </c:pt>
                <c:pt idx="10777">
                  <c:v>150</c:v>
                </c:pt>
                <c:pt idx="10778">
                  <c:v>138</c:v>
                </c:pt>
                <c:pt idx="10779">
                  <c:v>131</c:v>
                </c:pt>
                <c:pt idx="10780">
                  <c:v>119</c:v>
                </c:pt>
                <c:pt idx="10781">
                  <c:v>106</c:v>
                </c:pt>
                <c:pt idx="10782">
                  <c:v>116</c:v>
                </c:pt>
                <c:pt idx="10783">
                  <c:v>124</c:v>
                </c:pt>
                <c:pt idx="10784">
                  <c:v>117</c:v>
                </c:pt>
                <c:pt idx="10785">
                  <c:v>119</c:v>
                </c:pt>
                <c:pt idx="10786">
                  <c:v>120</c:v>
                </c:pt>
                <c:pt idx="10787">
                  <c:v>134</c:v>
                </c:pt>
                <c:pt idx="10788">
                  <c:v>139</c:v>
                </c:pt>
                <c:pt idx="10789">
                  <c:v>113</c:v>
                </c:pt>
                <c:pt idx="10790">
                  <c:v>149</c:v>
                </c:pt>
                <c:pt idx="10791">
                  <c:v>140</c:v>
                </c:pt>
                <c:pt idx="10792">
                  <c:v>110</c:v>
                </c:pt>
                <c:pt idx="10793">
                  <c:v>112</c:v>
                </c:pt>
                <c:pt idx="10794">
                  <c:v>125</c:v>
                </c:pt>
                <c:pt idx="10795">
                  <c:v>136</c:v>
                </c:pt>
                <c:pt idx="10796">
                  <c:v>137</c:v>
                </c:pt>
                <c:pt idx="10797">
                  <c:v>110</c:v>
                </c:pt>
                <c:pt idx="10798">
                  <c:v>132</c:v>
                </c:pt>
                <c:pt idx="10799">
                  <c:v>122</c:v>
                </c:pt>
                <c:pt idx="10800">
                  <c:v>130</c:v>
                </c:pt>
                <c:pt idx="10801">
                  <c:v>120</c:v>
                </c:pt>
                <c:pt idx="10802">
                  <c:v>129</c:v>
                </c:pt>
                <c:pt idx="10803">
                  <c:v>123</c:v>
                </c:pt>
                <c:pt idx="10804">
                  <c:v>140</c:v>
                </c:pt>
                <c:pt idx="10805">
                  <c:v>116</c:v>
                </c:pt>
                <c:pt idx="10806">
                  <c:v>130</c:v>
                </c:pt>
                <c:pt idx="10807">
                  <c:v>125</c:v>
                </c:pt>
                <c:pt idx="10808">
                  <c:v>94</c:v>
                </c:pt>
                <c:pt idx="10809">
                  <c:v>115</c:v>
                </c:pt>
                <c:pt idx="10810">
                  <c:v>111</c:v>
                </c:pt>
                <c:pt idx="10811">
                  <c:v>105</c:v>
                </c:pt>
                <c:pt idx="10812">
                  <c:v>126</c:v>
                </c:pt>
                <c:pt idx="10813">
                  <c:v>112</c:v>
                </c:pt>
                <c:pt idx="10814">
                  <c:v>109</c:v>
                </c:pt>
                <c:pt idx="10815">
                  <c:v>114</c:v>
                </c:pt>
                <c:pt idx="10816">
                  <c:v>119</c:v>
                </c:pt>
                <c:pt idx="10817">
                  <c:v>137</c:v>
                </c:pt>
                <c:pt idx="10818">
                  <c:v>150</c:v>
                </c:pt>
                <c:pt idx="10819">
                  <c:v>127</c:v>
                </c:pt>
                <c:pt idx="10820">
                  <c:v>136</c:v>
                </c:pt>
                <c:pt idx="10821">
                  <c:v>121</c:v>
                </c:pt>
                <c:pt idx="10822">
                  <c:v>103</c:v>
                </c:pt>
                <c:pt idx="10823">
                  <c:v>112</c:v>
                </c:pt>
                <c:pt idx="10824">
                  <c:v>109</c:v>
                </c:pt>
                <c:pt idx="10825">
                  <c:v>127</c:v>
                </c:pt>
                <c:pt idx="10826">
                  <c:v>119</c:v>
                </c:pt>
                <c:pt idx="10827">
                  <c:v>121</c:v>
                </c:pt>
                <c:pt idx="10828">
                  <c:v>140</c:v>
                </c:pt>
                <c:pt idx="10829">
                  <c:v>148</c:v>
                </c:pt>
                <c:pt idx="10830">
                  <c:v>131</c:v>
                </c:pt>
                <c:pt idx="10831">
                  <c:v>133</c:v>
                </c:pt>
                <c:pt idx="10832">
                  <c:v>130</c:v>
                </c:pt>
                <c:pt idx="10833">
                  <c:v>124</c:v>
                </c:pt>
                <c:pt idx="10834">
                  <c:v>121</c:v>
                </c:pt>
                <c:pt idx="10835">
                  <c:v>104</c:v>
                </c:pt>
                <c:pt idx="10836">
                  <c:v>129</c:v>
                </c:pt>
                <c:pt idx="10837">
                  <c:v>127</c:v>
                </c:pt>
                <c:pt idx="10838">
                  <c:v>123</c:v>
                </c:pt>
                <c:pt idx="10839">
                  <c:v>121</c:v>
                </c:pt>
                <c:pt idx="10840">
                  <c:v>129</c:v>
                </c:pt>
                <c:pt idx="10841">
                  <c:v>125</c:v>
                </c:pt>
                <c:pt idx="10842">
                  <c:v>120</c:v>
                </c:pt>
                <c:pt idx="10843">
                  <c:v>107</c:v>
                </c:pt>
                <c:pt idx="10844">
                  <c:v>123</c:v>
                </c:pt>
                <c:pt idx="10845">
                  <c:v>125</c:v>
                </c:pt>
                <c:pt idx="10846">
                  <c:v>106</c:v>
                </c:pt>
                <c:pt idx="10847">
                  <c:v>124</c:v>
                </c:pt>
                <c:pt idx="10848">
                  <c:v>126</c:v>
                </c:pt>
                <c:pt idx="10849">
                  <c:v>130</c:v>
                </c:pt>
                <c:pt idx="10850">
                  <c:v>129</c:v>
                </c:pt>
                <c:pt idx="10851">
                  <c:v>132</c:v>
                </c:pt>
                <c:pt idx="10852">
                  <c:v>148</c:v>
                </c:pt>
                <c:pt idx="10853">
                  <c:v>139</c:v>
                </c:pt>
                <c:pt idx="10854">
                  <c:v>132</c:v>
                </c:pt>
                <c:pt idx="10855">
                  <c:v>133</c:v>
                </c:pt>
                <c:pt idx="10856">
                  <c:v>133</c:v>
                </c:pt>
                <c:pt idx="10857">
                  <c:v>111</c:v>
                </c:pt>
                <c:pt idx="10858">
                  <c:v>150</c:v>
                </c:pt>
                <c:pt idx="10859">
                  <c:v>137</c:v>
                </c:pt>
                <c:pt idx="10860">
                  <c:v>136</c:v>
                </c:pt>
                <c:pt idx="10861">
                  <c:v>136</c:v>
                </c:pt>
                <c:pt idx="10862">
                  <c:v>116</c:v>
                </c:pt>
                <c:pt idx="10863">
                  <c:v>129</c:v>
                </c:pt>
                <c:pt idx="10864">
                  <c:v>140</c:v>
                </c:pt>
                <c:pt idx="10865" formatCode="General">
                  <c:v>116</c:v>
                </c:pt>
                <c:pt idx="10866" formatCode="General">
                  <c:v>118</c:v>
                </c:pt>
                <c:pt idx="10867" formatCode="General">
                  <c:v>118</c:v>
                </c:pt>
                <c:pt idx="10868" formatCode="General">
                  <c:v>124</c:v>
                </c:pt>
                <c:pt idx="10869" formatCode="General">
                  <c:v>114</c:v>
                </c:pt>
                <c:pt idx="10870" formatCode="General">
                  <c:v>116</c:v>
                </c:pt>
                <c:pt idx="10871" formatCode="General">
                  <c:v>106</c:v>
                </c:pt>
                <c:pt idx="10872" formatCode="General">
                  <c:v>127</c:v>
                </c:pt>
                <c:pt idx="10873" formatCode="General">
                  <c:v>115</c:v>
                </c:pt>
                <c:pt idx="10874" formatCode="General">
                  <c:v>116</c:v>
                </c:pt>
                <c:pt idx="10875" formatCode="General">
                  <c:v>112</c:v>
                </c:pt>
                <c:pt idx="10876" formatCode="General">
                  <c:v>127</c:v>
                </c:pt>
                <c:pt idx="10877" formatCode="General">
                  <c:v>111</c:v>
                </c:pt>
                <c:pt idx="10878" formatCode="General">
                  <c:v>77</c:v>
                </c:pt>
                <c:pt idx="10879" formatCode="General">
                  <c:v>125</c:v>
                </c:pt>
                <c:pt idx="10880" formatCode="General">
                  <c:v>98</c:v>
                </c:pt>
                <c:pt idx="10881" formatCode="General">
                  <c:v>110</c:v>
                </c:pt>
                <c:pt idx="10882" formatCode="General">
                  <c:v>115</c:v>
                </c:pt>
                <c:pt idx="10883" formatCode="General">
                  <c:v>123</c:v>
                </c:pt>
                <c:pt idx="10884" formatCode="General">
                  <c:v>119</c:v>
                </c:pt>
                <c:pt idx="10885" formatCode="General">
                  <c:v>124</c:v>
                </c:pt>
                <c:pt idx="10886" formatCode="General">
                  <c:v>125</c:v>
                </c:pt>
                <c:pt idx="10887" formatCode="General">
                  <c:v>117</c:v>
                </c:pt>
                <c:pt idx="10888" formatCode="General">
                  <c:v>100</c:v>
                </c:pt>
                <c:pt idx="10890" formatCode="General">
                  <c:v>131</c:v>
                </c:pt>
                <c:pt idx="10891" formatCode="General">
                  <c:v>148</c:v>
                </c:pt>
                <c:pt idx="10892" formatCode="General">
                  <c:v>119</c:v>
                </c:pt>
                <c:pt idx="10893" formatCode="General">
                  <c:v>129</c:v>
                </c:pt>
                <c:pt idx="10894" formatCode="General">
                  <c:v>112</c:v>
                </c:pt>
                <c:pt idx="10895" formatCode="General">
                  <c:v>119</c:v>
                </c:pt>
                <c:pt idx="10896" formatCode="General">
                  <c:v>125</c:v>
                </c:pt>
                <c:pt idx="10897" formatCode="General">
                  <c:v>121</c:v>
                </c:pt>
                <c:pt idx="10898" formatCode="General">
                  <c:v>118</c:v>
                </c:pt>
                <c:pt idx="10899" formatCode="General">
                  <c:v>136</c:v>
                </c:pt>
                <c:pt idx="10900" formatCode="General">
                  <c:v>139.19999999999999</c:v>
                </c:pt>
                <c:pt idx="10901" formatCode="General">
                  <c:v>114</c:v>
                </c:pt>
                <c:pt idx="10902" formatCode="General">
                  <c:v>92</c:v>
                </c:pt>
                <c:pt idx="10903" formatCode="General">
                  <c:v>94</c:v>
                </c:pt>
                <c:pt idx="10904" formatCode="General">
                  <c:v>114</c:v>
                </c:pt>
                <c:pt idx="10905" formatCode="General">
                  <c:v>119</c:v>
                </c:pt>
                <c:pt idx="10906" formatCode="General">
                  <c:v>118</c:v>
                </c:pt>
                <c:pt idx="10907" formatCode="General">
                  <c:v>92</c:v>
                </c:pt>
                <c:pt idx="10908" formatCode="General">
                  <c:v>118</c:v>
                </c:pt>
                <c:pt idx="10909" formatCode="General">
                  <c:v>122</c:v>
                </c:pt>
                <c:pt idx="10910" formatCode="General">
                  <c:v>119</c:v>
                </c:pt>
                <c:pt idx="10911" formatCode="General">
                  <c:v>92</c:v>
                </c:pt>
                <c:pt idx="10912" formatCode="General">
                  <c:v>108</c:v>
                </c:pt>
                <c:pt idx="10913" formatCode="General">
                  <c:v>120</c:v>
                </c:pt>
                <c:pt idx="10914" formatCode="General">
                  <c:v>111</c:v>
                </c:pt>
                <c:pt idx="10915" formatCode="General">
                  <c:v>113</c:v>
                </c:pt>
                <c:pt idx="10916" formatCode="General">
                  <c:v>112</c:v>
                </c:pt>
                <c:pt idx="10917" formatCode="General">
                  <c:v>127</c:v>
                </c:pt>
                <c:pt idx="10918" formatCode="General">
                  <c:v>115</c:v>
                </c:pt>
                <c:pt idx="10919" formatCode="General">
                  <c:v>130</c:v>
                </c:pt>
                <c:pt idx="10920" formatCode="General">
                  <c:v>121</c:v>
                </c:pt>
                <c:pt idx="10921" formatCode="General">
                  <c:v>121</c:v>
                </c:pt>
                <c:pt idx="10922" formatCode="General">
                  <c:v>97</c:v>
                </c:pt>
                <c:pt idx="10924" formatCode="General">
                  <c:v>85</c:v>
                </c:pt>
                <c:pt idx="10925" formatCode="General">
                  <c:v>92</c:v>
                </c:pt>
                <c:pt idx="10926" formatCode="General">
                  <c:v>69</c:v>
                </c:pt>
                <c:pt idx="10927" formatCode="General">
                  <c:v>132</c:v>
                </c:pt>
                <c:pt idx="10928" formatCode="General">
                  <c:v>134</c:v>
                </c:pt>
                <c:pt idx="10929" formatCode="General">
                  <c:v>107</c:v>
                </c:pt>
                <c:pt idx="10930" formatCode="General">
                  <c:v>126</c:v>
                </c:pt>
                <c:pt idx="10931" formatCode="General">
                  <c:v>101</c:v>
                </c:pt>
                <c:pt idx="10932" formatCode="General">
                  <c:v>98</c:v>
                </c:pt>
                <c:pt idx="10933" formatCode="General">
                  <c:v>119</c:v>
                </c:pt>
                <c:pt idx="10934" formatCode="General">
                  <c:v>106</c:v>
                </c:pt>
                <c:pt idx="10935" formatCode="General">
                  <c:v>96</c:v>
                </c:pt>
                <c:pt idx="10936" formatCode="General">
                  <c:v>104</c:v>
                </c:pt>
                <c:pt idx="10937" formatCode="General">
                  <c:v>114</c:v>
                </c:pt>
                <c:pt idx="10938" formatCode="General">
                  <c:v>123</c:v>
                </c:pt>
                <c:pt idx="10939" formatCode="General">
                  <c:v>107</c:v>
                </c:pt>
                <c:pt idx="10940" formatCode="General">
                  <c:v>102</c:v>
                </c:pt>
                <c:pt idx="10941" formatCode="General">
                  <c:v>115</c:v>
                </c:pt>
                <c:pt idx="10942" formatCode="General">
                  <c:v>131</c:v>
                </c:pt>
                <c:pt idx="10943" formatCode="General">
                  <c:v>119</c:v>
                </c:pt>
                <c:pt idx="10944" formatCode="General">
                  <c:v>116</c:v>
                </c:pt>
                <c:pt idx="10945" formatCode="General">
                  <c:v>122</c:v>
                </c:pt>
                <c:pt idx="10946" formatCode="General">
                  <c:v>108</c:v>
                </c:pt>
                <c:pt idx="10947" formatCode="General">
                  <c:v>100</c:v>
                </c:pt>
                <c:pt idx="10948" formatCode="General">
                  <c:v>107</c:v>
                </c:pt>
                <c:pt idx="10949" formatCode="General">
                  <c:v>140</c:v>
                </c:pt>
                <c:pt idx="10950" formatCode="General">
                  <c:v>118</c:v>
                </c:pt>
                <c:pt idx="10951" formatCode="General">
                  <c:v>105</c:v>
                </c:pt>
                <c:pt idx="10952" formatCode="General">
                  <c:v>108</c:v>
                </c:pt>
                <c:pt idx="10953" formatCode="General">
                  <c:v>100</c:v>
                </c:pt>
                <c:pt idx="10954" formatCode="General">
                  <c:v>90</c:v>
                </c:pt>
                <c:pt idx="10955" formatCode="General">
                  <c:v>93</c:v>
                </c:pt>
                <c:pt idx="10956" formatCode="General">
                  <c:v>125</c:v>
                </c:pt>
                <c:pt idx="10957" formatCode="General">
                  <c:v>138</c:v>
                </c:pt>
                <c:pt idx="10958" formatCode="General">
                  <c:v>101</c:v>
                </c:pt>
                <c:pt idx="10959" formatCode="General">
                  <c:v>112</c:v>
                </c:pt>
                <c:pt idx="10960" formatCode="General">
                  <c:v>103.7</c:v>
                </c:pt>
                <c:pt idx="10961" formatCode="General">
                  <c:v>128</c:v>
                </c:pt>
                <c:pt idx="10962" formatCode="General">
                  <c:v>130</c:v>
                </c:pt>
                <c:pt idx="10963" formatCode="General">
                  <c:v>121</c:v>
                </c:pt>
                <c:pt idx="10964" formatCode="General">
                  <c:v>136</c:v>
                </c:pt>
                <c:pt idx="10965" formatCode="General">
                  <c:v>142</c:v>
                </c:pt>
                <c:pt idx="10966" formatCode="General">
                  <c:v>108</c:v>
                </c:pt>
                <c:pt idx="10967" formatCode="General">
                  <c:v>106</c:v>
                </c:pt>
                <c:pt idx="10968" formatCode="General">
                  <c:v>115</c:v>
                </c:pt>
                <c:pt idx="10969" formatCode="General">
                  <c:v>115</c:v>
                </c:pt>
                <c:pt idx="10970" formatCode="General">
                  <c:v>100</c:v>
                </c:pt>
                <c:pt idx="10971" formatCode="General">
                  <c:v>137</c:v>
                </c:pt>
                <c:pt idx="10972" formatCode="General">
                  <c:v>102</c:v>
                </c:pt>
                <c:pt idx="10973" formatCode="General">
                  <c:v>110</c:v>
                </c:pt>
                <c:pt idx="10974" formatCode="General">
                  <c:v>92</c:v>
                </c:pt>
                <c:pt idx="10975" formatCode="General">
                  <c:v>116</c:v>
                </c:pt>
                <c:pt idx="10976" formatCode="General">
                  <c:v>124</c:v>
                </c:pt>
                <c:pt idx="10977" formatCode="General">
                  <c:v>112</c:v>
                </c:pt>
                <c:pt idx="10978" formatCode="General">
                  <c:v>128</c:v>
                </c:pt>
                <c:pt idx="10979" formatCode="General">
                  <c:v>131</c:v>
                </c:pt>
                <c:pt idx="10980" formatCode="General">
                  <c:v>111</c:v>
                </c:pt>
                <c:pt idx="10981" formatCode="General">
                  <c:v>142</c:v>
                </c:pt>
                <c:pt idx="10982" formatCode="General">
                  <c:v>128</c:v>
                </c:pt>
                <c:pt idx="10983" formatCode="General">
                  <c:v>118</c:v>
                </c:pt>
                <c:pt idx="10984" formatCode="General">
                  <c:v>121</c:v>
                </c:pt>
                <c:pt idx="10985" formatCode="General">
                  <c:v>109</c:v>
                </c:pt>
                <c:pt idx="10986" formatCode="General">
                  <c:v>113</c:v>
                </c:pt>
                <c:pt idx="10987" formatCode="General">
                  <c:v>126</c:v>
                </c:pt>
                <c:pt idx="10988" formatCode="General">
                  <c:v>124</c:v>
                </c:pt>
                <c:pt idx="10989" formatCode="General">
                  <c:v>111</c:v>
                </c:pt>
                <c:pt idx="10990" formatCode="General">
                  <c:v>101</c:v>
                </c:pt>
                <c:pt idx="10991" formatCode="General">
                  <c:v>107</c:v>
                </c:pt>
                <c:pt idx="10992" formatCode="General">
                  <c:v>139</c:v>
                </c:pt>
                <c:pt idx="10993" formatCode="General">
                  <c:v>115</c:v>
                </c:pt>
                <c:pt idx="10994" formatCode="General">
                  <c:v>119</c:v>
                </c:pt>
                <c:pt idx="10995" formatCode="General">
                  <c:v>126</c:v>
                </c:pt>
                <c:pt idx="10996" formatCode="General">
                  <c:v>113</c:v>
                </c:pt>
                <c:pt idx="10997" formatCode="General">
                  <c:v>136</c:v>
                </c:pt>
                <c:pt idx="10998" formatCode="General">
                  <c:v>112</c:v>
                </c:pt>
                <c:pt idx="10999" formatCode="General">
                  <c:v>106</c:v>
                </c:pt>
                <c:pt idx="11000" formatCode="General">
                  <c:v>137</c:v>
                </c:pt>
                <c:pt idx="11001" formatCode="General">
                  <c:v>140</c:v>
                </c:pt>
                <c:pt idx="11002" formatCode="General">
                  <c:v>129</c:v>
                </c:pt>
                <c:pt idx="11003" formatCode="General">
                  <c:v>117</c:v>
                </c:pt>
                <c:pt idx="11004" formatCode="General">
                  <c:v>117</c:v>
                </c:pt>
                <c:pt idx="11005" formatCode="General">
                  <c:v>110</c:v>
                </c:pt>
                <c:pt idx="11006" formatCode="General">
                  <c:v>113</c:v>
                </c:pt>
                <c:pt idx="11007" formatCode="General">
                  <c:v>117</c:v>
                </c:pt>
                <c:pt idx="11008" formatCode="General">
                  <c:v>122</c:v>
                </c:pt>
                <c:pt idx="11009" formatCode="General">
                  <c:v>109</c:v>
                </c:pt>
                <c:pt idx="11010" formatCode="General">
                  <c:v>139</c:v>
                </c:pt>
                <c:pt idx="11011" formatCode="General">
                  <c:v>112</c:v>
                </c:pt>
                <c:pt idx="11012" formatCode="General">
                  <c:v>122</c:v>
                </c:pt>
                <c:pt idx="11013" formatCode="General">
                  <c:v>120</c:v>
                </c:pt>
                <c:pt idx="11014" formatCode="General">
                  <c:v>110</c:v>
                </c:pt>
                <c:pt idx="11015" formatCode="General">
                  <c:v>118</c:v>
                </c:pt>
                <c:pt idx="11016" formatCode="General">
                  <c:v>119</c:v>
                </c:pt>
                <c:pt idx="11017" formatCode="General">
                  <c:v>113</c:v>
                </c:pt>
                <c:pt idx="11018" formatCode="General">
                  <c:v>122</c:v>
                </c:pt>
                <c:pt idx="11019" formatCode="General">
                  <c:v>101</c:v>
                </c:pt>
                <c:pt idx="11020" formatCode="General">
                  <c:v>118</c:v>
                </c:pt>
                <c:pt idx="11021" formatCode="General">
                  <c:v>125</c:v>
                </c:pt>
                <c:pt idx="11022" formatCode="General">
                  <c:v>136</c:v>
                </c:pt>
                <c:pt idx="11023" formatCode="General">
                  <c:v>130</c:v>
                </c:pt>
                <c:pt idx="11024" formatCode="General">
                  <c:v>140</c:v>
                </c:pt>
                <c:pt idx="11025" formatCode="General">
                  <c:v>95</c:v>
                </c:pt>
                <c:pt idx="11026" formatCode="General">
                  <c:v>114</c:v>
                </c:pt>
                <c:pt idx="11027" formatCode="General">
                  <c:v>107</c:v>
                </c:pt>
                <c:pt idx="11028" formatCode="General">
                  <c:v>92</c:v>
                </c:pt>
                <c:pt idx="11029" formatCode="General">
                  <c:v>100</c:v>
                </c:pt>
                <c:pt idx="11030" formatCode="General">
                  <c:v>122</c:v>
                </c:pt>
                <c:pt idx="11031" formatCode="General">
                  <c:v>128</c:v>
                </c:pt>
                <c:pt idx="11032" formatCode="General">
                  <c:v>104</c:v>
                </c:pt>
                <c:pt idx="11033" formatCode="General">
                  <c:v>91</c:v>
                </c:pt>
                <c:pt idx="11034" formatCode="General">
                  <c:v>121</c:v>
                </c:pt>
                <c:pt idx="11035" formatCode="General">
                  <c:v>100</c:v>
                </c:pt>
                <c:pt idx="11036" formatCode="General">
                  <c:v>136</c:v>
                </c:pt>
                <c:pt idx="11037" formatCode="General">
                  <c:v>117</c:v>
                </c:pt>
                <c:pt idx="11038" formatCode="General">
                  <c:v>112</c:v>
                </c:pt>
                <c:pt idx="11039" formatCode="General">
                  <c:v>141</c:v>
                </c:pt>
                <c:pt idx="11040" formatCode="General">
                  <c:v>110</c:v>
                </c:pt>
                <c:pt idx="11041" formatCode="General">
                  <c:v>124</c:v>
                </c:pt>
                <c:pt idx="11042" formatCode="General">
                  <c:v>125</c:v>
                </c:pt>
                <c:pt idx="11043" formatCode="General">
                  <c:v>102</c:v>
                </c:pt>
                <c:pt idx="11044" formatCode="General">
                  <c:v>118</c:v>
                </c:pt>
                <c:pt idx="11045" formatCode="General">
                  <c:v>112</c:v>
                </c:pt>
                <c:pt idx="11046" formatCode="General">
                  <c:v>135</c:v>
                </c:pt>
                <c:pt idx="11047" formatCode="General">
                  <c:v>105</c:v>
                </c:pt>
                <c:pt idx="11048" formatCode="General">
                  <c:v>114</c:v>
                </c:pt>
                <c:pt idx="11049" formatCode="General">
                  <c:v>117</c:v>
                </c:pt>
                <c:pt idx="11050" formatCode="General">
                  <c:v>106</c:v>
                </c:pt>
                <c:pt idx="11051" formatCode="General">
                  <c:v>120</c:v>
                </c:pt>
                <c:pt idx="11052" formatCode="General">
                  <c:v>122</c:v>
                </c:pt>
                <c:pt idx="11053" formatCode="General">
                  <c:v>121</c:v>
                </c:pt>
                <c:pt idx="11054" formatCode="General">
                  <c:v>98</c:v>
                </c:pt>
                <c:pt idx="11055" formatCode="General">
                  <c:v>127</c:v>
                </c:pt>
                <c:pt idx="11056" formatCode="General">
                  <c:v>126</c:v>
                </c:pt>
                <c:pt idx="11057" formatCode="General">
                  <c:v>134</c:v>
                </c:pt>
                <c:pt idx="11058" formatCode="General">
                  <c:v>108</c:v>
                </c:pt>
                <c:pt idx="11059" formatCode="General">
                  <c:v>122</c:v>
                </c:pt>
                <c:pt idx="11060" formatCode="General">
                  <c:v>112</c:v>
                </c:pt>
                <c:pt idx="11061" formatCode="General">
                  <c:v>119</c:v>
                </c:pt>
                <c:pt idx="11062" formatCode="General">
                  <c:v>103</c:v>
                </c:pt>
                <c:pt idx="11063" formatCode="General">
                  <c:v>114</c:v>
                </c:pt>
                <c:pt idx="11064" formatCode="General">
                  <c:v>118</c:v>
                </c:pt>
                <c:pt idx="11065" formatCode="General">
                  <c:v>118</c:v>
                </c:pt>
                <c:pt idx="11066" formatCode="General">
                  <c:v>129</c:v>
                </c:pt>
                <c:pt idx="11067" formatCode="General">
                  <c:v>162</c:v>
                </c:pt>
                <c:pt idx="11068" formatCode="General">
                  <c:v>130</c:v>
                </c:pt>
                <c:pt idx="11069" formatCode="General">
                  <c:v>103</c:v>
                </c:pt>
                <c:pt idx="11070" formatCode="General">
                  <c:v>127</c:v>
                </c:pt>
                <c:pt idx="11071" formatCode="General">
                  <c:v>100</c:v>
                </c:pt>
                <c:pt idx="11072" formatCode="General">
                  <c:v>132</c:v>
                </c:pt>
                <c:pt idx="11073" formatCode="General">
                  <c:v>124</c:v>
                </c:pt>
                <c:pt idx="11074" formatCode="General">
                  <c:v>117</c:v>
                </c:pt>
                <c:pt idx="11075" formatCode="General">
                  <c:v>121</c:v>
                </c:pt>
                <c:pt idx="11076" formatCode="General">
                  <c:v>95</c:v>
                </c:pt>
                <c:pt idx="11077" formatCode="General">
                  <c:v>98</c:v>
                </c:pt>
                <c:pt idx="11078" formatCode="General">
                  <c:v>125</c:v>
                </c:pt>
                <c:pt idx="11079" formatCode="General">
                  <c:v>137</c:v>
                </c:pt>
                <c:pt idx="11080" formatCode="General">
                  <c:v>115</c:v>
                </c:pt>
                <c:pt idx="11081" formatCode="General">
                  <c:v>126</c:v>
                </c:pt>
                <c:pt idx="11082" formatCode="General">
                  <c:v>119</c:v>
                </c:pt>
                <c:pt idx="11083" formatCode="General">
                  <c:v>123</c:v>
                </c:pt>
                <c:pt idx="11084" formatCode="General">
                  <c:v>126</c:v>
                </c:pt>
                <c:pt idx="11085" formatCode="General">
                  <c:v>124</c:v>
                </c:pt>
                <c:pt idx="11086" formatCode="General">
                  <c:v>120</c:v>
                </c:pt>
                <c:pt idx="11087" formatCode="General">
                  <c:v>124</c:v>
                </c:pt>
                <c:pt idx="11088" formatCode="General">
                  <c:v>129</c:v>
                </c:pt>
                <c:pt idx="11089" formatCode="General">
                  <c:v>129</c:v>
                </c:pt>
                <c:pt idx="11090" formatCode="General">
                  <c:v>121</c:v>
                </c:pt>
                <c:pt idx="11091" formatCode="General">
                  <c:v>123</c:v>
                </c:pt>
                <c:pt idx="11092" formatCode="General">
                  <c:v>95</c:v>
                </c:pt>
                <c:pt idx="11093" formatCode="General">
                  <c:v>87</c:v>
                </c:pt>
                <c:pt idx="11094" formatCode="General">
                  <c:v>118</c:v>
                </c:pt>
                <c:pt idx="11095" formatCode="General">
                  <c:v>107</c:v>
                </c:pt>
                <c:pt idx="11096" formatCode="General">
                  <c:v>117</c:v>
                </c:pt>
                <c:pt idx="11097" formatCode="General">
                  <c:v>120</c:v>
                </c:pt>
                <c:pt idx="11098" formatCode="General">
                  <c:v>123</c:v>
                </c:pt>
                <c:pt idx="11099" formatCode="General">
                  <c:v>111</c:v>
                </c:pt>
                <c:pt idx="11100" formatCode="General">
                  <c:v>106</c:v>
                </c:pt>
                <c:pt idx="11101" formatCode="General">
                  <c:v>110</c:v>
                </c:pt>
                <c:pt idx="11102" formatCode="General">
                  <c:v>120</c:v>
                </c:pt>
                <c:pt idx="11103" formatCode="General">
                  <c:v>131</c:v>
                </c:pt>
                <c:pt idx="11104" formatCode="General">
                  <c:v>106</c:v>
                </c:pt>
                <c:pt idx="11105" formatCode="General">
                  <c:v>122</c:v>
                </c:pt>
                <c:pt idx="11106" formatCode="General">
                  <c:v>97</c:v>
                </c:pt>
                <c:pt idx="11107" formatCode="General">
                  <c:v>105</c:v>
                </c:pt>
                <c:pt idx="11108" formatCode="General">
                  <c:v>111</c:v>
                </c:pt>
                <c:pt idx="11109" formatCode="General">
                  <c:v>129</c:v>
                </c:pt>
                <c:pt idx="11110" formatCode="General">
                  <c:v>118</c:v>
                </c:pt>
                <c:pt idx="11111" formatCode="General">
                  <c:v>76</c:v>
                </c:pt>
                <c:pt idx="11112" formatCode="General">
                  <c:v>110</c:v>
                </c:pt>
                <c:pt idx="11113" formatCode="General">
                  <c:v>91</c:v>
                </c:pt>
                <c:pt idx="11114" formatCode="General">
                  <c:v>106</c:v>
                </c:pt>
                <c:pt idx="11115" formatCode="General">
                  <c:v>83</c:v>
                </c:pt>
                <c:pt idx="11116" formatCode="General">
                  <c:v>116</c:v>
                </c:pt>
                <c:pt idx="11117" formatCode="General">
                  <c:v>120</c:v>
                </c:pt>
                <c:pt idx="11118" formatCode="General">
                  <c:v>113</c:v>
                </c:pt>
                <c:pt idx="11119" formatCode="General">
                  <c:v>124</c:v>
                </c:pt>
                <c:pt idx="11120" formatCode="General">
                  <c:v>102</c:v>
                </c:pt>
                <c:pt idx="11121" formatCode="General">
                  <c:v>104</c:v>
                </c:pt>
                <c:pt idx="11122" formatCode="General">
                  <c:v>111</c:v>
                </c:pt>
                <c:pt idx="11123" formatCode="General">
                  <c:v>98</c:v>
                </c:pt>
                <c:pt idx="11124" formatCode="General">
                  <c:v>107</c:v>
                </c:pt>
                <c:pt idx="11125" formatCode="General">
                  <c:v>110</c:v>
                </c:pt>
                <c:pt idx="11126" formatCode="General">
                  <c:v>102</c:v>
                </c:pt>
                <c:pt idx="11127" formatCode="General">
                  <c:v>108</c:v>
                </c:pt>
                <c:pt idx="11128" formatCode="General">
                  <c:v>90</c:v>
                </c:pt>
                <c:pt idx="11129" formatCode="General">
                  <c:v>115</c:v>
                </c:pt>
                <c:pt idx="11130" formatCode="General">
                  <c:v>124</c:v>
                </c:pt>
                <c:pt idx="11131" formatCode="General">
                  <c:v>134</c:v>
                </c:pt>
                <c:pt idx="11132" formatCode="General">
                  <c:v>90</c:v>
                </c:pt>
                <c:pt idx="11133" formatCode="General">
                  <c:v>101</c:v>
                </c:pt>
                <c:pt idx="11134" formatCode="General">
                  <c:v>102</c:v>
                </c:pt>
                <c:pt idx="11135" formatCode="General">
                  <c:v>125</c:v>
                </c:pt>
                <c:pt idx="11136" formatCode="General">
                  <c:v>139</c:v>
                </c:pt>
                <c:pt idx="11137" formatCode="General">
                  <c:v>107</c:v>
                </c:pt>
                <c:pt idx="11138" formatCode="General">
                  <c:v>105</c:v>
                </c:pt>
                <c:pt idx="11139" formatCode="General">
                  <c:v>95</c:v>
                </c:pt>
                <c:pt idx="11140" formatCode="General">
                  <c:v>121</c:v>
                </c:pt>
                <c:pt idx="11141" formatCode="General">
                  <c:v>109</c:v>
                </c:pt>
                <c:pt idx="11142" formatCode="General">
                  <c:v>119</c:v>
                </c:pt>
                <c:pt idx="11143" formatCode="General">
                  <c:v>117</c:v>
                </c:pt>
                <c:pt idx="11144" formatCode="General">
                  <c:v>119</c:v>
                </c:pt>
                <c:pt idx="11145" formatCode="General">
                  <c:v>119</c:v>
                </c:pt>
                <c:pt idx="11146" formatCode="General">
                  <c:v>100</c:v>
                </c:pt>
                <c:pt idx="11147" formatCode="General">
                  <c:v>100</c:v>
                </c:pt>
                <c:pt idx="11148" formatCode="General">
                  <c:v>110</c:v>
                </c:pt>
                <c:pt idx="11149" formatCode="General">
                  <c:v>119</c:v>
                </c:pt>
                <c:pt idx="11150" formatCode="General">
                  <c:v>109</c:v>
                </c:pt>
                <c:pt idx="11151" formatCode="General">
                  <c:v>130</c:v>
                </c:pt>
                <c:pt idx="11152" formatCode="General">
                  <c:v>101</c:v>
                </c:pt>
                <c:pt idx="11153" formatCode="General">
                  <c:v>130</c:v>
                </c:pt>
                <c:pt idx="11154" formatCode="General">
                  <c:v>109</c:v>
                </c:pt>
                <c:pt idx="11155" formatCode="General">
                  <c:v>109</c:v>
                </c:pt>
                <c:pt idx="11156" formatCode="General">
                  <c:v>110</c:v>
                </c:pt>
                <c:pt idx="11157" formatCode="General">
                  <c:v>102</c:v>
                </c:pt>
                <c:pt idx="11158" formatCode="General">
                  <c:v>103</c:v>
                </c:pt>
                <c:pt idx="11159" formatCode="General">
                  <c:v>110</c:v>
                </c:pt>
                <c:pt idx="11160" formatCode="General">
                  <c:v>89</c:v>
                </c:pt>
                <c:pt idx="11161" formatCode="General">
                  <c:v>129</c:v>
                </c:pt>
                <c:pt idx="11162" formatCode="General">
                  <c:v>100</c:v>
                </c:pt>
                <c:pt idx="11163" formatCode="General">
                  <c:v>133</c:v>
                </c:pt>
                <c:pt idx="11164" formatCode="General">
                  <c:v>121</c:v>
                </c:pt>
                <c:pt idx="11165" formatCode="General">
                  <c:v>106</c:v>
                </c:pt>
                <c:pt idx="11166" formatCode="General">
                  <c:v>134</c:v>
                </c:pt>
                <c:pt idx="11167" formatCode="General">
                  <c:v>126</c:v>
                </c:pt>
                <c:pt idx="11168" formatCode="General">
                  <c:v>95</c:v>
                </c:pt>
                <c:pt idx="11169" formatCode="General">
                  <c:v>128</c:v>
                </c:pt>
                <c:pt idx="11170" formatCode="General">
                  <c:v>105</c:v>
                </c:pt>
                <c:pt idx="11171" formatCode="General">
                  <c:v>114</c:v>
                </c:pt>
                <c:pt idx="11172" formatCode="General">
                  <c:v>131</c:v>
                </c:pt>
                <c:pt idx="11173" formatCode="General">
                  <c:v>111</c:v>
                </c:pt>
                <c:pt idx="11174" formatCode="General">
                  <c:v>134</c:v>
                </c:pt>
                <c:pt idx="11175" formatCode="General">
                  <c:v>111</c:v>
                </c:pt>
                <c:pt idx="11176" formatCode="General">
                  <c:v>118</c:v>
                </c:pt>
                <c:pt idx="11177" formatCode="General">
                  <c:v>111</c:v>
                </c:pt>
                <c:pt idx="11178" formatCode="General">
                  <c:v>122</c:v>
                </c:pt>
                <c:pt idx="11179" formatCode="General">
                  <c:v>103</c:v>
                </c:pt>
                <c:pt idx="11180" formatCode="General">
                  <c:v>114</c:v>
                </c:pt>
                <c:pt idx="11181" formatCode="General">
                  <c:v>100</c:v>
                </c:pt>
                <c:pt idx="11182" formatCode="General">
                  <c:v>111</c:v>
                </c:pt>
                <c:pt idx="11183" formatCode="General">
                  <c:v>131</c:v>
                </c:pt>
                <c:pt idx="11184" formatCode="General">
                  <c:v>112</c:v>
                </c:pt>
                <c:pt idx="11185" formatCode="General">
                  <c:v>111</c:v>
                </c:pt>
                <c:pt idx="11186" formatCode="General">
                  <c:v>96</c:v>
                </c:pt>
                <c:pt idx="11187" formatCode="General">
                  <c:v>113</c:v>
                </c:pt>
                <c:pt idx="11188" formatCode="General">
                  <c:v>152</c:v>
                </c:pt>
                <c:pt idx="11189" formatCode="General">
                  <c:v>129</c:v>
                </c:pt>
                <c:pt idx="11190" formatCode="General">
                  <c:v>134</c:v>
                </c:pt>
                <c:pt idx="11191" formatCode="General">
                  <c:v>117</c:v>
                </c:pt>
                <c:pt idx="11192" formatCode="General">
                  <c:v>108</c:v>
                </c:pt>
                <c:pt idx="11193" formatCode="General">
                  <c:v>128</c:v>
                </c:pt>
                <c:pt idx="11194" formatCode="General">
                  <c:v>78</c:v>
                </c:pt>
                <c:pt idx="11195" formatCode="General">
                  <c:v>126</c:v>
                </c:pt>
                <c:pt idx="11196" formatCode="General">
                  <c:v>122</c:v>
                </c:pt>
                <c:pt idx="11197" formatCode="General">
                  <c:v>118</c:v>
                </c:pt>
                <c:pt idx="11198" formatCode="General">
                  <c:v>98</c:v>
                </c:pt>
                <c:pt idx="11199" formatCode="General">
                  <c:v>89</c:v>
                </c:pt>
                <c:pt idx="11200" formatCode="General">
                  <c:v>147</c:v>
                </c:pt>
                <c:pt idx="11201" formatCode="General">
                  <c:v>119</c:v>
                </c:pt>
                <c:pt idx="11202" formatCode="General">
                  <c:v>107</c:v>
                </c:pt>
                <c:pt idx="11203" formatCode="General">
                  <c:v>115</c:v>
                </c:pt>
                <c:pt idx="11204" formatCode="General">
                  <c:v>109</c:v>
                </c:pt>
                <c:pt idx="11205" formatCode="General">
                  <c:v>127</c:v>
                </c:pt>
                <c:pt idx="11206" formatCode="General">
                  <c:v>129</c:v>
                </c:pt>
                <c:pt idx="11207" formatCode="General">
                  <c:v>114</c:v>
                </c:pt>
                <c:pt idx="11208" formatCode="General">
                  <c:v>126</c:v>
                </c:pt>
                <c:pt idx="11209" formatCode="General">
                  <c:v>138</c:v>
                </c:pt>
                <c:pt idx="11210" formatCode="General">
                  <c:v>133</c:v>
                </c:pt>
                <c:pt idx="11211" formatCode="General">
                  <c:v>128</c:v>
                </c:pt>
                <c:pt idx="11212" formatCode="General">
                  <c:v>118</c:v>
                </c:pt>
                <c:pt idx="11213" formatCode="General">
                  <c:v>128</c:v>
                </c:pt>
                <c:pt idx="11214" formatCode="General">
                  <c:v>127</c:v>
                </c:pt>
                <c:pt idx="11215" formatCode="General">
                  <c:v>106</c:v>
                </c:pt>
                <c:pt idx="11216" formatCode="General">
                  <c:v>96</c:v>
                </c:pt>
                <c:pt idx="11217" formatCode="General">
                  <c:v>122</c:v>
                </c:pt>
                <c:pt idx="11218" formatCode="General">
                  <c:v>122</c:v>
                </c:pt>
                <c:pt idx="11219" formatCode="General">
                  <c:v>101</c:v>
                </c:pt>
                <c:pt idx="11220" formatCode="General">
                  <c:v>112</c:v>
                </c:pt>
                <c:pt idx="11221" formatCode="General">
                  <c:v>104</c:v>
                </c:pt>
                <c:pt idx="11222" formatCode="General">
                  <c:v>92</c:v>
                </c:pt>
                <c:pt idx="11223" formatCode="General">
                  <c:v>109</c:v>
                </c:pt>
                <c:pt idx="11224" formatCode="General">
                  <c:v>107</c:v>
                </c:pt>
                <c:pt idx="11225" formatCode="General">
                  <c:v>97</c:v>
                </c:pt>
                <c:pt idx="11226" formatCode="General">
                  <c:v>122</c:v>
                </c:pt>
                <c:pt idx="11227" formatCode="General">
                  <c:v>119</c:v>
                </c:pt>
                <c:pt idx="11228" formatCode="General">
                  <c:v>116</c:v>
                </c:pt>
                <c:pt idx="11229" formatCode="General">
                  <c:v>109</c:v>
                </c:pt>
                <c:pt idx="11230" formatCode="General">
                  <c:v>119</c:v>
                </c:pt>
                <c:pt idx="11231" formatCode="General">
                  <c:v>111</c:v>
                </c:pt>
                <c:pt idx="11232" formatCode="General">
                  <c:v>119</c:v>
                </c:pt>
                <c:pt idx="11233" formatCode="General">
                  <c:v>98</c:v>
                </c:pt>
                <c:pt idx="11234" formatCode="General">
                  <c:v>95</c:v>
                </c:pt>
                <c:pt idx="11235" formatCode="General">
                  <c:v>121</c:v>
                </c:pt>
                <c:pt idx="11236" formatCode="General">
                  <c:v>133</c:v>
                </c:pt>
                <c:pt idx="11237" formatCode="General">
                  <c:v>104</c:v>
                </c:pt>
                <c:pt idx="11238" formatCode="General">
                  <c:v>114</c:v>
                </c:pt>
                <c:pt idx="11239" formatCode="General">
                  <c:v>121</c:v>
                </c:pt>
                <c:pt idx="11240" formatCode="General">
                  <c:v>105</c:v>
                </c:pt>
                <c:pt idx="11241" formatCode="General">
                  <c:v>128</c:v>
                </c:pt>
                <c:pt idx="11242" formatCode="General">
                  <c:v>121</c:v>
                </c:pt>
                <c:pt idx="11243" formatCode="General">
                  <c:v>106</c:v>
                </c:pt>
                <c:pt idx="11244" formatCode="General">
                  <c:v>92</c:v>
                </c:pt>
                <c:pt idx="11245" formatCode="General">
                  <c:v>117</c:v>
                </c:pt>
                <c:pt idx="11246" formatCode="General">
                  <c:v>94</c:v>
                </c:pt>
                <c:pt idx="11247" formatCode="General">
                  <c:v>122</c:v>
                </c:pt>
                <c:pt idx="11248" formatCode="General">
                  <c:v>132</c:v>
                </c:pt>
                <c:pt idx="11249" formatCode="General">
                  <c:v>133</c:v>
                </c:pt>
                <c:pt idx="11250" formatCode="General">
                  <c:v>124</c:v>
                </c:pt>
                <c:pt idx="11251" formatCode="General">
                  <c:v>143</c:v>
                </c:pt>
                <c:pt idx="11252" formatCode="General">
                  <c:v>128</c:v>
                </c:pt>
                <c:pt idx="11253" formatCode="General">
                  <c:v>102</c:v>
                </c:pt>
                <c:pt idx="11254" formatCode="General">
                  <c:v>95</c:v>
                </c:pt>
                <c:pt idx="11255" formatCode="General">
                  <c:v>134</c:v>
                </c:pt>
                <c:pt idx="11256" formatCode="General">
                  <c:v>112</c:v>
                </c:pt>
                <c:pt idx="11257" formatCode="General">
                  <c:v>103</c:v>
                </c:pt>
                <c:pt idx="11258" formatCode="General">
                  <c:v>104</c:v>
                </c:pt>
                <c:pt idx="11259" formatCode="General">
                  <c:v>118</c:v>
                </c:pt>
                <c:pt idx="11260" formatCode="General">
                  <c:v>115</c:v>
                </c:pt>
                <c:pt idx="11261" formatCode="General">
                  <c:v>100</c:v>
                </c:pt>
                <c:pt idx="11262" formatCode="General">
                  <c:v>112</c:v>
                </c:pt>
                <c:pt idx="11263" formatCode="General">
                  <c:v>118</c:v>
                </c:pt>
                <c:pt idx="11264" formatCode="General">
                  <c:v>132</c:v>
                </c:pt>
                <c:pt idx="11265" formatCode="General">
                  <c:v>138</c:v>
                </c:pt>
                <c:pt idx="11266" formatCode="General">
                  <c:v>129</c:v>
                </c:pt>
                <c:pt idx="11267" formatCode="General">
                  <c:v>114</c:v>
                </c:pt>
                <c:pt idx="11268" formatCode="General">
                  <c:v>112</c:v>
                </c:pt>
                <c:pt idx="11269" formatCode="General">
                  <c:v>140</c:v>
                </c:pt>
                <c:pt idx="11270" formatCode="General">
                  <c:v>112</c:v>
                </c:pt>
                <c:pt idx="11271" formatCode="General">
                  <c:v>101</c:v>
                </c:pt>
                <c:pt idx="11272" formatCode="General">
                  <c:v>100</c:v>
                </c:pt>
                <c:pt idx="11273" formatCode="General">
                  <c:v>102</c:v>
                </c:pt>
                <c:pt idx="11274" formatCode="General">
                  <c:v>129</c:v>
                </c:pt>
                <c:pt idx="11275" formatCode="General">
                  <c:v>112</c:v>
                </c:pt>
                <c:pt idx="11276" formatCode="General">
                  <c:v>113</c:v>
                </c:pt>
                <c:pt idx="11277" formatCode="General">
                  <c:v>115</c:v>
                </c:pt>
                <c:pt idx="11278" formatCode="General">
                  <c:v>122</c:v>
                </c:pt>
                <c:pt idx="11279" formatCode="General">
                  <c:v>103</c:v>
                </c:pt>
                <c:pt idx="11280" formatCode="General">
                  <c:v>109</c:v>
                </c:pt>
                <c:pt idx="11281" formatCode="General">
                  <c:v>132</c:v>
                </c:pt>
                <c:pt idx="11282" formatCode="General">
                  <c:v>108</c:v>
                </c:pt>
                <c:pt idx="11283" formatCode="General">
                  <c:v>118</c:v>
                </c:pt>
                <c:pt idx="11284" formatCode="General">
                  <c:v>107</c:v>
                </c:pt>
                <c:pt idx="11285" formatCode="General">
                  <c:v>99</c:v>
                </c:pt>
                <c:pt idx="11286" formatCode="General">
                  <c:v>117</c:v>
                </c:pt>
                <c:pt idx="11287" formatCode="General">
                  <c:v>104</c:v>
                </c:pt>
                <c:pt idx="11288" formatCode="General">
                  <c:v>119</c:v>
                </c:pt>
                <c:pt idx="11289" formatCode="General">
                  <c:v>108</c:v>
                </c:pt>
                <c:pt idx="11290" formatCode="General">
                  <c:v>124</c:v>
                </c:pt>
                <c:pt idx="11291" formatCode="General">
                  <c:v>117</c:v>
                </c:pt>
                <c:pt idx="11292" formatCode="General">
                  <c:v>112</c:v>
                </c:pt>
                <c:pt idx="11293" formatCode="General">
                  <c:v>119</c:v>
                </c:pt>
                <c:pt idx="11294" formatCode="General">
                  <c:v>118</c:v>
                </c:pt>
                <c:pt idx="11295" formatCode="General">
                  <c:v>140</c:v>
                </c:pt>
                <c:pt idx="11296" formatCode="General">
                  <c:v>124</c:v>
                </c:pt>
                <c:pt idx="11297" formatCode="General">
                  <c:v>118</c:v>
                </c:pt>
                <c:pt idx="11298" formatCode="General">
                  <c:v>119.9</c:v>
                </c:pt>
                <c:pt idx="11299" formatCode="General">
                  <c:v>111</c:v>
                </c:pt>
                <c:pt idx="11300" formatCode="General">
                  <c:v>114</c:v>
                </c:pt>
                <c:pt idx="11301" formatCode="General">
                  <c:v>105</c:v>
                </c:pt>
                <c:pt idx="11302" formatCode="General">
                  <c:v>120</c:v>
                </c:pt>
                <c:pt idx="11303" formatCode="General">
                  <c:v>110</c:v>
                </c:pt>
                <c:pt idx="11304" formatCode="General">
                  <c:v>102</c:v>
                </c:pt>
                <c:pt idx="11305" formatCode="General">
                  <c:v>105</c:v>
                </c:pt>
                <c:pt idx="11306" formatCode="General">
                  <c:v>126</c:v>
                </c:pt>
                <c:pt idx="11307" formatCode="General">
                  <c:v>106</c:v>
                </c:pt>
                <c:pt idx="11308" formatCode="General">
                  <c:v>111</c:v>
                </c:pt>
                <c:pt idx="11309" formatCode="General">
                  <c:v>117</c:v>
                </c:pt>
                <c:pt idx="11310" formatCode="General">
                  <c:v>115</c:v>
                </c:pt>
                <c:pt idx="11311" formatCode="General">
                  <c:v>119</c:v>
                </c:pt>
                <c:pt idx="11312" formatCode="General">
                  <c:v>107</c:v>
                </c:pt>
                <c:pt idx="11313" formatCode="General">
                  <c:v>112</c:v>
                </c:pt>
                <c:pt idx="11314" formatCode="General">
                  <c:v>115</c:v>
                </c:pt>
                <c:pt idx="11315" formatCode="General">
                  <c:v>103</c:v>
                </c:pt>
                <c:pt idx="11316" formatCode="General">
                  <c:v>123</c:v>
                </c:pt>
                <c:pt idx="11317" formatCode="General">
                  <c:v>102</c:v>
                </c:pt>
                <c:pt idx="11318" formatCode="General">
                  <c:v>113</c:v>
                </c:pt>
                <c:pt idx="11319" formatCode="General">
                  <c:v>115</c:v>
                </c:pt>
                <c:pt idx="11320" formatCode="General">
                  <c:v>111</c:v>
                </c:pt>
                <c:pt idx="11321" formatCode="General">
                  <c:v>107</c:v>
                </c:pt>
                <c:pt idx="11322" formatCode="General">
                  <c:v>110</c:v>
                </c:pt>
                <c:pt idx="11323" formatCode="General">
                  <c:v>119</c:v>
                </c:pt>
                <c:pt idx="11324" formatCode="General">
                  <c:v>105</c:v>
                </c:pt>
                <c:pt idx="11325" formatCode="General">
                  <c:v>115</c:v>
                </c:pt>
                <c:pt idx="11326" formatCode="General">
                  <c:v>140</c:v>
                </c:pt>
                <c:pt idx="11327" formatCode="General">
                  <c:v>106</c:v>
                </c:pt>
                <c:pt idx="11328" formatCode="General">
                  <c:v>104</c:v>
                </c:pt>
                <c:pt idx="11329" formatCode="General">
                  <c:v>106</c:v>
                </c:pt>
                <c:pt idx="11330" formatCode="General">
                  <c:v>108</c:v>
                </c:pt>
                <c:pt idx="11331" formatCode="General">
                  <c:v>124</c:v>
                </c:pt>
                <c:pt idx="11332" formatCode="General">
                  <c:v>116</c:v>
                </c:pt>
                <c:pt idx="11333" formatCode="General">
                  <c:v>114</c:v>
                </c:pt>
                <c:pt idx="11334" formatCode="General">
                  <c:v>74</c:v>
                </c:pt>
                <c:pt idx="11335" formatCode="General">
                  <c:v>118</c:v>
                </c:pt>
                <c:pt idx="11336" formatCode="General">
                  <c:v>111.1</c:v>
                </c:pt>
                <c:pt idx="11337" formatCode="General">
                  <c:v>104</c:v>
                </c:pt>
                <c:pt idx="11338" formatCode="General">
                  <c:v>101</c:v>
                </c:pt>
                <c:pt idx="11339" formatCode="General">
                  <c:v>108</c:v>
                </c:pt>
                <c:pt idx="11340" formatCode="General">
                  <c:v>123</c:v>
                </c:pt>
                <c:pt idx="11341" formatCode="General">
                  <c:v>116</c:v>
                </c:pt>
                <c:pt idx="11342" formatCode="General">
                  <c:v>132</c:v>
                </c:pt>
                <c:pt idx="11343" formatCode="General">
                  <c:v>130</c:v>
                </c:pt>
                <c:pt idx="11344" formatCode="General">
                  <c:v>117</c:v>
                </c:pt>
                <c:pt idx="11345" formatCode="General">
                  <c:v>139</c:v>
                </c:pt>
                <c:pt idx="11346" formatCode="General">
                  <c:v>117</c:v>
                </c:pt>
                <c:pt idx="11347" formatCode="General">
                  <c:v>119</c:v>
                </c:pt>
                <c:pt idx="11348" formatCode="General">
                  <c:v>130</c:v>
                </c:pt>
                <c:pt idx="11349" formatCode="General">
                  <c:v>97</c:v>
                </c:pt>
                <c:pt idx="11350" formatCode="General">
                  <c:v>119</c:v>
                </c:pt>
                <c:pt idx="11351" formatCode="General">
                  <c:v>92</c:v>
                </c:pt>
                <c:pt idx="11352" formatCode="General">
                  <c:v>119</c:v>
                </c:pt>
                <c:pt idx="11353" formatCode="General">
                  <c:v>123</c:v>
                </c:pt>
                <c:pt idx="11354" formatCode="General">
                  <c:v>147</c:v>
                </c:pt>
                <c:pt idx="11355" formatCode="General">
                  <c:v>125</c:v>
                </c:pt>
                <c:pt idx="11356" formatCode="General">
                  <c:v>102</c:v>
                </c:pt>
                <c:pt idx="11357" formatCode="General">
                  <c:v>124</c:v>
                </c:pt>
                <c:pt idx="11358" formatCode="General">
                  <c:v>100</c:v>
                </c:pt>
                <c:pt idx="11359" formatCode="General">
                  <c:v>118</c:v>
                </c:pt>
                <c:pt idx="11360" formatCode="General">
                  <c:v>114</c:v>
                </c:pt>
                <c:pt idx="11361" formatCode="General">
                  <c:v>122</c:v>
                </c:pt>
                <c:pt idx="11362" formatCode="General">
                  <c:v>115</c:v>
                </c:pt>
                <c:pt idx="11363" formatCode="General">
                  <c:v>118</c:v>
                </c:pt>
                <c:pt idx="11364" formatCode="General">
                  <c:v>102</c:v>
                </c:pt>
                <c:pt idx="11365" formatCode="General">
                  <c:v>114</c:v>
                </c:pt>
                <c:pt idx="11366" formatCode="General">
                  <c:v>114</c:v>
                </c:pt>
                <c:pt idx="11367" formatCode="General">
                  <c:v>111</c:v>
                </c:pt>
                <c:pt idx="11368" formatCode="General">
                  <c:v>117</c:v>
                </c:pt>
                <c:pt idx="11369" formatCode="General">
                  <c:v>124</c:v>
                </c:pt>
                <c:pt idx="11370" formatCode="General">
                  <c:v>118</c:v>
                </c:pt>
                <c:pt idx="11371" formatCode="General">
                  <c:v>103</c:v>
                </c:pt>
                <c:pt idx="11372" formatCode="General">
                  <c:v>114</c:v>
                </c:pt>
                <c:pt idx="11373" formatCode="General">
                  <c:v>117</c:v>
                </c:pt>
                <c:pt idx="11374" formatCode="General">
                  <c:v>136</c:v>
                </c:pt>
                <c:pt idx="11375" formatCode="General">
                  <c:v>128</c:v>
                </c:pt>
                <c:pt idx="11376" formatCode="General">
                  <c:v>116</c:v>
                </c:pt>
                <c:pt idx="11377" formatCode="General">
                  <c:v>120</c:v>
                </c:pt>
                <c:pt idx="11378" formatCode="General">
                  <c:v>133</c:v>
                </c:pt>
                <c:pt idx="11379" formatCode="General">
                  <c:v>120</c:v>
                </c:pt>
                <c:pt idx="11380" formatCode="General">
                  <c:v>110</c:v>
                </c:pt>
                <c:pt idx="11381" formatCode="General">
                  <c:v>100</c:v>
                </c:pt>
                <c:pt idx="11382" formatCode="General">
                  <c:v>124</c:v>
                </c:pt>
                <c:pt idx="11383" formatCode="General">
                  <c:v>133</c:v>
                </c:pt>
                <c:pt idx="11384" formatCode="General">
                  <c:v>110</c:v>
                </c:pt>
                <c:pt idx="11385" formatCode="General">
                  <c:v>126</c:v>
                </c:pt>
                <c:pt idx="11386" formatCode="General">
                  <c:v>104</c:v>
                </c:pt>
                <c:pt idx="11387" formatCode="General">
                  <c:v>139</c:v>
                </c:pt>
                <c:pt idx="11388" formatCode="General">
                  <c:v>127</c:v>
                </c:pt>
                <c:pt idx="11389" formatCode="General">
                  <c:v>127</c:v>
                </c:pt>
                <c:pt idx="11390" formatCode="General">
                  <c:v>130</c:v>
                </c:pt>
                <c:pt idx="11391" formatCode="General">
                  <c:v>127</c:v>
                </c:pt>
                <c:pt idx="11392" formatCode="General">
                  <c:v>113</c:v>
                </c:pt>
                <c:pt idx="11393" formatCode="General">
                  <c:v>107</c:v>
                </c:pt>
                <c:pt idx="11394" formatCode="General">
                  <c:v>119</c:v>
                </c:pt>
                <c:pt idx="11395" formatCode="General">
                  <c:v>120</c:v>
                </c:pt>
                <c:pt idx="11396" formatCode="General">
                  <c:v>105</c:v>
                </c:pt>
                <c:pt idx="11397" formatCode="General">
                  <c:v>140</c:v>
                </c:pt>
                <c:pt idx="11398" formatCode="General">
                  <c:v>120</c:v>
                </c:pt>
                <c:pt idx="11399" formatCode="General">
                  <c:v>126</c:v>
                </c:pt>
                <c:pt idx="11400" formatCode="General">
                  <c:v>97</c:v>
                </c:pt>
                <c:pt idx="11401" formatCode="General">
                  <c:v>130</c:v>
                </c:pt>
                <c:pt idx="11402" formatCode="General">
                  <c:v>93</c:v>
                </c:pt>
                <c:pt idx="11403" formatCode="General">
                  <c:v>113</c:v>
                </c:pt>
                <c:pt idx="11404" formatCode="General">
                  <c:v>119</c:v>
                </c:pt>
                <c:pt idx="11405" formatCode="General">
                  <c:v>103</c:v>
                </c:pt>
                <c:pt idx="11406" formatCode="General">
                  <c:v>122</c:v>
                </c:pt>
                <c:pt idx="11407" formatCode="General">
                  <c:v>89</c:v>
                </c:pt>
                <c:pt idx="11409" formatCode="General">
                  <c:v>127</c:v>
                </c:pt>
                <c:pt idx="11410" formatCode="General">
                  <c:v>131</c:v>
                </c:pt>
                <c:pt idx="11411" formatCode="General">
                  <c:v>114</c:v>
                </c:pt>
                <c:pt idx="11412" formatCode="General">
                  <c:v>105</c:v>
                </c:pt>
                <c:pt idx="11413" formatCode="General">
                  <c:v>110</c:v>
                </c:pt>
                <c:pt idx="11414" formatCode="General">
                  <c:v>112</c:v>
                </c:pt>
                <c:pt idx="11415" formatCode="General">
                  <c:v>127</c:v>
                </c:pt>
                <c:pt idx="11416" formatCode="General">
                  <c:v>102</c:v>
                </c:pt>
                <c:pt idx="11417" formatCode="General">
                  <c:v>133</c:v>
                </c:pt>
                <c:pt idx="11418" formatCode="General">
                  <c:v>118</c:v>
                </c:pt>
                <c:pt idx="11419" formatCode="General">
                  <c:v>140</c:v>
                </c:pt>
                <c:pt idx="11420" formatCode="General">
                  <c:v>114</c:v>
                </c:pt>
                <c:pt idx="11421" formatCode="General">
                  <c:v>114</c:v>
                </c:pt>
                <c:pt idx="11422" formatCode="General">
                  <c:v>106</c:v>
                </c:pt>
                <c:pt idx="11423" formatCode="General">
                  <c:v>141</c:v>
                </c:pt>
                <c:pt idx="11424" formatCode="General">
                  <c:v>111.1</c:v>
                </c:pt>
                <c:pt idx="11425" formatCode="General">
                  <c:v>120</c:v>
                </c:pt>
                <c:pt idx="11426" formatCode="General">
                  <c:v>130</c:v>
                </c:pt>
                <c:pt idx="11427" formatCode="General">
                  <c:v>102</c:v>
                </c:pt>
                <c:pt idx="11428" formatCode="General">
                  <c:v>123</c:v>
                </c:pt>
                <c:pt idx="11429" formatCode="General">
                  <c:v>104</c:v>
                </c:pt>
                <c:pt idx="11430" formatCode="General">
                  <c:v>123</c:v>
                </c:pt>
                <c:pt idx="11431" formatCode="General">
                  <c:v>121</c:v>
                </c:pt>
                <c:pt idx="11432" formatCode="General">
                  <c:v>120</c:v>
                </c:pt>
                <c:pt idx="11433" formatCode="General">
                  <c:v>150</c:v>
                </c:pt>
                <c:pt idx="11434" formatCode="General">
                  <c:v>110</c:v>
                </c:pt>
                <c:pt idx="11435" formatCode="General">
                  <c:v>131</c:v>
                </c:pt>
                <c:pt idx="11436" formatCode="General">
                  <c:v>133</c:v>
                </c:pt>
                <c:pt idx="11437" formatCode="General">
                  <c:v>94</c:v>
                </c:pt>
                <c:pt idx="11438" formatCode="General">
                  <c:v>99</c:v>
                </c:pt>
                <c:pt idx="11439" formatCode="General">
                  <c:v>141</c:v>
                </c:pt>
                <c:pt idx="11440" formatCode="General">
                  <c:v>120</c:v>
                </c:pt>
                <c:pt idx="11441" formatCode="General">
                  <c:v>120</c:v>
                </c:pt>
                <c:pt idx="11442" formatCode="General">
                  <c:v>128</c:v>
                </c:pt>
                <c:pt idx="11443" formatCode="General">
                  <c:v>135</c:v>
                </c:pt>
                <c:pt idx="11444" formatCode="General">
                  <c:v>118</c:v>
                </c:pt>
                <c:pt idx="11445" formatCode="General">
                  <c:v>109</c:v>
                </c:pt>
                <c:pt idx="11446" formatCode="General">
                  <c:v>126</c:v>
                </c:pt>
                <c:pt idx="11447" formatCode="General">
                  <c:v>130</c:v>
                </c:pt>
                <c:pt idx="11448" formatCode="General">
                  <c:v>123</c:v>
                </c:pt>
                <c:pt idx="11449" formatCode="General">
                  <c:v>87</c:v>
                </c:pt>
                <c:pt idx="11450" formatCode="General">
                  <c:v>109</c:v>
                </c:pt>
                <c:pt idx="11451" formatCode="General">
                  <c:v>110</c:v>
                </c:pt>
                <c:pt idx="11452" formatCode="General">
                  <c:v>118</c:v>
                </c:pt>
                <c:pt idx="11453" formatCode="General">
                  <c:v>99</c:v>
                </c:pt>
                <c:pt idx="11454" formatCode="General">
                  <c:v>104</c:v>
                </c:pt>
                <c:pt idx="11455" formatCode="General">
                  <c:v>97</c:v>
                </c:pt>
                <c:pt idx="11456" formatCode="General">
                  <c:v>96</c:v>
                </c:pt>
                <c:pt idx="11457" formatCode="General">
                  <c:v>106</c:v>
                </c:pt>
                <c:pt idx="11458" formatCode="General">
                  <c:v>133</c:v>
                </c:pt>
                <c:pt idx="11459" formatCode="General">
                  <c:v>104</c:v>
                </c:pt>
                <c:pt idx="11460" formatCode="General">
                  <c:v>118</c:v>
                </c:pt>
                <c:pt idx="11461" formatCode="General">
                  <c:v>126</c:v>
                </c:pt>
                <c:pt idx="11462" formatCode="General">
                  <c:v>120</c:v>
                </c:pt>
                <c:pt idx="11463" formatCode="General">
                  <c:v>121.3</c:v>
                </c:pt>
                <c:pt idx="11464" formatCode="General">
                  <c:v>124</c:v>
                </c:pt>
                <c:pt idx="11465" formatCode="General">
                  <c:v>120</c:v>
                </c:pt>
                <c:pt idx="11466" formatCode="General">
                  <c:v>107</c:v>
                </c:pt>
                <c:pt idx="11467" formatCode="General">
                  <c:v>119</c:v>
                </c:pt>
                <c:pt idx="11468" formatCode="General">
                  <c:v>102</c:v>
                </c:pt>
                <c:pt idx="11469" formatCode="General">
                  <c:v>107</c:v>
                </c:pt>
                <c:pt idx="11470" formatCode="General">
                  <c:v>115</c:v>
                </c:pt>
                <c:pt idx="11471" formatCode="General">
                  <c:v>142</c:v>
                </c:pt>
                <c:pt idx="11472" formatCode="General">
                  <c:v>112</c:v>
                </c:pt>
                <c:pt idx="11473" formatCode="General">
                  <c:v>115</c:v>
                </c:pt>
                <c:pt idx="11474" formatCode="General">
                  <c:v>70</c:v>
                </c:pt>
                <c:pt idx="11475" formatCode="General">
                  <c:v>125</c:v>
                </c:pt>
                <c:pt idx="11476" formatCode="General">
                  <c:v>102</c:v>
                </c:pt>
                <c:pt idx="11477" formatCode="General">
                  <c:v>131</c:v>
                </c:pt>
                <c:pt idx="11478" formatCode="General">
                  <c:v>120</c:v>
                </c:pt>
                <c:pt idx="11479" formatCode="General">
                  <c:v>138</c:v>
                </c:pt>
                <c:pt idx="11480" formatCode="General">
                  <c:v>108</c:v>
                </c:pt>
                <c:pt idx="11481" formatCode="General">
                  <c:v>106</c:v>
                </c:pt>
                <c:pt idx="11482" formatCode="General">
                  <c:v>108</c:v>
                </c:pt>
                <c:pt idx="11483" formatCode="General">
                  <c:v>133</c:v>
                </c:pt>
                <c:pt idx="11484" formatCode="General">
                  <c:v>131</c:v>
                </c:pt>
                <c:pt idx="11485" formatCode="General">
                  <c:v>127</c:v>
                </c:pt>
                <c:pt idx="11486" formatCode="General">
                  <c:v>117</c:v>
                </c:pt>
                <c:pt idx="11487" formatCode="General">
                  <c:v>119</c:v>
                </c:pt>
                <c:pt idx="11488" formatCode="General">
                  <c:v>100</c:v>
                </c:pt>
                <c:pt idx="11489" formatCode="General">
                  <c:v>101</c:v>
                </c:pt>
                <c:pt idx="11490" formatCode="General">
                  <c:v>138</c:v>
                </c:pt>
                <c:pt idx="11491" formatCode="General">
                  <c:v>121</c:v>
                </c:pt>
                <c:pt idx="11492" formatCode="General">
                  <c:v>104</c:v>
                </c:pt>
                <c:pt idx="11493" formatCode="General">
                  <c:v>113</c:v>
                </c:pt>
                <c:pt idx="11494" formatCode="General">
                  <c:v>104</c:v>
                </c:pt>
                <c:pt idx="11495" formatCode="General">
                  <c:v>128</c:v>
                </c:pt>
                <c:pt idx="11496" formatCode="General">
                  <c:v>92</c:v>
                </c:pt>
                <c:pt idx="11497" formatCode="General">
                  <c:v>122</c:v>
                </c:pt>
                <c:pt idx="11498" formatCode="General">
                  <c:v>127</c:v>
                </c:pt>
                <c:pt idx="11499" formatCode="General">
                  <c:v>113</c:v>
                </c:pt>
                <c:pt idx="11500" formatCode="General">
                  <c:v>120</c:v>
                </c:pt>
                <c:pt idx="11501" formatCode="General">
                  <c:v>116</c:v>
                </c:pt>
                <c:pt idx="11502" formatCode="General">
                  <c:v>144</c:v>
                </c:pt>
                <c:pt idx="11503" formatCode="General">
                  <c:v>129</c:v>
                </c:pt>
                <c:pt idx="11504" formatCode="General">
                  <c:v>111</c:v>
                </c:pt>
                <c:pt idx="11505" formatCode="General">
                  <c:v>112</c:v>
                </c:pt>
                <c:pt idx="11506" formatCode="General">
                  <c:v>112</c:v>
                </c:pt>
                <c:pt idx="11507" formatCode="General">
                  <c:v>125</c:v>
                </c:pt>
                <c:pt idx="11508" formatCode="General">
                  <c:v>107</c:v>
                </c:pt>
                <c:pt idx="11509" formatCode="General">
                  <c:v>124</c:v>
                </c:pt>
                <c:pt idx="11510" formatCode="General">
                  <c:v>122</c:v>
                </c:pt>
                <c:pt idx="11511" formatCode="General">
                  <c:v>124</c:v>
                </c:pt>
                <c:pt idx="11512" formatCode="General">
                  <c:v>125</c:v>
                </c:pt>
                <c:pt idx="11513" formatCode="General">
                  <c:v>128</c:v>
                </c:pt>
                <c:pt idx="11514" formatCode="General">
                  <c:v>109</c:v>
                </c:pt>
                <c:pt idx="11515" formatCode="General">
                  <c:v>128</c:v>
                </c:pt>
                <c:pt idx="11516" formatCode="General">
                  <c:v>93</c:v>
                </c:pt>
                <c:pt idx="11517" formatCode="General">
                  <c:v>109</c:v>
                </c:pt>
                <c:pt idx="11518" formatCode="General">
                  <c:v>122</c:v>
                </c:pt>
                <c:pt idx="11519" formatCode="General">
                  <c:v>121</c:v>
                </c:pt>
                <c:pt idx="11520" formatCode="General">
                  <c:v>101</c:v>
                </c:pt>
                <c:pt idx="11521" formatCode="General">
                  <c:v>115</c:v>
                </c:pt>
                <c:pt idx="11522" formatCode="General">
                  <c:v>126</c:v>
                </c:pt>
                <c:pt idx="11523" formatCode="General">
                  <c:v>120</c:v>
                </c:pt>
                <c:pt idx="11524" formatCode="General">
                  <c:v>113</c:v>
                </c:pt>
                <c:pt idx="11525" formatCode="General">
                  <c:v>112</c:v>
                </c:pt>
                <c:pt idx="11526" formatCode="General">
                  <c:v>103</c:v>
                </c:pt>
                <c:pt idx="11527" formatCode="General">
                  <c:v>136</c:v>
                </c:pt>
                <c:pt idx="11528" formatCode="General">
                  <c:v>130</c:v>
                </c:pt>
                <c:pt idx="11529" formatCode="General">
                  <c:v>109</c:v>
                </c:pt>
                <c:pt idx="11530" formatCode="General">
                  <c:v>112</c:v>
                </c:pt>
                <c:pt idx="11531" formatCode="General">
                  <c:v>117</c:v>
                </c:pt>
                <c:pt idx="11532" formatCode="General">
                  <c:v>106</c:v>
                </c:pt>
                <c:pt idx="11533" formatCode="General">
                  <c:v>102</c:v>
                </c:pt>
                <c:pt idx="11534" formatCode="General">
                  <c:v>98</c:v>
                </c:pt>
                <c:pt idx="11535" formatCode="General">
                  <c:v>106</c:v>
                </c:pt>
                <c:pt idx="11536" formatCode="General">
                  <c:v>104</c:v>
                </c:pt>
                <c:pt idx="11537" formatCode="General">
                  <c:v>100</c:v>
                </c:pt>
                <c:pt idx="11538" formatCode="General">
                  <c:v>123</c:v>
                </c:pt>
                <c:pt idx="11539" formatCode="General">
                  <c:v>95</c:v>
                </c:pt>
                <c:pt idx="11540" formatCode="General">
                  <c:v>112</c:v>
                </c:pt>
                <c:pt idx="11541" formatCode="General">
                  <c:v>126</c:v>
                </c:pt>
                <c:pt idx="11542" formatCode="General">
                  <c:v>106</c:v>
                </c:pt>
                <c:pt idx="11543" formatCode="General">
                  <c:v>109</c:v>
                </c:pt>
                <c:pt idx="11544" formatCode="General">
                  <c:v>131</c:v>
                </c:pt>
                <c:pt idx="11545" formatCode="General">
                  <c:v>107</c:v>
                </c:pt>
                <c:pt idx="11546" formatCode="General">
                  <c:v>144</c:v>
                </c:pt>
                <c:pt idx="11547" formatCode="General">
                  <c:v>124</c:v>
                </c:pt>
                <c:pt idx="11548" formatCode="General">
                  <c:v>120</c:v>
                </c:pt>
                <c:pt idx="11549" formatCode="General">
                  <c:v>113</c:v>
                </c:pt>
                <c:pt idx="11550" formatCode="General">
                  <c:v>98</c:v>
                </c:pt>
                <c:pt idx="11551" formatCode="General">
                  <c:v>111</c:v>
                </c:pt>
                <c:pt idx="11552" formatCode="General">
                  <c:v>127</c:v>
                </c:pt>
                <c:pt idx="11553" formatCode="General">
                  <c:v>129</c:v>
                </c:pt>
                <c:pt idx="11554" formatCode="General">
                  <c:v>118</c:v>
                </c:pt>
                <c:pt idx="11555" formatCode="General">
                  <c:v>93</c:v>
                </c:pt>
                <c:pt idx="11556" formatCode="General">
                  <c:v>117</c:v>
                </c:pt>
                <c:pt idx="11557" formatCode="General">
                  <c:v>117</c:v>
                </c:pt>
                <c:pt idx="11558" formatCode="General">
                  <c:v>132</c:v>
                </c:pt>
                <c:pt idx="11559" formatCode="General">
                  <c:v>99</c:v>
                </c:pt>
                <c:pt idx="11560" formatCode="General">
                  <c:v>104</c:v>
                </c:pt>
                <c:pt idx="11561" formatCode="General">
                  <c:v>116</c:v>
                </c:pt>
                <c:pt idx="11562" formatCode="General">
                  <c:v>117</c:v>
                </c:pt>
                <c:pt idx="11563" formatCode="General">
                  <c:v>114</c:v>
                </c:pt>
                <c:pt idx="11564" formatCode="General">
                  <c:v>118</c:v>
                </c:pt>
                <c:pt idx="11565" formatCode="General">
                  <c:v>118</c:v>
                </c:pt>
                <c:pt idx="11566" formatCode="General">
                  <c:v>86</c:v>
                </c:pt>
                <c:pt idx="11567" formatCode="General">
                  <c:v>99</c:v>
                </c:pt>
                <c:pt idx="11568" formatCode="General">
                  <c:v>108</c:v>
                </c:pt>
                <c:pt idx="11569" formatCode="General">
                  <c:v>121</c:v>
                </c:pt>
                <c:pt idx="11570" formatCode="General">
                  <c:v>125</c:v>
                </c:pt>
                <c:pt idx="11571" formatCode="General">
                  <c:v>118</c:v>
                </c:pt>
                <c:pt idx="11572" formatCode="General">
                  <c:v>118</c:v>
                </c:pt>
                <c:pt idx="11573" formatCode="General">
                  <c:v>111</c:v>
                </c:pt>
                <c:pt idx="11574" formatCode="General">
                  <c:v>100</c:v>
                </c:pt>
                <c:pt idx="11575" formatCode="General">
                  <c:v>122</c:v>
                </c:pt>
                <c:pt idx="11576" formatCode="General">
                  <c:v>140</c:v>
                </c:pt>
                <c:pt idx="11577" formatCode="General">
                  <c:v>96</c:v>
                </c:pt>
                <c:pt idx="11578" formatCode="General">
                  <c:v>87</c:v>
                </c:pt>
                <c:pt idx="11579" formatCode="General">
                  <c:v>106</c:v>
                </c:pt>
                <c:pt idx="11580" formatCode="General">
                  <c:v>97</c:v>
                </c:pt>
                <c:pt idx="11581" formatCode="General">
                  <c:v>97</c:v>
                </c:pt>
                <c:pt idx="11582" formatCode="General">
                  <c:v>124</c:v>
                </c:pt>
                <c:pt idx="11583" formatCode="General">
                  <c:v>110</c:v>
                </c:pt>
                <c:pt idx="11584" formatCode="General">
                  <c:v>109</c:v>
                </c:pt>
                <c:pt idx="11585" formatCode="General">
                  <c:v>104</c:v>
                </c:pt>
                <c:pt idx="11586" formatCode="General">
                  <c:v>114</c:v>
                </c:pt>
                <c:pt idx="11587" formatCode="General">
                  <c:v>102</c:v>
                </c:pt>
                <c:pt idx="11588" formatCode="General">
                  <c:v>140</c:v>
                </c:pt>
                <c:pt idx="11589" formatCode="General">
                  <c:v>135</c:v>
                </c:pt>
                <c:pt idx="11590" formatCode="General">
                  <c:v>134</c:v>
                </c:pt>
                <c:pt idx="11591" formatCode="General">
                  <c:v>122</c:v>
                </c:pt>
                <c:pt idx="11592" formatCode="General">
                  <c:v>111</c:v>
                </c:pt>
                <c:pt idx="11593" formatCode="General">
                  <c:v>120</c:v>
                </c:pt>
                <c:pt idx="11594" formatCode="General">
                  <c:v>115</c:v>
                </c:pt>
                <c:pt idx="11595" formatCode="General">
                  <c:v>112</c:v>
                </c:pt>
                <c:pt idx="11596" formatCode="General">
                  <c:v>134</c:v>
                </c:pt>
                <c:pt idx="11597" formatCode="General">
                  <c:v>124</c:v>
                </c:pt>
                <c:pt idx="11598" formatCode="General">
                  <c:v>120</c:v>
                </c:pt>
                <c:pt idx="11599" formatCode="General">
                  <c:v>117</c:v>
                </c:pt>
                <c:pt idx="11600" formatCode="General">
                  <c:v>106</c:v>
                </c:pt>
                <c:pt idx="11601" formatCode="General">
                  <c:v>111</c:v>
                </c:pt>
                <c:pt idx="11602" formatCode="General">
                  <c:v>110</c:v>
                </c:pt>
                <c:pt idx="11603" formatCode="General">
                  <c:v>133</c:v>
                </c:pt>
                <c:pt idx="11604" formatCode="General">
                  <c:v>138</c:v>
                </c:pt>
                <c:pt idx="11605" formatCode="General">
                  <c:v>142</c:v>
                </c:pt>
                <c:pt idx="11606" formatCode="General">
                  <c:v>102</c:v>
                </c:pt>
                <c:pt idx="11607" formatCode="General">
                  <c:v>126</c:v>
                </c:pt>
                <c:pt idx="11608" formatCode="General">
                  <c:v>97</c:v>
                </c:pt>
                <c:pt idx="11609" formatCode="General">
                  <c:v>100</c:v>
                </c:pt>
                <c:pt idx="11610" formatCode="General">
                  <c:v>108</c:v>
                </c:pt>
                <c:pt idx="11611" formatCode="General">
                  <c:v>92</c:v>
                </c:pt>
                <c:pt idx="11612" formatCode="General">
                  <c:v>136</c:v>
                </c:pt>
                <c:pt idx="11613" formatCode="General">
                  <c:v>121</c:v>
                </c:pt>
                <c:pt idx="11614" formatCode="General">
                  <c:v>105</c:v>
                </c:pt>
                <c:pt idx="11615" formatCode="General">
                  <c:v>137</c:v>
                </c:pt>
                <c:pt idx="11616" formatCode="General">
                  <c:v>111</c:v>
                </c:pt>
                <c:pt idx="11617" formatCode="General">
                  <c:v>142</c:v>
                </c:pt>
                <c:pt idx="11618" formatCode="General">
                  <c:v>122</c:v>
                </c:pt>
                <c:pt idx="11619" formatCode="General">
                  <c:v>98</c:v>
                </c:pt>
                <c:pt idx="11620" formatCode="General">
                  <c:v>142</c:v>
                </c:pt>
                <c:pt idx="11621" formatCode="General">
                  <c:v>115</c:v>
                </c:pt>
                <c:pt idx="11622" formatCode="General">
                  <c:v>138</c:v>
                </c:pt>
                <c:pt idx="11623" formatCode="General">
                  <c:v>107</c:v>
                </c:pt>
                <c:pt idx="11624" formatCode="General">
                  <c:v>118</c:v>
                </c:pt>
                <c:pt idx="11625" formatCode="General">
                  <c:v>97</c:v>
                </c:pt>
                <c:pt idx="11626" formatCode="General">
                  <c:v>121</c:v>
                </c:pt>
                <c:pt idx="11627" formatCode="General">
                  <c:v>87</c:v>
                </c:pt>
                <c:pt idx="11628" formatCode="General">
                  <c:v>120</c:v>
                </c:pt>
                <c:pt idx="11629" formatCode="General">
                  <c:v>121</c:v>
                </c:pt>
                <c:pt idx="11630" formatCode="General">
                  <c:v>124</c:v>
                </c:pt>
                <c:pt idx="11631" formatCode="General">
                  <c:v>126</c:v>
                </c:pt>
                <c:pt idx="11632" formatCode="General">
                  <c:v>122</c:v>
                </c:pt>
                <c:pt idx="11633" formatCode="General">
                  <c:v>105</c:v>
                </c:pt>
                <c:pt idx="11634" formatCode="General">
                  <c:v>92</c:v>
                </c:pt>
                <c:pt idx="11635" formatCode="General">
                  <c:v>115</c:v>
                </c:pt>
                <c:pt idx="11636" formatCode="General">
                  <c:v>113</c:v>
                </c:pt>
                <c:pt idx="11637" formatCode="General">
                  <c:v>134</c:v>
                </c:pt>
                <c:pt idx="11638" formatCode="General">
                  <c:v>116</c:v>
                </c:pt>
                <c:pt idx="11639" formatCode="General">
                  <c:v>133</c:v>
                </c:pt>
                <c:pt idx="11640" formatCode="General">
                  <c:v>121</c:v>
                </c:pt>
                <c:pt idx="11641" formatCode="General">
                  <c:v>140</c:v>
                </c:pt>
                <c:pt idx="11642" formatCode="General">
                  <c:v>100</c:v>
                </c:pt>
                <c:pt idx="11643" formatCode="General">
                  <c:v>103</c:v>
                </c:pt>
                <c:pt idx="11644" formatCode="General">
                  <c:v>137</c:v>
                </c:pt>
                <c:pt idx="11645" formatCode="General">
                  <c:v>136</c:v>
                </c:pt>
                <c:pt idx="11646" formatCode="General">
                  <c:v>116</c:v>
                </c:pt>
                <c:pt idx="11647" formatCode="General">
                  <c:v>119</c:v>
                </c:pt>
                <c:pt idx="11648" formatCode="General">
                  <c:v>80</c:v>
                </c:pt>
                <c:pt idx="11649" formatCode="General">
                  <c:v>113</c:v>
                </c:pt>
                <c:pt idx="11650" formatCode="General">
                  <c:v>151</c:v>
                </c:pt>
                <c:pt idx="11651" formatCode="General">
                  <c:v>117</c:v>
                </c:pt>
                <c:pt idx="11652" formatCode="General">
                  <c:v>121</c:v>
                </c:pt>
                <c:pt idx="11653" formatCode="General">
                  <c:v>123</c:v>
                </c:pt>
                <c:pt idx="11654" formatCode="General">
                  <c:v>115</c:v>
                </c:pt>
                <c:pt idx="11655" formatCode="General">
                  <c:v>121</c:v>
                </c:pt>
                <c:pt idx="11656" formatCode="General">
                  <c:v>123</c:v>
                </c:pt>
                <c:pt idx="11657" formatCode="General">
                  <c:v>118</c:v>
                </c:pt>
                <c:pt idx="11658" formatCode="General">
                  <c:v>123</c:v>
                </c:pt>
                <c:pt idx="11659" formatCode="General">
                  <c:v>117</c:v>
                </c:pt>
                <c:pt idx="11660" formatCode="General">
                  <c:v>120</c:v>
                </c:pt>
                <c:pt idx="11661" formatCode="General">
                  <c:v>131</c:v>
                </c:pt>
                <c:pt idx="11662" formatCode="General">
                  <c:v>124</c:v>
                </c:pt>
                <c:pt idx="11663" formatCode="General">
                  <c:v>112</c:v>
                </c:pt>
                <c:pt idx="11664" formatCode="General">
                  <c:v>129</c:v>
                </c:pt>
                <c:pt idx="11665" formatCode="General">
                  <c:v>114</c:v>
                </c:pt>
                <c:pt idx="11666" formatCode="General">
                  <c:v>114</c:v>
                </c:pt>
                <c:pt idx="11667" formatCode="General">
                  <c:v>127</c:v>
                </c:pt>
                <c:pt idx="11668" formatCode="General">
                  <c:v>121</c:v>
                </c:pt>
                <c:pt idx="11669" formatCode="General">
                  <c:v>110</c:v>
                </c:pt>
                <c:pt idx="11670" formatCode="General">
                  <c:v>123</c:v>
                </c:pt>
                <c:pt idx="11671" formatCode="General">
                  <c:v>109</c:v>
                </c:pt>
                <c:pt idx="11672" formatCode="General">
                  <c:v>146</c:v>
                </c:pt>
                <c:pt idx="11673" formatCode="General">
                  <c:v>100</c:v>
                </c:pt>
                <c:pt idx="11674" formatCode="General">
                  <c:v>133</c:v>
                </c:pt>
                <c:pt idx="11675" formatCode="General">
                  <c:v>98</c:v>
                </c:pt>
                <c:pt idx="11676" formatCode="General">
                  <c:v>120</c:v>
                </c:pt>
                <c:pt idx="11677" formatCode="General">
                  <c:v>98</c:v>
                </c:pt>
                <c:pt idx="11678" formatCode="General">
                  <c:v>117</c:v>
                </c:pt>
                <c:pt idx="11679" formatCode="General">
                  <c:v>123</c:v>
                </c:pt>
                <c:pt idx="11680" formatCode="General">
                  <c:v>127</c:v>
                </c:pt>
                <c:pt idx="11681" formatCode="General">
                  <c:v>103</c:v>
                </c:pt>
                <c:pt idx="11682" formatCode="General">
                  <c:v>132</c:v>
                </c:pt>
                <c:pt idx="11683" formatCode="General">
                  <c:v>131</c:v>
                </c:pt>
                <c:pt idx="11684" formatCode="General">
                  <c:v>90</c:v>
                </c:pt>
                <c:pt idx="11685" formatCode="General">
                  <c:v>124</c:v>
                </c:pt>
                <c:pt idx="11686" formatCode="General">
                  <c:v>121</c:v>
                </c:pt>
                <c:pt idx="11687" formatCode="General">
                  <c:v>116</c:v>
                </c:pt>
                <c:pt idx="11688" formatCode="General">
                  <c:v>124</c:v>
                </c:pt>
                <c:pt idx="11689" formatCode="General">
                  <c:v>107</c:v>
                </c:pt>
                <c:pt idx="11690" formatCode="General">
                  <c:v>113</c:v>
                </c:pt>
                <c:pt idx="11691" formatCode="General">
                  <c:v>140</c:v>
                </c:pt>
                <c:pt idx="11692" formatCode="General">
                  <c:v>130</c:v>
                </c:pt>
                <c:pt idx="11693" formatCode="General">
                  <c:v>132</c:v>
                </c:pt>
                <c:pt idx="11694" formatCode="General">
                  <c:v>92</c:v>
                </c:pt>
                <c:pt idx="11695" formatCode="General">
                  <c:v>125</c:v>
                </c:pt>
                <c:pt idx="11696" formatCode="General">
                  <c:v>131</c:v>
                </c:pt>
                <c:pt idx="11697" formatCode="General">
                  <c:v>133</c:v>
                </c:pt>
                <c:pt idx="11698" formatCode="General">
                  <c:v>125</c:v>
                </c:pt>
                <c:pt idx="11699" formatCode="General">
                  <c:v>118</c:v>
                </c:pt>
                <c:pt idx="11700" formatCode="General">
                  <c:v>133</c:v>
                </c:pt>
                <c:pt idx="11701" formatCode="General">
                  <c:v>109</c:v>
                </c:pt>
                <c:pt idx="11702" formatCode="General">
                  <c:v>141</c:v>
                </c:pt>
                <c:pt idx="11703" formatCode="General">
                  <c:v>111</c:v>
                </c:pt>
                <c:pt idx="11704" formatCode="General">
                  <c:v>132</c:v>
                </c:pt>
                <c:pt idx="11705" formatCode="General">
                  <c:v>134</c:v>
                </c:pt>
                <c:pt idx="11706" formatCode="General">
                  <c:v>114</c:v>
                </c:pt>
                <c:pt idx="11707" formatCode="General">
                  <c:v>99</c:v>
                </c:pt>
                <c:pt idx="11709" formatCode="General">
                  <c:v>97</c:v>
                </c:pt>
                <c:pt idx="11710" formatCode="General">
                  <c:v>95</c:v>
                </c:pt>
                <c:pt idx="11711" formatCode="General">
                  <c:v>107</c:v>
                </c:pt>
                <c:pt idx="11712" formatCode="General">
                  <c:v>100</c:v>
                </c:pt>
                <c:pt idx="11713" formatCode="General">
                  <c:v>106</c:v>
                </c:pt>
                <c:pt idx="11714" formatCode="General">
                  <c:v>114</c:v>
                </c:pt>
                <c:pt idx="11715" formatCode="General">
                  <c:v>107</c:v>
                </c:pt>
                <c:pt idx="11716" formatCode="General">
                  <c:v>110</c:v>
                </c:pt>
                <c:pt idx="11717" formatCode="General">
                  <c:v>126</c:v>
                </c:pt>
                <c:pt idx="11718" formatCode="General">
                  <c:v>133</c:v>
                </c:pt>
                <c:pt idx="11719" formatCode="General">
                  <c:v>120</c:v>
                </c:pt>
                <c:pt idx="11720" formatCode="General">
                  <c:v>124</c:v>
                </c:pt>
                <c:pt idx="11721" formatCode="General">
                  <c:v>115</c:v>
                </c:pt>
                <c:pt idx="11722" formatCode="General">
                  <c:v>102</c:v>
                </c:pt>
                <c:pt idx="11723" formatCode="General">
                  <c:v>137</c:v>
                </c:pt>
                <c:pt idx="11724" formatCode="General">
                  <c:v>143</c:v>
                </c:pt>
                <c:pt idx="11725" formatCode="General">
                  <c:v>101</c:v>
                </c:pt>
                <c:pt idx="11726" formatCode="General">
                  <c:v>107</c:v>
                </c:pt>
                <c:pt idx="11727" formatCode="General">
                  <c:v>123</c:v>
                </c:pt>
                <c:pt idx="11728" formatCode="General">
                  <c:v>130</c:v>
                </c:pt>
                <c:pt idx="11729" formatCode="General">
                  <c:v>115</c:v>
                </c:pt>
                <c:pt idx="11730" formatCode="General">
                  <c:v>106</c:v>
                </c:pt>
                <c:pt idx="11731" formatCode="General">
                  <c:v>126</c:v>
                </c:pt>
                <c:pt idx="11732" formatCode="General">
                  <c:v>109</c:v>
                </c:pt>
                <c:pt idx="11733" formatCode="General">
                  <c:v>120</c:v>
                </c:pt>
                <c:pt idx="11734" formatCode="General">
                  <c:v>107</c:v>
                </c:pt>
                <c:pt idx="11735" formatCode="General">
                  <c:v>126</c:v>
                </c:pt>
                <c:pt idx="11736" formatCode="General">
                  <c:v>113</c:v>
                </c:pt>
                <c:pt idx="11737" formatCode="General">
                  <c:v>111</c:v>
                </c:pt>
                <c:pt idx="11738" formatCode="General">
                  <c:v>96</c:v>
                </c:pt>
                <c:pt idx="11739" formatCode="General">
                  <c:v>101</c:v>
                </c:pt>
                <c:pt idx="11740" formatCode="General">
                  <c:v>113</c:v>
                </c:pt>
                <c:pt idx="11741" formatCode="General">
                  <c:v>130</c:v>
                </c:pt>
                <c:pt idx="11742" formatCode="General">
                  <c:v>129</c:v>
                </c:pt>
                <c:pt idx="11743" formatCode="General">
                  <c:v>108</c:v>
                </c:pt>
                <c:pt idx="11744" formatCode="General">
                  <c:v>98</c:v>
                </c:pt>
                <c:pt idx="11745" formatCode="General">
                  <c:v>128</c:v>
                </c:pt>
                <c:pt idx="11746" formatCode="General">
                  <c:v>106</c:v>
                </c:pt>
                <c:pt idx="11747" formatCode="General">
                  <c:v>127</c:v>
                </c:pt>
                <c:pt idx="11748" formatCode="General">
                  <c:v>108</c:v>
                </c:pt>
                <c:pt idx="11749" formatCode="General">
                  <c:v>133</c:v>
                </c:pt>
                <c:pt idx="11750" formatCode="General">
                  <c:v>123</c:v>
                </c:pt>
                <c:pt idx="11751" formatCode="General">
                  <c:v>126</c:v>
                </c:pt>
                <c:pt idx="11752" formatCode="General">
                  <c:v>124</c:v>
                </c:pt>
                <c:pt idx="11753" formatCode="General">
                  <c:v>114</c:v>
                </c:pt>
                <c:pt idx="11754" formatCode="General">
                  <c:v>116</c:v>
                </c:pt>
                <c:pt idx="11755" formatCode="General">
                  <c:v>133</c:v>
                </c:pt>
                <c:pt idx="11756" formatCode="General">
                  <c:v>113</c:v>
                </c:pt>
                <c:pt idx="11757" formatCode="General">
                  <c:v>121</c:v>
                </c:pt>
                <c:pt idx="11758" formatCode="General">
                  <c:v>124</c:v>
                </c:pt>
                <c:pt idx="11759" formatCode="General">
                  <c:v>112</c:v>
                </c:pt>
                <c:pt idx="11760" formatCode="General">
                  <c:v>104</c:v>
                </c:pt>
                <c:pt idx="11761" formatCode="General">
                  <c:v>111</c:v>
                </c:pt>
                <c:pt idx="11762" formatCode="General">
                  <c:v>116</c:v>
                </c:pt>
                <c:pt idx="11763" formatCode="General">
                  <c:v>115</c:v>
                </c:pt>
                <c:pt idx="11764" formatCode="General">
                  <c:v>105</c:v>
                </c:pt>
                <c:pt idx="11765" formatCode="General">
                  <c:v>114</c:v>
                </c:pt>
                <c:pt idx="11766" formatCode="General">
                  <c:v>101</c:v>
                </c:pt>
                <c:pt idx="11767" formatCode="General">
                  <c:v>111</c:v>
                </c:pt>
                <c:pt idx="11768" formatCode="General">
                  <c:v>117</c:v>
                </c:pt>
                <c:pt idx="11769" formatCode="General">
                  <c:v>95</c:v>
                </c:pt>
                <c:pt idx="11770" formatCode="General">
                  <c:v>101</c:v>
                </c:pt>
                <c:pt idx="11771" formatCode="General">
                  <c:v>101</c:v>
                </c:pt>
                <c:pt idx="11772" formatCode="General">
                  <c:v>112</c:v>
                </c:pt>
                <c:pt idx="11773" formatCode="General">
                  <c:v>123</c:v>
                </c:pt>
                <c:pt idx="11774" formatCode="General">
                  <c:v>95</c:v>
                </c:pt>
                <c:pt idx="11775" formatCode="General">
                  <c:v>117</c:v>
                </c:pt>
                <c:pt idx="11776" formatCode="General">
                  <c:v>112</c:v>
                </c:pt>
                <c:pt idx="11777" formatCode="General">
                  <c:v>131</c:v>
                </c:pt>
                <c:pt idx="11778" formatCode="General">
                  <c:v>119</c:v>
                </c:pt>
                <c:pt idx="11779" formatCode="General">
                  <c:v>136</c:v>
                </c:pt>
                <c:pt idx="11780" formatCode="General">
                  <c:v>104</c:v>
                </c:pt>
                <c:pt idx="11781" formatCode="General">
                  <c:v>118</c:v>
                </c:pt>
                <c:pt idx="11782" formatCode="General">
                  <c:v>126</c:v>
                </c:pt>
                <c:pt idx="11783" formatCode="General">
                  <c:v>101</c:v>
                </c:pt>
                <c:pt idx="11784" formatCode="General">
                  <c:v>110</c:v>
                </c:pt>
                <c:pt idx="11785" formatCode="General">
                  <c:v>126</c:v>
                </c:pt>
                <c:pt idx="11786" formatCode="General">
                  <c:v>130</c:v>
                </c:pt>
                <c:pt idx="11787" formatCode="General">
                  <c:v>95</c:v>
                </c:pt>
                <c:pt idx="11788" formatCode="General">
                  <c:v>116</c:v>
                </c:pt>
                <c:pt idx="11789" formatCode="General">
                  <c:v>125</c:v>
                </c:pt>
                <c:pt idx="11790" formatCode="General">
                  <c:v>120</c:v>
                </c:pt>
                <c:pt idx="11791" formatCode="General">
                  <c:v>85</c:v>
                </c:pt>
                <c:pt idx="11792" formatCode="General">
                  <c:v>106</c:v>
                </c:pt>
                <c:pt idx="11793" formatCode="General">
                  <c:v>125</c:v>
                </c:pt>
                <c:pt idx="11794" formatCode="General">
                  <c:v>147</c:v>
                </c:pt>
                <c:pt idx="11795" formatCode="General">
                  <c:v>107</c:v>
                </c:pt>
                <c:pt idx="11797" formatCode="General">
                  <c:v>105</c:v>
                </c:pt>
                <c:pt idx="11798" formatCode="General">
                  <c:v>124</c:v>
                </c:pt>
                <c:pt idx="11799" formatCode="General">
                  <c:v>136</c:v>
                </c:pt>
                <c:pt idx="11800" formatCode="General">
                  <c:v>130</c:v>
                </c:pt>
                <c:pt idx="11801" formatCode="General">
                  <c:v>120</c:v>
                </c:pt>
                <c:pt idx="11802" formatCode="General">
                  <c:v>108</c:v>
                </c:pt>
                <c:pt idx="11803" formatCode="General">
                  <c:v>125</c:v>
                </c:pt>
                <c:pt idx="11804" formatCode="General">
                  <c:v>110</c:v>
                </c:pt>
                <c:pt idx="11805" formatCode="General">
                  <c:v>134</c:v>
                </c:pt>
                <c:pt idx="11806" formatCode="General">
                  <c:v>120</c:v>
                </c:pt>
                <c:pt idx="11807" formatCode="General">
                  <c:v>110</c:v>
                </c:pt>
                <c:pt idx="11808" formatCode="General">
                  <c:v>133</c:v>
                </c:pt>
                <c:pt idx="11809" formatCode="General">
                  <c:v>125</c:v>
                </c:pt>
                <c:pt idx="11810" formatCode="General">
                  <c:v>100</c:v>
                </c:pt>
                <c:pt idx="11811" formatCode="General">
                  <c:v>135</c:v>
                </c:pt>
                <c:pt idx="11812" formatCode="General">
                  <c:v>109</c:v>
                </c:pt>
                <c:pt idx="11813" formatCode="General">
                  <c:v>92</c:v>
                </c:pt>
                <c:pt idx="11814" formatCode="General">
                  <c:v>109</c:v>
                </c:pt>
                <c:pt idx="11815" formatCode="General">
                  <c:v>126</c:v>
                </c:pt>
                <c:pt idx="11816" formatCode="General">
                  <c:v>128</c:v>
                </c:pt>
                <c:pt idx="11817" formatCode="General">
                  <c:v>130</c:v>
                </c:pt>
                <c:pt idx="11818" formatCode="General">
                  <c:v>104</c:v>
                </c:pt>
                <c:pt idx="11819" formatCode="General">
                  <c:v>133</c:v>
                </c:pt>
                <c:pt idx="11820" formatCode="General">
                  <c:v>127</c:v>
                </c:pt>
                <c:pt idx="11821" formatCode="General">
                  <c:v>129</c:v>
                </c:pt>
                <c:pt idx="11822" formatCode="General">
                  <c:v>109</c:v>
                </c:pt>
                <c:pt idx="11823" formatCode="General">
                  <c:v>127</c:v>
                </c:pt>
                <c:pt idx="11824" formatCode="General">
                  <c:v>99</c:v>
                </c:pt>
                <c:pt idx="11825" formatCode="General">
                  <c:v>133</c:v>
                </c:pt>
                <c:pt idx="11826" formatCode="General">
                  <c:v>129</c:v>
                </c:pt>
                <c:pt idx="11827" formatCode="General">
                  <c:v>88</c:v>
                </c:pt>
                <c:pt idx="11828" formatCode="General">
                  <c:v>125</c:v>
                </c:pt>
                <c:pt idx="11829" formatCode="General">
                  <c:v>138</c:v>
                </c:pt>
                <c:pt idx="11830" formatCode="General">
                  <c:v>129</c:v>
                </c:pt>
                <c:pt idx="11831" formatCode="General">
                  <c:v>123</c:v>
                </c:pt>
                <c:pt idx="11832" formatCode="General">
                  <c:v>121</c:v>
                </c:pt>
                <c:pt idx="11833" formatCode="General">
                  <c:v>120</c:v>
                </c:pt>
                <c:pt idx="11834" formatCode="General">
                  <c:v>128</c:v>
                </c:pt>
                <c:pt idx="11835" formatCode="General">
                  <c:v>119</c:v>
                </c:pt>
                <c:pt idx="11836" formatCode="General">
                  <c:v>113</c:v>
                </c:pt>
                <c:pt idx="11837" formatCode="General">
                  <c:v>129</c:v>
                </c:pt>
                <c:pt idx="11838" formatCode="General">
                  <c:v>98</c:v>
                </c:pt>
                <c:pt idx="11839" formatCode="General">
                  <c:v>101</c:v>
                </c:pt>
                <c:pt idx="11840" formatCode="General">
                  <c:v>108</c:v>
                </c:pt>
                <c:pt idx="11841" formatCode="General">
                  <c:v>99</c:v>
                </c:pt>
                <c:pt idx="11842" formatCode="General">
                  <c:v>114</c:v>
                </c:pt>
                <c:pt idx="11843" formatCode="General">
                  <c:v>96</c:v>
                </c:pt>
                <c:pt idx="11844" formatCode="General">
                  <c:v>122</c:v>
                </c:pt>
                <c:pt idx="11845" formatCode="General">
                  <c:v>122</c:v>
                </c:pt>
                <c:pt idx="11846" formatCode="General">
                  <c:v>68</c:v>
                </c:pt>
                <c:pt idx="11847" formatCode="General">
                  <c:v>115</c:v>
                </c:pt>
                <c:pt idx="11848" formatCode="General">
                  <c:v>103</c:v>
                </c:pt>
                <c:pt idx="11849" formatCode="General">
                  <c:v>107</c:v>
                </c:pt>
                <c:pt idx="11850" formatCode="General">
                  <c:v>103</c:v>
                </c:pt>
                <c:pt idx="11851" formatCode="General">
                  <c:v>121</c:v>
                </c:pt>
                <c:pt idx="11852" formatCode="General">
                  <c:v>142</c:v>
                </c:pt>
                <c:pt idx="11853" formatCode="General">
                  <c:v>100</c:v>
                </c:pt>
                <c:pt idx="11854" formatCode="General">
                  <c:v>111</c:v>
                </c:pt>
                <c:pt idx="11855" formatCode="General">
                  <c:v>104</c:v>
                </c:pt>
                <c:pt idx="11856" formatCode="General">
                  <c:v>85</c:v>
                </c:pt>
                <c:pt idx="11857" formatCode="General">
                  <c:v>124</c:v>
                </c:pt>
                <c:pt idx="11858" formatCode="General">
                  <c:v>113</c:v>
                </c:pt>
                <c:pt idx="11859" formatCode="General">
                  <c:v>125</c:v>
                </c:pt>
                <c:pt idx="11860" formatCode="General">
                  <c:v>102</c:v>
                </c:pt>
                <c:pt idx="11861" formatCode="General">
                  <c:v>108</c:v>
                </c:pt>
                <c:pt idx="11862" formatCode="General">
                  <c:v>113</c:v>
                </c:pt>
                <c:pt idx="11863" formatCode="General">
                  <c:v>144</c:v>
                </c:pt>
                <c:pt idx="11864" formatCode="General">
                  <c:v>141</c:v>
                </c:pt>
                <c:pt idx="11865" formatCode="General">
                  <c:v>134</c:v>
                </c:pt>
                <c:pt idx="11866" formatCode="General">
                  <c:v>109</c:v>
                </c:pt>
                <c:pt idx="11867" formatCode="General">
                  <c:v>109</c:v>
                </c:pt>
                <c:pt idx="11868" formatCode="General">
                  <c:v>128</c:v>
                </c:pt>
                <c:pt idx="11869" formatCode="General">
                  <c:v>79</c:v>
                </c:pt>
                <c:pt idx="11870" formatCode="General">
                  <c:v>131</c:v>
                </c:pt>
                <c:pt idx="11871" formatCode="General">
                  <c:v>113</c:v>
                </c:pt>
                <c:pt idx="11872" formatCode="General">
                  <c:v>122</c:v>
                </c:pt>
                <c:pt idx="11873" formatCode="General">
                  <c:v>119</c:v>
                </c:pt>
                <c:pt idx="11874" formatCode="General">
                  <c:v>116</c:v>
                </c:pt>
                <c:pt idx="11875" formatCode="General">
                  <c:v>112</c:v>
                </c:pt>
                <c:pt idx="11876" formatCode="General">
                  <c:v>115</c:v>
                </c:pt>
                <c:pt idx="11877" formatCode="General">
                  <c:v>118</c:v>
                </c:pt>
                <c:pt idx="11878" formatCode="General">
                  <c:v>122</c:v>
                </c:pt>
                <c:pt idx="11879" formatCode="General">
                  <c:v>127</c:v>
                </c:pt>
                <c:pt idx="11880" formatCode="General">
                  <c:v>110</c:v>
                </c:pt>
                <c:pt idx="11881" formatCode="General">
                  <c:v>118</c:v>
                </c:pt>
                <c:pt idx="11882" formatCode="General">
                  <c:v>117</c:v>
                </c:pt>
                <c:pt idx="11883" formatCode="General">
                  <c:v>102</c:v>
                </c:pt>
                <c:pt idx="11884" formatCode="General">
                  <c:v>126</c:v>
                </c:pt>
                <c:pt idx="11885" formatCode="General">
                  <c:v>116</c:v>
                </c:pt>
                <c:pt idx="11886" formatCode="General">
                  <c:v>113</c:v>
                </c:pt>
                <c:pt idx="11887" formatCode="General">
                  <c:v>115</c:v>
                </c:pt>
                <c:pt idx="11888" formatCode="General">
                  <c:v>114</c:v>
                </c:pt>
                <c:pt idx="11889" formatCode="General">
                  <c:v>123</c:v>
                </c:pt>
                <c:pt idx="11890" formatCode="General">
                  <c:v>120</c:v>
                </c:pt>
                <c:pt idx="11891" formatCode="General">
                  <c:v>110</c:v>
                </c:pt>
                <c:pt idx="11892" formatCode="General">
                  <c:v>130</c:v>
                </c:pt>
                <c:pt idx="11893" formatCode="General">
                  <c:v>122</c:v>
                </c:pt>
                <c:pt idx="11894" formatCode="General">
                  <c:v>131</c:v>
                </c:pt>
                <c:pt idx="11895" formatCode="General">
                  <c:v>113</c:v>
                </c:pt>
                <c:pt idx="11896" formatCode="General">
                  <c:v>103</c:v>
                </c:pt>
                <c:pt idx="11897" formatCode="General">
                  <c:v>90</c:v>
                </c:pt>
                <c:pt idx="11898" formatCode="General">
                  <c:v>87</c:v>
                </c:pt>
                <c:pt idx="11899" formatCode="General">
                  <c:v>108</c:v>
                </c:pt>
                <c:pt idx="11900" formatCode="General">
                  <c:v>69</c:v>
                </c:pt>
                <c:pt idx="11901" formatCode="General">
                  <c:v>110</c:v>
                </c:pt>
                <c:pt idx="11902" formatCode="General">
                  <c:v>119</c:v>
                </c:pt>
                <c:pt idx="11903" formatCode="General">
                  <c:v>124</c:v>
                </c:pt>
                <c:pt idx="11904" formatCode="General">
                  <c:v>129</c:v>
                </c:pt>
                <c:pt idx="11905" formatCode="General">
                  <c:v>117</c:v>
                </c:pt>
                <c:pt idx="11906" formatCode="General">
                  <c:v>120</c:v>
                </c:pt>
                <c:pt idx="11907" formatCode="General">
                  <c:v>118</c:v>
                </c:pt>
                <c:pt idx="11908" formatCode="General">
                  <c:v>112</c:v>
                </c:pt>
                <c:pt idx="11909" formatCode="General">
                  <c:v>129</c:v>
                </c:pt>
                <c:pt idx="11910" formatCode="General">
                  <c:v>134</c:v>
                </c:pt>
                <c:pt idx="11911" formatCode="General">
                  <c:v>124</c:v>
                </c:pt>
                <c:pt idx="11912" formatCode="General">
                  <c:v>125</c:v>
                </c:pt>
                <c:pt idx="11913" formatCode="General">
                  <c:v>126</c:v>
                </c:pt>
                <c:pt idx="11914" formatCode="General">
                  <c:v>122</c:v>
                </c:pt>
                <c:pt idx="11915" formatCode="General">
                  <c:v>123</c:v>
                </c:pt>
                <c:pt idx="11916" formatCode="General">
                  <c:v>123</c:v>
                </c:pt>
                <c:pt idx="11917" formatCode="General">
                  <c:v>139</c:v>
                </c:pt>
                <c:pt idx="11918" formatCode="General">
                  <c:v>148</c:v>
                </c:pt>
                <c:pt idx="11919" formatCode="General">
                  <c:v>123</c:v>
                </c:pt>
                <c:pt idx="11920" formatCode="General">
                  <c:v>123</c:v>
                </c:pt>
                <c:pt idx="11921" formatCode="General">
                  <c:v>130</c:v>
                </c:pt>
                <c:pt idx="11922" formatCode="General">
                  <c:v>130</c:v>
                </c:pt>
                <c:pt idx="11923" formatCode="General">
                  <c:v>110</c:v>
                </c:pt>
                <c:pt idx="11924" formatCode="General">
                  <c:v>150</c:v>
                </c:pt>
                <c:pt idx="11925" formatCode="General">
                  <c:v>125</c:v>
                </c:pt>
                <c:pt idx="11926" formatCode="General">
                  <c:v>120</c:v>
                </c:pt>
                <c:pt idx="11927" formatCode="General">
                  <c:v>113</c:v>
                </c:pt>
                <c:pt idx="11928" formatCode="General">
                  <c:v>125</c:v>
                </c:pt>
                <c:pt idx="11929" formatCode="General">
                  <c:v>77</c:v>
                </c:pt>
                <c:pt idx="11930" formatCode="General">
                  <c:v>119</c:v>
                </c:pt>
                <c:pt idx="11931" formatCode="General">
                  <c:v>108</c:v>
                </c:pt>
                <c:pt idx="11932" formatCode="General">
                  <c:v>99</c:v>
                </c:pt>
                <c:pt idx="11933" formatCode="General">
                  <c:v>124</c:v>
                </c:pt>
                <c:pt idx="11934" formatCode="General">
                  <c:v>120</c:v>
                </c:pt>
                <c:pt idx="11935" formatCode="General">
                  <c:v>82</c:v>
                </c:pt>
                <c:pt idx="11936" formatCode="General">
                  <c:v>131</c:v>
                </c:pt>
                <c:pt idx="11937" formatCode="General">
                  <c:v>132</c:v>
                </c:pt>
                <c:pt idx="11938" formatCode="General">
                  <c:v>120</c:v>
                </c:pt>
                <c:pt idx="11939" formatCode="General">
                  <c:v>124</c:v>
                </c:pt>
                <c:pt idx="11940" formatCode="General">
                  <c:v>137</c:v>
                </c:pt>
                <c:pt idx="11941" formatCode="General">
                  <c:v>134</c:v>
                </c:pt>
                <c:pt idx="11942" formatCode="General">
                  <c:v>129</c:v>
                </c:pt>
                <c:pt idx="11943" formatCode="General">
                  <c:v>94</c:v>
                </c:pt>
                <c:pt idx="11944" formatCode="General">
                  <c:v>140</c:v>
                </c:pt>
                <c:pt idx="11945" formatCode="General">
                  <c:v>122</c:v>
                </c:pt>
                <c:pt idx="11946" formatCode="General">
                  <c:v>125</c:v>
                </c:pt>
                <c:pt idx="11947" formatCode="General">
                  <c:v>111</c:v>
                </c:pt>
                <c:pt idx="11948" formatCode="General">
                  <c:v>146</c:v>
                </c:pt>
                <c:pt idx="11949" formatCode="General">
                  <c:v>121</c:v>
                </c:pt>
                <c:pt idx="11950" formatCode="General">
                  <c:v>114</c:v>
                </c:pt>
                <c:pt idx="11951" formatCode="General">
                  <c:v>130</c:v>
                </c:pt>
                <c:pt idx="11952" formatCode="General">
                  <c:v>118</c:v>
                </c:pt>
                <c:pt idx="11953" formatCode="General">
                  <c:v>151</c:v>
                </c:pt>
                <c:pt idx="11954" formatCode="General">
                  <c:v>154</c:v>
                </c:pt>
                <c:pt idx="11955" formatCode="General">
                  <c:v>163</c:v>
                </c:pt>
                <c:pt idx="11956" formatCode="General">
                  <c:v>163</c:v>
                </c:pt>
                <c:pt idx="11957" formatCode="General">
                  <c:v>139</c:v>
                </c:pt>
                <c:pt idx="11958" formatCode="General">
                  <c:v>135</c:v>
                </c:pt>
                <c:pt idx="11959" formatCode="General">
                  <c:v>50</c:v>
                </c:pt>
                <c:pt idx="11960" formatCode="General">
                  <c:v>130</c:v>
                </c:pt>
                <c:pt idx="11961" formatCode="General">
                  <c:v>150</c:v>
                </c:pt>
                <c:pt idx="11962" formatCode="General">
                  <c:v>101</c:v>
                </c:pt>
                <c:pt idx="11963" formatCode="General">
                  <c:v>88</c:v>
                </c:pt>
                <c:pt idx="11964" formatCode="General">
                  <c:v>101</c:v>
                </c:pt>
                <c:pt idx="11965" formatCode="General">
                  <c:v>135</c:v>
                </c:pt>
                <c:pt idx="11966" formatCode="General">
                  <c:v>133</c:v>
                </c:pt>
                <c:pt idx="11967" formatCode="General">
                  <c:v>124</c:v>
                </c:pt>
                <c:pt idx="11968" formatCode="General">
                  <c:v>107</c:v>
                </c:pt>
                <c:pt idx="11969" formatCode="General">
                  <c:v>112</c:v>
                </c:pt>
                <c:pt idx="11970" formatCode="General">
                  <c:v>112</c:v>
                </c:pt>
                <c:pt idx="11971" formatCode="General">
                  <c:v>68</c:v>
                </c:pt>
                <c:pt idx="11972" formatCode="General">
                  <c:v>118</c:v>
                </c:pt>
                <c:pt idx="11973" formatCode="General">
                  <c:v>112</c:v>
                </c:pt>
                <c:pt idx="11974" formatCode="General">
                  <c:v>137</c:v>
                </c:pt>
                <c:pt idx="11975" formatCode="General">
                  <c:v>107</c:v>
                </c:pt>
                <c:pt idx="11976" formatCode="General">
                  <c:v>132</c:v>
                </c:pt>
                <c:pt idx="11977" formatCode="General">
                  <c:v>132</c:v>
                </c:pt>
                <c:pt idx="11978" formatCode="General">
                  <c:v>130</c:v>
                </c:pt>
                <c:pt idx="11979" formatCode="General">
                  <c:v>121</c:v>
                </c:pt>
                <c:pt idx="11980" formatCode="General">
                  <c:v>98</c:v>
                </c:pt>
                <c:pt idx="11981" formatCode="General">
                  <c:v>132</c:v>
                </c:pt>
                <c:pt idx="11982" formatCode="General">
                  <c:v>140</c:v>
                </c:pt>
                <c:pt idx="11983" formatCode="General">
                  <c:v>120</c:v>
                </c:pt>
                <c:pt idx="11984" formatCode="General">
                  <c:v>105</c:v>
                </c:pt>
                <c:pt idx="11985" formatCode="General">
                  <c:v>125</c:v>
                </c:pt>
                <c:pt idx="11986" formatCode="General">
                  <c:v>140</c:v>
                </c:pt>
                <c:pt idx="11987" formatCode="General">
                  <c:v>93</c:v>
                </c:pt>
                <c:pt idx="11988" formatCode="General">
                  <c:v>107</c:v>
                </c:pt>
                <c:pt idx="11989" formatCode="General">
                  <c:v>130</c:v>
                </c:pt>
                <c:pt idx="11990" formatCode="General">
                  <c:v>145</c:v>
                </c:pt>
                <c:pt idx="11991" formatCode="General">
                  <c:v>146</c:v>
                </c:pt>
                <c:pt idx="11992" formatCode="General">
                  <c:v>101</c:v>
                </c:pt>
                <c:pt idx="11993" formatCode="General">
                  <c:v>123</c:v>
                </c:pt>
                <c:pt idx="11994" formatCode="General">
                  <c:v>111</c:v>
                </c:pt>
                <c:pt idx="11995" formatCode="General">
                  <c:v>141</c:v>
                </c:pt>
                <c:pt idx="11996" formatCode="General">
                  <c:v>124</c:v>
                </c:pt>
                <c:pt idx="11997" formatCode="General">
                  <c:v>125</c:v>
                </c:pt>
                <c:pt idx="11998" formatCode="General">
                  <c:v>123</c:v>
                </c:pt>
                <c:pt idx="11999" formatCode="General">
                  <c:v>136</c:v>
                </c:pt>
                <c:pt idx="12000" formatCode="General">
                  <c:v>130</c:v>
                </c:pt>
                <c:pt idx="12001" formatCode="General">
                  <c:v>136</c:v>
                </c:pt>
                <c:pt idx="12002" formatCode="General">
                  <c:v>139</c:v>
                </c:pt>
                <c:pt idx="12003" formatCode="General">
                  <c:v>121</c:v>
                </c:pt>
                <c:pt idx="12004" formatCode="General">
                  <c:v>123</c:v>
                </c:pt>
                <c:pt idx="12005" formatCode="General">
                  <c:v>91</c:v>
                </c:pt>
                <c:pt idx="12006" formatCode="General">
                  <c:v>144</c:v>
                </c:pt>
                <c:pt idx="12007" formatCode="General">
                  <c:v>129</c:v>
                </c:pt>
                <c:pt idx="12008" formatCode="General">
                  <c:v>140</c:v>
                </c:pt>
                <c:pt idx="12009" formatCode="General">
                  <c:v>132</c:v>
                </c:pt>
                <c:pt idx="12010" formatCode="General">
                  <c:v>137</c:v>
                </c:pt>
                <c:pt idx="12011" formatCode="General">
                  <c:v>101</c:v>
                </c:pt>
                <c:pt idx="12012" formatCode="General">
                  <c:v>126</c:v>
                </c:pt>
                <c:pt idx="12013" formatCode="General">
                  <c:v>124</c:v>
                </c:pt>
                <c:pt idx="12014" formatCode="General">
                  <c:v>110</c:v>
                </c:pt>
                <c:pt idx="12015" formatCode="General">
                  <c:v>97</c:v>
                </c:pt>
                <c:pt idx="12016" formatCode="General">
                  <c:v>148</c:v>
                </c:pt>
                <c:pt idx="12017" formatCode="General">
                  <c:v>114</c:v>
                </c:pt>
                <c:pt idx="12018" formatCode="General">
                  <c:v>142</c:v>
                </c:pt>
                <c:pt idx="12019" formatCode="General">
                  <c:v>126</c:v>
                </c:pt>
                <c:pt idx="12020" formatCode="General">
                  <c:v>130</c:v>
                </c:pt>
                <c:pt idx="12021" formatCode="General">
                  <c:v>122</c:v>
                </c:pt>
                <c:pt idx="12022" formatCode="General">
                  <c:v>145</c:v>
                </c:pt>
                <c:pt idx="12023" formatCode="General">
                  <c:v>121</c:v>
                </c:pt>
                <c:pt idx="12024" formatCode="General">
                  <c:v>105</c:v>
                </c:pt>
                <c:pt idx="12025" formatCode="General">
                  <c:v>122</c:v>
                </c:pt>
                <c:pt idx="12026" formatCode="General">
                  <c:v>117</c:v>
                </c:pt>
                <c:pt idx="12027" formatCode="General">
                  <c:v>107</c:v>
                </c:pt>
                <c:pt idx="12028" formatCode="General">
                  <c:v>130</c:v>
                </c:pt>
                <c:pt idx="12029" formatCode="General">
                  <c:v>124</c:v>
                </c:pt>
                <c:pt idx="12030" formatCode="General">
                  <c:v>112</c:v>
                </c:pt>
                <c:pt idx="12031" formatCode="General">
                  <c:v>135</c:v>
                </c:pt>
                <c:pt idx="12032" formatCode="General">
                  <c:v>116</c:v>
                </c:pt>
                <c:pt idx="12033" formatCode="General">
                  <c:v>82</c:v>
                </c:pt>
                <c:pt idx="12034" formatCode="General">
                  <c:v>114</c:v>
                </c:pt>
                <c:pt idx="12035" formatCode="General">
                  <c:v>106</c:v>
                </c:pt>
                <c:pt idx="12036" formatCode="General">
                  <c:v>144</c:v>
                </c:pt>
                <c:pt idx="12037" formatCode="General">
                  <c:v>122</c:v>
                </c:pt>
                <c:pt idx="12038" formatCode="General">
                  <c:v>129</c:v>
                </c:pt>
                <c:pt idx="12039" formatCode="General">
                  <c:v>131</c:v>
                </c:pt>
                <c:pt idx="12040" formatCode="General">
                  <c:v>120</c:v>
                </c:pt>
                <c:pt idx="12041" formatCode="General">
                  <c:v>110</c:v>
                </c:pt>
                <c:pt idx="12042" formatCode="General">
                  <c:v>121</c:v>
                </c:pt>
                <c:pt idx="12043" formatCode="General">
                  <c:v>138</c:v>
                </c:pt>
                <c:pt idx="12044" formatCode="General">
                  <c:v>122</c:v>
                </c:pt>
                <c:pt idx="12045" formatCode="General">
                  <c:v>131</c:v>
                </c:pt>
                <c:pt idx="12046" formatCode="General">
                  <c:v>145</c:v>
                </c:pt>
                <c:pt idx="12047" formatCode="General">
                  <c:v>113</c:v>
                </c:pt>
                <c:pt idx="12048" formatCode="General">
                  <c:v>98</c:v>
                </c:pt>
                <c:pt idx="12049" formatCode="General">
                  <c:v>140</c:v>
                </c:pt>
                <c:pt idx="12050" formatCode="General">
                  <c:v>142</c:v>
                </c:pt>
                <c:pt idx="12051" formatCode="General">
                  <c:v>134</c:v>
                </c:pt>
                <c:pt idx="12052" formatCode="General">
                  <c:v>129</c:v>
                </c:pt>
                <c:pt idx="12053" formatCode="General">
                  <c:v>126</c:v>
                </c:pt>
                <c:pt idx="12054" formatCode="General">
                  <c:v>132</c:v>
                </c:pt>
                <c:pt idx="12055" formatCode="General">
                  <c:v>127</c:v>
                </c:pt>
                <c:pt idx="12056" formatCode="General">
                  <c:v>115</c:v>
                </c:pt>
                <c:pt idx="12057" formatCode="General">
                  <c:v>113</c:v>
                </c:pt>
                <c:pt idx="12058" formatCode="General">
                  <c:v>110</c:v>
                </c:pt>
                <c:pt idx="12059" formatCode="General">
                  <c:v>104</c:v>
                </c:pt>
                <c:pt idx="12060" formatCode="General">
                  <c:v>87</c:v>
                </c:pt>
                <c:pt idx="12061" formatCode="General">
                  <c:v>92</c:v>
                </c:pt>
                <c:pt idx="12062" formatCode="General">
                  <c:v>116</c:v>
                </c:pt>
                <c:pt idx="12063" formatCode="General">
                  <c:v>92</c:v>
                </c:pt>
                <c:pt idx="12064" formatCode="General">
                  <c:v>57</c:v>
                </c:pt>
                <c:pt idx="12065" formatCode="General">
                  <c:v>108</c:v>
                </c:pt>
                <c:pt idx="12066" formatCode="General">
                  <c:v>108</c:v>
                </c:pt>
                <c:pt idx="12067" formatCode="General">
                  <c:v>107</c:v>
                </c:pt>
                <c:pt idx="12068" formatCode="General">
                  <c:v>100</c:v>
                </c:pt>
                <c:pt idx="12069" formatCode="General">
                  <c:v>127</c:v>
                </c:pt>
                <c:pt idx="12070" formatCode="General">
                  <c:v>111</c:v>
                </c:pt>
                <c:pt idx="12071" formatCode="General">
                  <c:v>125</c:v>
                </c:pt>
                <c:pt idx="12072" formatCode="General">
                  <c:v>110</c:v>
                </c:pt>
                <c:pt idx="12073" formatCode="General">
                  <c:v>101</c:v>
                </c:pt>
                <c:pt idx="12074" formatCode="General">
                  <c:v>119</c:v>
                </c:pt>
                <c:pt idx="12075" formatCode="General">
                  <c:v>112</c:v>
                </c:pt>
                <c:pt idx="12076" formatCode="General">
                  <c:v>115</c:v>
                </c:pt>
                <c:pt idx="12077" formatCode="General">
                  <c:v>117</c:v>
                </c:pt>
                <c:pt idx="12078" formatCode="General">
                  <c:v>116</c:v>
                </c:pt>
                <c:pt idx="12079" formatCode="General">
                  <c:v>104</c:v>
                </c:pt>
                <c:pt idx="12080" formatCode="General">
                  <c:v>89</c:v>
                </c:pt>
                <c:pt idx="12081" formatCode="General">
                  <c:v>99</c:v>
                </c:pt>
                <c:pt idx="12082" formatCode="General">
                  <c:v>84</c:v>
                </c:pt>
                <c:pt idx="12083" formatCode="General">
                  <c:v>92</c:v>
                </c:pt>
                <c:pt idx="12084" formatCode="General">
                  <c:v>107</c:v>
                </c:pt>
                <c:pt idx="12085" formatCode="General">
                  <c:v>100</c:v>
                </c:pt>
                <c:pt idx="12086" formatCode="General">
                  <c:v>116</c:v>
                </c:pt>
                <c:pt idx="12087" formatCode="General">
                  <c:v>98</c:v>
                </c:pt>
                <c:pt idx="12088" formatCode="General">
                  <c:v>104</c:v>
                </c:pt>
                <c:pt idx="12089" formatCode="General">
                  <c:v>100</c:v>
                </c:pt>
                <c:pt idx="12090" formatCode="General">
                  <c:v>106</c:v>
                </c:pt>
                <c:pt idx="12091" formatCode="General">
                  <c:v>93</c:v>
                </c:pt>
                <c:pt idx="12092" formatCode="General">
                  <c:v>108</c:v>
                </c:pt>
                <c:pt idx="12093" formatCode="General">
                  <c:v>104</c:v>
                </c:pt>
                <c:pt idx="12094" formatCode="General">
                  <c:v>112</c:v>
                </c:pt>
                <c:pt idx="12095" formatCode="General">
                  <c:v>108</c:v>
                </c:pt>
                <c:pt idx="12096" formatCode="General">
                  <c:v>123</c:v>
                </c:pt>
                <c:pt idx="12097" formatCode="General">
                  <c:v>99</c:v>
                </c:pt>
                <c:pt idx="12098" formatCode="General">
                  <c:v>98</c:v>
                </c:pt>
                <c:pt idx="12099" formatCode="General">
                  <c:v>101</c:v>
                </c:pt>
                <c:pt idx="12100" formatCode="General">
                  <c:v>128</c:v>
                </c:pt>
                <c:pt idx="12101" formatCode="General">
                  <c:v>128</c:v>
                </c:pt>
                <c:pt idx="12102" formatCode="General">
                  <c:v>112</c:v>
                </c:pt>
                <c:pt idx="12103" formatCode="General">
                  <c:v>112</c:v>
                </c:pt>
                <c:pt idx="12104" formatCode="General">
                  <c:v>131</c:v>
                </c:pt>
                <c:pt idx="12105" formatCode="General">
                  <c:v>77</c:v>
                </c:pt>
                <c:pt idx="12106" formatCode="General">
                  <c:v>117</c:v>
                </c:pt>
                <c:pt idx="12107" formatCode="General">
                  <c:v>111</c:v>
                </c:pt>
                <c:pt idx="12108" formatCode="General">
                  <c:v>109</c:v>
                </c:pt>
                <c:pt idx="12109" formatCode="General">
                  <c:v>137</c:v>
                </c:pt>
                <c:pt idx="12110" formatCode="General">
                  <c:v>112</c:v>
                </c:pt>
                <c:pt idx="12111" formatCode="General">
                  <c:v>89</c:v>
                </c:pt>
                <c:pt idx="12112" formatCode="General">
                  <c:v>124</c:v>
                </c:pt>
                <c:pt idx="12113" formatCode="General">
                  <c:v>122</c:v>
                </c:pt>
                <c:pt idx="12114" formatCode="General">
                  <c:v>123</c:v>
                </c:pt>
                <c:pt idx="12115" formatCode="General">
                  <c:v>115</c:v>
                </c:pt>
                <c:pt idx="12116" formatCode="General">
                  <c:v>128</c:v>
                </c:pt>
                <c:pt idx="12117" formatCode="General">
                  <c:v>111</c:v>
                </c:pt>
                <c:pt idx="12118" formatCode="General">
                  <c:v>119</c:v>
                </c:pt>
                <c:pt idx="12119" formatCode="General">
                  <c:v>105</c:v>
                </c:pt>
                <c:pt idx="12120" formatCode="General">
                  <c:v>117</c:v>
                </c:pt>
                <c:pt idx="12121" formatCode="General">
                  <c:v>124</c:v>
                </c:pt>
                <c:pt idx="12122" formatCode="General">
                  <c:v>132</c:v>
                </c:pt>
                <c:pt idx="12123" formatCode="General">
                  <c:v>116</c:v>
                </c:pt>
                <c:pt idx="12124" formatCode="General">
                  <c:v>78</c:v>
                </c:pt>
                <c:pt idx="12125" formatCode="General">
                  <c:v>123</c:v>
                </c:pt>
                <c:pt idx="12126" formatCode="General">
                  <c:v>123</c:v>
                </c:pt>
                <c:pt idx="12127" formatCode="General">
                  <c:v>112</c:v>
                </c:pt>
                <c:pt idx="12128" formatCode="General">
                  <c:v>96</c:v>
                </c:pt>
                <c:pt idx="12129" formatCode="General">
                  <c:v>133</c:v>
                </c:pt>
                <c:pt idx="12130" formatCode="General">
                  <c:v>137</c:v>
                </c:pt>
                <c:pt idx="12131" formatCode="General">
                  <c:v>111</c:v>
                </c:pt>
                <c:pt idx="12132" formatCode="General">
                  <c:v>98</c:v>
                </c:pt>
                <c:pt idx="12133" formatCode="General">
                  <c:v>119</c:v>
                </c:pt>
                <c:pt idx="12134" formatCode="General">
                  <c:v>121</c:v>
                </c:pt>
                <c:pt idx="12135" formatCode="General">
                  <c:v>102</c:v>
                </c:pt>
                <c:pt idx="12136" formatCode="General">
                  <c:v>128</c:v>
                </c:pt>
                <c:pt idx="12137" formatCode="General">
                  <c:v>110</c:v>
                </c:pt>
                <c:pt idx="12138" formatCode="General">
                  <c:v>108</c:v>
                </c:pt>
                <c:pt idx="12139" formatCode="General">
                  <c:v>111</c:v>
                </c:pt>
                <c:pt idx="12140" formatCode="General">
                  <c:v>114</c:v>
                </c:pt>
                <c:pt idx="12141" formatCode="General">
                  <c:v>127</c:v>
                </c:pt>
                <c:pt idx="12142" formatCode="General">
                  <c:v>116</c:v>
                </c:pt>
                <c:pt idx="12143" formatCode="General">
                  <c:v>128</c:v>
                </c:pt>
                <c:pt idx="12144" formatCode="General">
                  <c:v>118</c:v>
                </c:pt>
                <c:pt idx="12145" formatCode="General">
                  <c:v>111</c:v>
                </c:pt>
                <c:pt idx="12146" formatCode="General">
                  <c:v>122</c:v>
                </c:pt>
                <c:pt idx="12147" formatCode="General">
                  <c:v>113</c:v>
                </c:pt>
                <c:pt idx="12148" formatCode="General">
                  <c:v>130</c:v>
                </c:pt>
                <c:pt idx="12149" formatCode="General">
                  <c:v>120</c:v>
                </c:pt>
                <c:pt idx="12150" formatCode="General">
                  <c:v>115</c:v>
                </c:pt>
                <c:pt idx="12151" formatCode="General">
                  <c:v>128</c:v>
                </c:pt>
                <c:pt idx="12152" formatCode="General">
                  <c:v>125</c:v>
                </c:pt>
                <c:pt idx="12153" formatCode="General">
                  <c:v>108</c:v>
                </c:pt>
                <c:pt idx="12154" formatCode="General">
                  <c:v>116</c:v>
                </c:pt>
                <c:pt idx="12155" formatCode="General">
                  <c:v>133</c:v>
                </c:pt>
                <c:pt idx="12156" formatCode="General">
                  <c:v>121</c:v>
                </c:pt>
                <c:pt idx="12157" formatCode="General">
                  <c:v>122</c:v>
                </c:pt>
                <c:pt idx="12158" formatCode="General">
                  <c:v>121</c:v>
                </c:pt>
                <c:pt idx="12159" formatCode="General">
                  <c:v>120</c:v>
                </c:pt>
                <c:pt idx="12160" formatCode="General">
                  <c:v>109</c:v>
                </c:pt>
                <c:pt idx="12161" formatCode="General">
                  <c:v>124</c:v>
                </c:pt>
                <c:pt idx="12162" formatCode="General">
                  <c:v>101</c:v>
                </c:pt>
                <c:pt idx="12163" formatCode="General">
                  <c:v>120</c:v>
                </c:pt>
                <c:pt idx="12164" formatCode="General">
                  <c:v>125</c:v>
                </c:pt>
                <c:pt idx="12165" formatCode="General">
                  <c:v>138</c:v>
                </c:pt>
                <c:pt idx="12166" formatCode="General">
                  <c:v>126</c:v>
                </c:pt>
                <c:pt idx="12167" formatCode="General">
                  <c:v>131</c:v>
                </c:pt>
                <c:pt idx="12168" formatCode="General">
                  <c:v>131</c:v>
                </c:pt>
                <c:pt idx="12169" formatCode="General">
                  <c:v>128</c:v>
                </c:pt>
                <c:pt idx="12170" formatCode="General">
                  <c:v>113</c:v>
                </c:pt>
                <c:pt idx="12171" formatCode="General">
                  <c:v>111</c:v>
                </c:pt>
                <c:pt idx="12172" formatCode="General">
                  <c:v>102</c:v>
                </c:pt>
                <c:pt idx="12173" formatCode="General">
                  <c:v>119</c:v>
                </c:pt>
                <c:pt idx="12174" formatCode="General">
                  <c:v>114</c:v>
                </c:pt>
                <c:pt idx="12175" formatCode="General">
                  <c:v>127</c:v>
                </c:pt>
                <c:pt idx="12176" formatCode="General">
                  <c:v>113</c:v>
                </c:pt>
                <c:pt idx="12177" formatCode="General">
                  <c:v>120</c:v>
                </c:pt>
                <c:pt idx="12178" formatCode="General">
                  <c:v>129</c:v>
                </c:pt>
                <c:pt idx="12179" formatCode="General">
                  <c:v>118</c:v>
                </c:pt>
                <c:pt idx="12180" formatCode="General">
                  <c:v>92</c:v>
                </c:pt>
                <c:pt idx="12181" formatCode="General">
                  <c:v>120</c:v>
                </c:pt>
                <c:pt idx="12182" formatCode="General">
                  <c:v>120</c:v>
                </c:pt>
                <c:pt idx="12183" formatCode="General">
                  <c:v>135</c:v>
                </c:pt>
                <c:pt idx="12184" formatCode="General">
                  <c:v>116</c:v>
                </c:pt>
                <c:pt idx="12185" formatCode="General">
                  <c:v>109</c:v>
                </c:pt>
                <c:pt idx="12186" formatCode="General">
                  <c:v>128</c:v>
                </c:pt>
                <c:pt idx="12187" formatCode="General">
                  <c:v>123</c:v>
                </c:pt>
                <c:pt idx="12188" formatCode="General">
                  <c:v>137</c:v>
                </c:pt>
                <c:pt idx="12189" formatCode="General">
                  <c:v>126</c:v>
                </c:pt>
                <c:pt idx="12190" formatCode="General">
                  <c:v>127</c:v>
                </c:pt>
                <c:pt idx="12191" formatCode="General">
                  <c:v>112</c:v>
                </c:pt>
                <c:pt idx="12192" formatCode="General">
                  <c:v>119</c:v>
                </c:pt>
                <c:pt idx="12193" formatCode="General">
                  <c:v>120</c:v>
                </c:pt>
                <c:pt idx="12194" formatCode="General">
                  <c:v>145</c:v>
                </c:pt>
                <c:pt idx="12195" formatCode="General">
                  <c:v>112</c:v>
                </c:pt>
                <c:pt idx="12196" formatCode="General">
                  <c:v>126</c:v>
                </c:pt>
                <c:pt idx="12197" formatCode="General">
                  <c:v>106</c:v>
                </c:pt>
                <c:pt idx="12198" formatCode="General">
                  <c:v>124</c:v>
                </c:pt>
                <c:pt idx="12199" formatCode="General">
                  <c:v>124</c:v>
                </c:pt>
                <c:pt idx="12200" formatCode="General">
                  <c:v>115</c:v>
                </c:pt>
                <c:pt idx="12201" formatCode="General">
                  <c:v>122</c:v>
                </c:pt>
                <c:pt idx="12202" formatCode="General">
                  <c:v>117</c:v>
                </c:pt>
                <c:pt idx="12203" formatCode="General">
                  <c:v>131</c:v>
                </c:pt>
                <c:pt idx="12204" formatCode="General">
                  <c:v>137</c:v>
                </c:pt>
                <c:pt idx="12205" formatCode="General">
                  <c:v>125</c:v>
                </c:pt>
                <c:pt idx="12206" formatCode="General">
                  <c:v>138</c:v>
                </c:pt>
                <c:pt idx="12207" formatCode="General">
                  <c:v>140</c:v>
                </c:pt>
                <c:pt idx="12208" formatCode="General">
                  <c:v>123</c:v>
                </c:pt>
                <c:pt idx="12209" formatCode="General">
                  <c:v>120</c:v>
                </c:pt>
                <c:pt idx="12210" formatCode="General">
                  <c:v>120</c:v>
                </c:pt>
                <c:pt idx="12211" formatCode="General">
                  <c:v>130</c:v>
                </c:pt>
                <c:pt idx="12212" formatCode="General">
                  <c:v>125</c:v>
                </c:pt>
                <c:pt idx="12213" formatCode="General">
                  <c:v>126</c:v>
                </c:pt>
                <c:pt idx="12214" formatCode="General">
                  <c:v>119</c:v>
                </c:pt>
                <c:pt idx="12215" formatCode="General">
                  <c:v>117</c:v>
                </c:pt>
                <c:pt idx="12216" formatCode="General">
                  <c:v>134</c:v>
                </c:pt>
                <c:pt idx="12217" formatCode="General">
                  <c:v>127</c:v>
                </c:pt>
                <c:pt idx="12218" formatCode="General">
                  <c:v>131</c:v>
                </c:pt>
                <c:pt idx="12219" formatCode="General">
                  <c:v>136</c:v>
                </c:pt>
                <c:pt idx="12220" formatCode="General">
                  <c:v>142</c:v>
                </c:pt>
                <c:pt idx="12221" formatCode="General">
                  <c:v>136</c:v>
                </c:pt>
                <c:pt idx="12222" formatCode="General">
                  <c:v>119</c:v>
                </c:pt>
                <c:pt idx="12223" formatCode="General">
                  <c:v>126</c:v>
                </c:pt>
                <c:pt idx="12224" formatCode="General">
                  <c:v>131</c:v>
                </c:pt>
                <c:pt idx="12225" formatCode="General">
                  <c:v>120</c:v>
                </c:pt>
                <c:pt idx="12226" formatCode="General">
                  <c:v>125</c:v>
                </c:pt>
                <c:pt idx="12227" formatCode="General">
                  <c:v>135</c:v>
                </c:pt>
                <c:pt idx="12228" formatCode="General">
                  <c:v>118</c:v>
                </c:pt>
                <c:pt idx="12229" formatCode="General">
                  <c:v>132</c:v>
                </c:pt>
                <c:pt idx="12230" formatCode="General">
                  <c:v>122</c:v>
                </c:pt>
                <c:pt idx="12231" formatCode="General">
                  <c:v>143</c:v>
                </c:pt>
                <c:pt idx="12232" formatCode="General">
                  <c:v>125</c:v>
                </c:pt>
                <c:pt idx="12233" formatCode="General">
                  <c:v>124</c:v>
                </c:pt>
                <c:pt idx="12234" formatCode="General">
                  <c:v>130</c:v>
                </c:pt>
                <c:pt idx="12235" formatCode="General">
                  <c:v>107</c:v>
                </c:pt>
                <c:pt idx="12236" formatCode="General">
                  <c:v>130</c:v>
                </c:pt>
                <c:pt idx="12237" formatCode="General">
                  <c:v>129</c:v>
                </c:pt>
                <c:pt idx="12238" formatCode="General">
                  <c:v>114</c:v>
                </c:pt>
                <c:pt idx="12239" formatCode="General">
                  <c:v>127</c:v>
                </c:pt>
                <c:pt idx="12240" formatCode="General">
                  <c:v>135</c:v>
                </c:pt>
                <c:pt idx="12241" formatCode="General">
                  <c:v>150</c:v>
                </c:pt>
                <c:pt idx="12242" formatCode="General">
                  <c:v>134</c:v>
                </c:pt>
                <c:pt idx="12243" formatCode="General">
                  <c:v>112</c:v>
                </c:pt>
                <c:pt idx="12244" formatCode="General">
                  <c:v>123</c:v>
                </c:pt>
                <c:pt idx="12245" formatCode="General">
                  <c:v>137</c:v>
                </c:pt>
                <c:pt idx="12246" formatCode="General">
                  <c:v>130</c:v>
                </c:pt>
                <c:pt idx="12247" formatCode="General">
                  <c:v>135</c:v>
                </c:pt>
                <c:pt idx="12248" formatCode="General">
                  <c:v>113</c:v>
                </c:pt>
                <c:pt idx="12249" formatCode="General">
                  <c:v>118</c:v>
                </c:pt>
                <c:pt idx="12250" formatCode="General">
                  <c:v>148</c:v>
                </c:pt>
                <c:pt idx="12251" formatCode="General">
                  <c:v>111</c:v>
                </c:pt>
                <c:pt idx="12252" formatCode="General">
                  <c:v>143</c:v>
                </c:pt>
                <c:pt idx="12253" formatCode="General">
                  <c:v>166</c:v>
                </c:pt>
                <c:pt idx="12254" formatCode="General">
                  <c:v>115</c:v>
                </c:pt>
                <c:pt idx="12255" formatCode="General">
                  <c:v>125</c:v>
                </c:pt>
                <c:pt idx="12256" formatCode="General">
                  <c:v>110</c:v>
                </c:pt>
                <c:pt idx="12257" formatCode="General">
                  <c:v>143</c:v>
                </c:pt>
                <c:pt idx="12258" formatCode="General">
                  <c:v>129</c:v>
                </c:pt>
                <c:pt idx="12259" formatCode="General">
                  <c:v>136</c:v>
                </c:pt>
                <c:pt idx="12260" formatCode="General">
                  <c:v>144</c:v>
                </c:pt>
                <c:pt idx="12261" formatCode="General">
                  <c:v>145</c:v>
                </c:pt>
                <c:pt idx="12262" formatCode="General">
                  <c:v>100</c:v>
                </c:pt>
                <c:pt idx="12263" formatCode="General">
                  <c:v>129</c:v>
                </c:pt>
                <c:pt idx="12264" formatCode="General">
                  <c:v>148</c:v>
                </c:pt>
                <c:pt idx="12265" formatCode="General">
                  <c:v>124</c:v>
                </c:pt>
                <c:pt idx="12266" formatCode="General">
                  <c:v>136</c:v>
                </c:pt>
                <c:pt idx="12267" formatCode="General">
                  <c:v>124</c:v>
                </c:pt>
                <c:pt idx="12268" formatCode="General">
                  <c:v>79</c:v>
                </c:pt>
                <c:pt idx="12269" formatCode="General">
                  <c:v>136</c:v>
                </c:pt>
                <c:pt idx="12270" formatCode="General">
                  <c:v>128</c:v>
                </c:pt>
                <c:pt idx="12271" formatCode="General">
                  <c:v>113</c:v>
                </c:pt>
                <c:pt idx="12272" formatCode="General">
                  <c:v>130</c:v>
                </c:pt>
                <c:pt idx="12273" formatCode="General">
                  <c:v>119</c:v>
                </c:pt>
                <c:pt idx="12274" formatCode="General">
                  <c:v>154</c:v>
                </c:pt>
                <c:pt idx="12275" formatCode="General">
                  <c:v>140</c:v>
                </c:pt>
                <c:pt idx="12276" formatCode="General">
                  <c:v>153</c:v>
                </c:pt>
                <c:pt idx="12277" formatCode="General">
                  <c:v>115</c:v>
                </c:pt>
                <c:pt idx="12278" formatCode="General">
                  <c:v>135</c:v>
                </c:pt>
                <c:pt idx="12279" formatCode="General">
                  <c:v>118</c:v>
                </c:pt>
                <c:pt idx="12280" formatCode="General">
                  <c:v>141</c:v>
                </c:pt>
                <c:pt idx="12281" formatCode="General">
                  <c:v>135</c:v>
                </c:pt>
                <c:pt idx="12282" formatCode="General">
                  <c:v>129</c:v>
                </c:pt>
                <c:pt idx="12283" formatCode="General">
                  <c:v>128</c:v>
                </c:pt>
                <c:pt idx="12284" formatCode="General">
                  <c:v>107</c:v>
                </c:pt>
                <c:pt idx="12285" formatCode="General">
                  <c:v>134</c:v>
                </c:pt>
                <c:pt idx="12286" formatCode="General">
                  <c:v>135</c:v>
                </c:pt>
                <c:pt idx="12287" formatCode="General">
                  <c:v>149</c:v>
                </c:pt>
                <c:pt idx="12288" formatCode="General">
                  <c:v>127</c:v>
                </c:pt>
                <c:pt idx="12289" formatCode="General">
                  <c:v>127</c:v>
                </c:pt>
                <c:pt idx="12290" formatCode="General">
                  <c:v>141</c:v>
                </c:pt>
                <c:pt idx="12291" formatCode="General">
                  <c:v>127</c:v>
                </c:pt>
                <c:pt idx="12292" formatCode="General">
                  <c:v>129</c:v>
                </c:pt>
                <c:pt idx="12293" formatCode="General">
                  <c:v>136</c:v>
                </c:pt>
                <c:pt idx="12294" formatCode="General">
                  <c:v>112</c:v>
                </c:pt>
                <c:pt idx="12295" formatCode="General">
                  <c:v>140</c:v>
                </c:pt>
                <c:pt idx="12296" formatCode="General">
                  <c:v>115</c:v>
                </c:pt>
                <c:pt idx="12297" formatCode="General">
                  <c:v>127</c:v>
                </c:pt>
                <c:pt idx="12298" formatCode="General">
                  <c:v>135</c:v>
                </c:pt>
                <c:pt idx="12299" formatCode="General">
                  <c:v>134</c:v>
                </c:pt>
                <c:pt idx="12300" formatCode="General">
                  <c:v>140</c:v>
                </c:pt>
                <c:pt idx="12301" formatCode="General">
                  <c:v>102</c:v>
                </c:pt>
                <c:pt idx="12302" formatCode="General">
                  <c:v>136</c:v>
                </c:pt>
                <c:pt idx="12303" formatCode="General">
                  <c:v>102</c:v>
                </c:pt>
                <c:pt idx="12304" formatCode="General">
                  <c:v>138</c:v>
                </c:pt>
                <c:pt idx="12305" formatCode="General">
                  <c:v>91</c:v>
                </c:pt>
                <c:pt idx="12306" formatCode="General">
                  <c:v>95</c:v>
                </c:pt>
                <c:pt idx="12307" formatCode="General">
                  <c:v>98</c:v>
                </c:pt>
                <c:pt idx="12308" formatCode="General">
                  <c:v>62</c:v>
                </c:pt>
                <c:pt idx="12309" formatCode="General">
                  <c:v>100</c:v>
                </c:pt>
                <c:pt idx="12310" formatCode="General">
                  <c:v>99</c:v>
                </c:pt>
                <c:pt idx="12311" formatCode="General">
                  <c:v>83</c:v>
                </c:pt>
                <c:pt idx="12312" formatCode="General">
                  <c:v>92</c:v>
                </c:pt>
                <c:pt idx="12313" formatCode="General">
                  <c:v>101</c:v>
                </c:pt>
                <c:pt idx="12314" formatCode="General">
                  <c:v>112</c:v>
                </c:pt>
                <c:pt idx="12315" formatCode="General">
                  <c:v>77</c:v>
                </c:pt>
                <c:pt idx="12316" formatCode="General">
                  <c:v>101</c:v>
                </c:pt>
                <c:pt idx="12317" formatCode="General">
                  <c:v>99</c:v>
                </c:pt>
                <c:pt idx="12318" formatCode="General">
                  <c:v>92</c:v>
                </c:pt>
                <c:pt idx="12319" formatCode="General">
                  <c:v>86</c:v>
                </c:pt>
                <c:pt idx="12320" formatCode="General">
                  <c:v>95</c:v>
                </c:pt>
                <c:pt idx="12321" formatCode="General">
                  <c:v>102</c:v>
                </c:pt>
                <c:pt idx="12322" formatCode="General">
                  <c:v>110</c:v>
                </c:pt>
                <c:pt idx="12323" formatCode="General">
                  <c:v>86</c:v>
                </c:pt>
                <c:pt idx="12324" formatCode="General">
                  <c:v>127</c:v>
                </c:pt>
                <c:pt idx="12325" formatCode="General">
                  <c:v>112</c:v>
                </c:pt>
                <c:pt idx="12326" formatCode="General">
                  <c:v>72</c:v>
                </c:pt>
                <c:pt idx="12327" formatCode="General">
                  <c:v>90</c:v>
                </c:pt>
                <c:pt idx="12328" formatCode="General">
                  <c:v>131</c:v>
                </c:pt>
                <c:pt idx="12329" formatCode="General">
                  <c:v>109</c:v>
                </c:pt>
                <c:pt idx="12330" formatCode="General">
                  <c:v>109</c:v>
                </c:pt>
                <c:pt idx="12331" formatCode="General">
                  <c:v>118</c:v>
                </c:pt>
                <c:pt idx="12332" formatCode="General">
                  <c:v>106</c:v>
                </c:pt>
                <c:pt idx="12333" formatCode="General">
                  <c:v>110</c:v>
                </c:pt>
                <c:pt idx="12334" formatCode="General">
                  <c:v>128</c:v>
                </c:pt>
                <c:pt idx="12335" formatCode="General">
                  <c:v>93</c:v>
                </c:pt>
                <c:pt idx="12336" formatCode="General">
                  <c:v>123</c:v>
                </c:pt>
                <c:pt idx="12337" formatCode="General">
                  <c:v>118</c:v>
                </c:pt>
                <c:pt idx="12338" formatCode="General">
                  <c:v>132</c:v>
                </c:pt>
                <c:pt idx="12339" formatCode="General">
                  <c:v>90</c:v>
                </c:pt>
                <c:pt idx="12340" formatCode="General">
                  <c:v>122</c:v>
                </c:pt>
                <c:pt idx="12341" formatCode="General">
                  <c:v>88</c:v>
                </c:pt>
                <c:pt idx="12342" formatCode="General">
                  <c:v>96</c:v>
                </c:pt>
                <c:pt idx="12343" formatCode="General">
                  <c:v>88</c:v>
                </c:pt>
                <c:pt idx="12344" formatCode="General">
                  <c:v>88</c:v>
                </c:pt>
                <c:pt idx="12345" formatCode="General">
                  <c:v>108</c:v>
                </c:pt>
                <c:pt idx="12346" formatCode="General">
                  <c:v>113</c:v>
                </c:pt>
                <c:pt idx="12347" formatCode="General">
                  <c:v>99</c:v>
                </c:pt>
                <c:pt idx="12348" formatCode="General">
                  <c:v>117</c:v>
                </c:pt>
                <c:pt idx="12349" formatCode="General">
                  <c:v>121</c:v>
                </c:pt>
                <c:pt idx="12350" formatCode="General">
                  <c:v>135</c:v>
                </c:pt>
                <c:pt idx="12351" formatCode="General">
                  <c:v>96</c:v>
                </c:pt>
                <c:pt idx="12352" formatCode="General">
                  <c:v>127</c:v>
                </c:pt>
                <c:pt idx="12353" formatCode="General">
                  <c:v>109</c:v>
                </c:pt>
                <c:pt idx="12354" formatCode="General">
                  <c:v>99</c:v>
                </c:pt>
                <c:pt idx="12355" formatCode="General">
                  <c:v>96</c:v>
                </c:pt>
                <c:pt idx="12356" formatCode="General">
                  <c:v>112</c:v>
                </c:pt>
                <c:pt idx="12357" formatCode="General">
                  <c:v>137</c:v>
                </c:pt>
                <c:pt idx="12358" formatCode="General">
                  <c:v>136</c:v>
                </c:pt>
                <c:pt idx="12359" formatCode="General">
                  <c:v>99</c:v>
                </c:pt>
                <c:pt idx="12360" formatCode="General">
                  <c:v>116</c:v>
                </c:pt>
                <c:pt idx="12361" formatCode="General">
                  <c:v>99</c:v>
                </c:pt>
                <c:pt idx="12362" formatCode="General">
                  <c:v>109</c:v>
                </c:pt>
                <c:pt idx="12363" formatCode="General">
                  <c:v>106</c:v>
                </c:pt>
                <c:pt idx="12364" formatCode="General">
                  <c:v>101</c:v>
                </c:pt>
                <c:pt idx="12365" formatCode="General">
                  <c:v>105</c:v>
                </c:pt>
                <c:pt idx="12366" formatCode="General">
                  <c:v>116</c:v>
                </c:pt>
                <c:pt idx="12367" formatCode="General">
                  <c:v>111</c:v>
                </c:pt>
                <c:pt idx="12368" formatCode="General">
                  <c:v>102</c:v>
                </c:pt>
                <c:pt idx="12369" formatCode="General">
                  <c:v>114</c:v>
                </c:pt>
                <c:pt idx="12370" formatCode="General">
                  <c:v>117</c:v>
                </c:pt>
                <c:pt idx="12371" formatCode="General">
                  <c:v>110</c:v>
                </c:pt>
                <c:pt idx="12372" formatCode="General">
                  <c:v>119</c:v>
                </c:pt>
                <c:pt idx="12373" formatCode="General">
                  <c:v>116</c:v>
                </c:pt>
                <c:pt idx="12374" formatCode="General">
                  <c:v>120</c:v>
                </c:pt>
                <c:pt idx="12375" formatCode="General">
                  <c:v>125</c:v>
                </c:pt>
                <c:pt idx="12376" formatCode="General">
                  <c:v>127</c:v>
                </c:pt>
                <c:pt idx="12377" formatCode="General">
                  <c:v>105</c:v>
                </c:pt>
                <c:pt idx="12378" formatCode="General">
                  <c:v>102</c:v>
                </c:pt>
                <c:pt idx="12379" formatCode="General">
                  <c:v>131</c:v>
                </c:pt>
                <c:pt idx="12380" formatCode="General">
                  <c:v>120</c:v>
                </c:pt>
                <c:pt idx="12381" formatCode="General">
                  <c:v>109</c:v>
                </c:pt>
                <c:pt idx="12382" formatCode="General">
                  <c:v>125</c:v>
                </c:pt>
                <c:pt idx="12383" formatCode="General">
                  <c:v>118</c:v>
                </c:pt>
                <c:pt idx="12384" formatCode="General">
                  <c:v>92</c:v>
                </c:pt>
                <c:pt idx="12385" formatCode="General">
                  <c:v>96</c:v>
                </c:pt>
                <c:pt idx="12386" formatCode="General">
                  <c:v>123</c:v>
                </c:pt>
                <c:pt idx="12387" formatCode="General">
                  <c:v>105</c:v>
                </c:pt>
                <c:pt idx="12388" formatCode="General">
                  <c:v>125</c:v>
                </c:pt>
                <c:pt idx="12389" formatCode="General">
                  <c:v>108</c:v>
                </c:pt>
                <c:pt idx="12390" formatCode="General">
                  <c:v>108</c:v>
                </c:pt>
                <c:pt idx="12391" formatCode="General">
                  <c:v>88</c:v>
                </c:pt>
                <c:pt idx="12392" formatCode="General">
                  <c:v>120</c:v>
                </c:pt>
                <c:pt idx="12393" formatCode="General">
                  <c:v>107</c:v>
                </c:pt>
                <c:pt idx="12394" formatCode="General">
                  <c:v>147</c:v>
                </c:pt>
                <c:pt idx="12395" formatCode="General">
                  <c:v>123</c:v>
                </c:pt>
                <c:pt idx="12396" formatCode="General">
                  <c:v>88</c:v>
                </c:pt>
                <c:pt idx="12397" formatCode="General">
                  <c:v>116</c:v>
                </c:pt>
                <c:pt idx="12398" formatCode="General">
                  <c:v>123</c:v>
                </c:pt>
                <c:pt idx="12399" formatCode="General">
                  <c:v>123</c:v>
                </c:pt>
                <c:pt idx="12400" formatCode="General">
                  <c:v>114</c:v>
                </c:pt>
                <c:pt idx="12401" formatCode="General">
                  <c:v>112</c:v>
                </c:pt>
                <c:pt idx="12402" formatCode="General">
                  <c:v>132</c:v>
                </c:pt>
                <c:pt idx="12403" formatCode="General">
                  <c:v>126</c:v>
                </c:pt>
                <c:pt idx="12404" formatCode="General">
                  <c:v>104</c:v>
                </c:pt>
                <c:pt idx="12405" formatCode="General">
                  <c:v>137</c:v>
                </c:pt>
                <c:pt idx="12406" formatCode="General">
                  <c:v>114</c:v>
                </c:pt>
                <c:pt idx="12407" formatCode="General">
                  <c:v>109</c:v>
                </c:pt>
                <c:pt idx="12408" formatCode="General">
                  <c:v>131</c:v>
                </c:pt>
                <c:pt idx="12409" formatCode="General">
                  <c:v>120</c:v>
                </c:pt>
                <c:pt idx="12410" formatCode="General">
                  <c:v>117</c:v>
                </c:pt>
                <c:pt idx="12411" formatCode="General">
                  <c:v>89</c:v>
                </c:pt>
                <c:pt idx="12412" formatCode="General">
                  <c:v>104</c:v>
                </c:pt>
                <c:pt idx="12413" formatCode="General">
                  <c:v>128</c:v>
                </c:pt>
                <c:pt idx="12414" formatCode="General">
                  <c:v>103</c:v>
                </c:pt>
                <c:pt idx="12415" formatCode="General">
                  <c:v>117</c:v>
                </c:pt>
                <c:pt idx="12416" formatCode="General">
                  <c:v>99</c:v>
                </c:pt>
                <c:pt idx="12417" formatCode="General">
                  <c:v>127</c:v>
                </c:pt>
                <c:pt idx="12418" formatCode="General">
                  <c:v>107</c:v>
                </c:pt>
                <c:pt idx="12419" formatCode="General">
                  <c:v>136</c:v>
                </c:pt>
                <c:pt idx="12420" formatCode="General">
                  <c:v>121</c:v>
                </c:pt>
                <c:pt idx="12421" formatCode="General">
                  <c:v>120</c:v>
                </c:pt>
                <c:pt idx="12422" formatCode="General">
                  <c:v>120</c:v>
                </c:pt>
                <c:pt idx="12423" formatCode="General">
                  <c:v>115</c:v>
                </c:pt>
                <c:pt idx="12424" formatCode="General">
                  <c:v>116</c:v>
                </c:pt>
                <c:pt idx="12425" formatCode="General">
                  <c:v>105</c:v>
                </c:pt>
                <c:pt idx="12426" formatCode="General">
                  <c:v>141</c:v>
                </c:pt>
                <c:pt idx="12427" formatCode="General">
                  <c:v>139</c:v>
                </c:pt>
                <c:pt idx="12428" formatCode="General">
                  <c:v>120</c:v>
                </c:pt>
                <c:pt idx="12429" formatCode="General">
                  <c:v>130</c:v>
                </c:pt>
                <c:pt idx="12430" formatCode="General">
                  <c:v>123</c:v>
                </c:pt>
                <c:pt idx="12431" formatCode="General">
                  <c:v>121</c:v>
                </c:pt>
                <c:pt idx="12432" formatCode="General">
                  <c:v>130</c:v>
                </c:pt>
                <c:pt idx="12433" formatCode="General">
                  <c:v>118</c:v>
                </c:pt>
                <c:pt idx="12434" formatCode="General">
                  <c:v>125</c:v>
                </c:pt>
                <c:pt idx="12435" formatCode="General">
                  <c:v>74</c:v>
                </c:pt>
                <c:pt idx="12436" formatCode="General">
                  <c:v>140</c:v>
                </c:pt>
                <c:pt idx="12437" formatCode="General">
                  <c:v>114</c:v>
                </c:pt>
                <c:pt idx="12438" formatCode="General">
                  <c:v>116</c:v>
                </c:pt>
                <c:pt idx="12439" formatCode="General">
                  <c:v>137</c:v>
                </c:pt>
                <c:pt idx="12440" formatCode="General">
                  <c:v>127</c:v>
                </c:pt>
                <c:pt idx="12441" formatCode="General">
                  <c:v>131</c:v>
                </c:pt>
                <c:pt idx="12442" formatCode="General">
                  <c:v>104</c:v>
                </c:pt>
                <c:pt idx="12443" formatCode="General">
                  <c:v>128</c:v>
                </c:pt>
                <c:pt idx="12444" formatCode="General">
                  <c:v>115</c:v>
                </c:pt>
                <c:pt idx="12445" formatCode="General">
                  <c:v>141</c:v>
                </c:pt>
                <c:pt idx="12446" formatCode="General">
                  <c:v>118</c:v>
                </c:pt>
                <c:pt idx="12447" formatCode="General">
                  <c:v>134</c:v>
                </c:pt>
                <c:pt idx="12448" formatCode="General">
                  <c:v>117</c:v>
                </c:pt>
                <c:pt idx="12449" formatCode="General">
                  <c:v>118</c:v>
                </c:pt>
                <c:pt idx="12450" formatCode="General">
                  <c:v>142</c:v>
                </c:pt>
                <c:pt idx="12451" formatCode="General">
                  <c:v>122</c:v>
                </c:pt>
                <c:pt idx="12452" formatCode="General">
                  <c:v>114</c:v>
                </c:pt>
                <c:pt idx="12453" formatCode="General">
                  <c:v>105</c:v>
                </c:pt>
                <c:pt idx="12454" formatCode="General">
                  <c:v>121</c:v>
                </c:pt>
                <c:pt idx="12455" formatCode="General">
                  <c:v>112</c:v>
                </c:pt>
                <c:pt idx="12456" formatCode="General">
                  <c:v>119</c:v>
                </c:pt>
                <c:pt idx="12457" formatCode="General">
                  <c:v>112</c:v>
                </c:pt>
                <c:pt idx="12458" formatCode="General">
                  <c:v>107</c:v>
                </c:pt>
                <c:pt idx="12459" formatCode="General">
                  <c:v>118</c:v>
                </c:pt>
                <c:pt idx="12460" formatCode="General">
                  <c:v>95</c:v>
                </c:pt>
                <c:pt idx="12461" formatCode="General">
                  <c:v>94</c:v>
                </c:pt>
                <c:pt idx="12462" formatCode="General">
                  <c:v>123</c:v>
                </c:pt>
                <c:pt idx="12463" formatCode="General">
                  <c:v>113</c:v>
                </c:pt>
                <c:pt idx="12464" formatCode="General">
                  <c:v>102</c:v>
                </c:pt>
                <c:pt idx="12465" formatCode="General">
                  <c:v>112</c:v>
                </c:pt>
                <c:pt idx="12466" formatCode="General">
                  <c:v>115</c:v>
                </c:pt>
                <c:pt idx="12467" formatCode="General">
                  <c:v>129</c:v>
                </c:pt>
                <c:pt idx="12468" formatCode="General">
                  <c:v>80</c:v>
                </c:pt>
                <c:pt idx="12469" formatCode="General">
                  <c:v>124</c:v>
                </c:pt>
                <c:pt idx="12470" formatCode="General">
                  <c:v>102</c:v>
                </c:pt>
                <c:pt idx="12471" formatCode="General">
                  <c:v>108</c:v>
                </c:pt>
                <c:pt idx="12472" formatCode="General">
                  <c:v>119</c:v>
                </c:pt>
                <c:pt idx="12473" formatCode="General">
                  <c:v>138</c:v>
                </c:pt>
                <c:pt idx="12474" formatCode="General">
                  <c:v>127</c:v>
                </c:pt>
                <c:pt idx="12475" formatCode="General">
                  <c:v>118</c:v>
                </c:pt>
                <c:pt idx="12476" formatCode="General">
                  <c:v>113</c:v>
                </c:pt>
                <c:pt idx="12477" formatCode="General">
                  <c:v>129</c:v>
                </c:pt>
                <c:pt idx="12478" formatCode="General">
                  <c:v>122</c:v>
                </c:pt>
                <c:pt idx="12479" formatCode="General">
                  <c:v>121</c:v>
                </c:pt>
                <c:pt idx="12480" formatCode="General">
                  <c:v>120</c:v>
                </c:pt>
                <c:pt idx="12481" formatCode="General">
                  <c:v>132</c:v>
                </c:pt>
                <c:pt idx="12482" formatCode="General">
                  <c:v>144</c:v>
                </c:pt>
                <c:pt idx="12483" formatCode="General">
                  <c:v>122</c:v>
                </c:pt>
                <c:pt idx="12484" formatCode="General">
                  <c:v>115</c:v>
                </c:pt>
                <c:pt idx="12485" formatCode="General">
                  <c:v>132</c:v>
                </c:pt>
                <c:pt idx="12486" formatCode="General">
                  <c:v>115</c:v>
                </c:pt>
                <c:pt idx="12487" formatCode="General">
                  <c:v>147</c:v>
                </c:pt>
                <c:pt idx="12488" formatCode="General">
                  <c:v>130</c:v>
                </c:pt>
                <c:pt idx="12489" formatCode="General">
                  <c:v>121</c:v>
                </c:pt>
                <c:pt idx="12490" formatCode="General">
                  <c:v>128</c:v>
                </c:pt>
                <c:pt idx="12491" formatCode="General">
                  <c:v>127</c:v>
                </c:pt>
                <c:pt idx="12492" formatCode="General">
                  <c:v>135</c:v>
                </c:pt>
                <c:pt idx="12493" formatCode="General">
                  <c:v>113</c:v>
                </c:pt>
                <c:pt idx="12494" formatCode="General">
                  <c:v>111</c:v>
                </c:pt>
                <c:pt idx="12495" formatCode="General">
                  <c:v>132</c:v>
                </c:pt>
                <c:pt idx="12496" formatCode="General">
                  <c:v>111</c:v>
                </c:pt>
                <c:pt idx="12497" formatCode="General">
                  <c:v>124</c:v>
                </c:pt>
                <c:pt idx="12498" formatCode="General">
                  <c:v>135</c:v>
                </c:pt>
                <c:pt idx="12499" formatCode="General">
                  <c:v>136</c:v>
                </c:pt>
                <c:pt idx="12500" formatCode="General">
                  <c:v>106</c:v>
                </c:pt>
                <c:pt idx="12501" formatCode="General">
                  <c:v>110</c:v>
                </c:pt>
                <c:pt idx="12502" formatCode="General">
                  <c:v>115</c:v>
                </c:pt>
                <c:pt idx="12503" formatCode="General">
                  <c:v>125</c:v>
                </c:pt>
                <c:pt idx="12504" formatCode="General">
                  <c:v>118</c:v>
                </c:pt>
                <c:pt idx="12505" formatCode="General">
                  <c:v>126</c:v>
                </c:pt>
                <c:pt idx="12506" formatCode="General">
                  <c:v>109</c:v>
                </c:pt>
                <c:pt idx="12507" formatCode="General">
                  <c:v>141</c:v>
                </c:pt>
                <c:pt idx="12508" formatCode="General">
                  <c:v>117</c:v>
                </c:pt>
                <c:pt idx="12509" formatCode="General">
                  <c:v>118</c:v>
                </c:pt>
                <c:pt idx="12510" formatCode="General">
                  <c:v>105</c:v>
                </c:pt>
                <c:pt idx="12511" formatCode="General">
                  <c:v>130</c:v>
                </c:pt>
                <c:pt idx="12512" formatCode="General">
                  <c:v>110</c:v>
                </c:pt>
                <c:pt idx="12513" formatCode="General">
                  <c:v>122</c:v>
                </c:pt>
                <c:pt idx="12514" formatCode="General">
                  <c:v>107</c:v>
                </c:pt>
                <c:pt idx="12515" formatCode="General">
                  <c:v>118</c:v>
                </c:pt>
                <c:pt idx="12516" formatCode="General">
                  <c:v>110</c:v>
                </c:pt>
                <c:pt idx="12517" formatCode="General">
                  <c:v>97</c:v>
                </c:pt>
                <c:pt idx="12518" formatCode="General">
                  <c:v>113</c:v>
                </c:pt>
                <c:pt idx="12519" formatCode="General">
                  <c:v>110</c:v>
                </c:pt>
                <c:pt idx="12520" formatCode="General">
                  <c:v>109</c:v>
                </c:pt>
                <c:pt idx="12521" formatCode="General">
                  <c:v>77</c:v>
                </c:pt>
                <c:pt idx="12522" formatCode="General">
                  <c:v>119</c:v>
                </c:pt>
                <c:pt idx="12523" formatCode="General">
                  <c:v>108</c:v>
                </c:pt>
                <c:pt idx="12524" formatCode="General">
                  <c:v>116</c:v>
                </c:pt>
                <c:pt idx="12525" formatCode="General">
                  <c:v>121</c:v>
                </c:pt>
                <c:pt idx="12526" formatCode="General">
                  <c:v>103</c:v>
                </c:pt>
                <c:pt idx="12527" formatCode="General">
                  <c:v>124</c:v>
                </c:pt>
                <c:pt idx="12528" formatCode="General">
                  <c:v>125</c:v>
                </c:pt>
                <c:pt idx="12529" formatCode="General">
                  <c:v>120</c:v>
                </c:pt>
                <c:pt idx="12530" formatCode="General">
                  <c:v>128</c:v>
                </c:pt>
                <c:pt idx="12531" formatCode="General">
                  <c:v>125</c:v>
                </c:pt>
                <c:pt idx="12532" formatCode="General">
                  <c:v>123</c:v>
                </c:pt>
                <c:pt idx="12533" formatCode="General">
                  <c:v>112</c:v>
                </c:pt>
                <c:pt idx="12534" formatCode="General">
                  <c:v>95</c:v>
                </c:pt>
                <c:pt idx="12535" formatCode="General">
                  <c:v>110</c:v>
                </c:pt>
                <c:pt idx="12536" formatCode="General">
                  <c:v>121</c:v>
                </c:pt>
                <c:pt idx="12537" formatCode="General">
                  <c:v>116</c:v>
                </c:pt>
                <c:pt idx="12538" formatCode="General">
                  <c:v>134</c:v>
                </c:pt>
                <c:pt idx="12539" formatCode="General">
                  <c:v>117</c:v>
                </c:pt>
                <c:pt idx="12540" formatCode="General">
                  <c:v>124</c:v>
                </c:pt>
                <c:pt idx="12541" formatCode="General">
                  <c:v>89</c:v>
                </c:pt>
                <c:pt idx="12542" formatCode="General">
                  <c:v>114</c:v>
                </c:pt>
                <c:pt idx="12543" formatCode="General">
                  <c:v>122</c:v>
                </c:pt>
                <c:pt idx="12544" formatCode="General">
                  <c:v>120</c:v>
                </c:pt>
                <c:pt idx="12545" formatCode="General">
                  <c:v>117</c:v>
                </c:pt>
                <c:pt idx="12546" formatCode="General">
                  <c:v>112</c:v>
                </c:pt>
                <c:pt idx="12547" formatCode="General">
                  <c:v>131</c:v>
                </c:pt>
                <c:pt idx="12548" formatCode="General">
                  <c:v>110</c:v>
                </c:pt>
                <c:pt idx="12549" formatCode="General">
                  <c:v>124</c:v>
                </c:pt>
                <c:pt idx="12550" formatCode="General">
                  <c:v>125</c:v>
                </c:pt>
                <c:pt idx="12551" formatCode="General">
                  <c:v>114</c:v>
                </c:pt>
                <c:pt idx="12552" formatCode="General">
                  <c:v>144</c:v>
                </c:pt>
                <c:pt idx="12553" formatCode="General">
                  <c:v>129</c:v>
                </c:pt>
                <c:pt idx="12554" formatCode="General">
                  <c:v>130</c:v>
                </c:pt>
                <c:pt idx="12555" formatCode="General">
                  <c:v>131</c:v>
                </c:pt>
                <c:pt idx="12556" formatCode="General">
                  <c:v>117</c:v>
                </c:pt>
                <c:pt idx="12557" formatCode="General">
                  <c:v>148</c:v>
                </c:pt>
                <c:pt idx="12558" formatCode="General">
                  <c:v>125</c:v>
                </c:pt>
                <c:pt idx="12559" formatCode="General">
                  <c:v>99</c:v>
                </c:pt>
                <c:pt idx="12560" formatCode="General">
                  <c:v>131</c:v>
                </c:pt>
                <c:pt idx="12561" formatCode="General">
                  <c:v>120</c:v>
                </c:pt>
                <c:pt idx="12562" formatCode="General">
                  <c:v>134</c:v>
                </c:pt>
                <c:pt idx="12563" formatCode="General">
                  <c:v>135</c:v>
                </c:pt>
                <c:pt idx="12564" formatCode="General">
                  <c:v>115</c:v>
                </c:pt>
                <c:pt idx="12565" formatCode="General">
                  <c:v>111</c:v>
                </c:pt>
                <c:pt idx="12566" formatCode="General">
                  <c:v>126</c:v>
                </c:pt>
                <c:pt idx="12567" formatCode="General">
                  <c:v>117</c:v>
                </c:pt>
                <c:pt idx="12568" formatCode="General">
                  <c:v>133</c:v>
                </c:pt>
                <c:pt idx="12569" formatCode="General">
                  <c:v>137</c:v>
                </c:pt>
                <c:pt idx="12570" formatCode="General">
                  <c:v>107</c:v>
                </c:pt>
                <c:pt idx="12571" formatCode="General">
                  <c:v>133</c:v>
                </c:pt>
                <c:pt idx="12572" formatCode="General">
                  <c:v>133</c:v>
                </c:pt>
                <c:pt idx="12573" formatCode="General">
                  <c:v>124</c:v>
                </c:pt>
                <c:pt idx="12574" formatCode="General">
                  <c:v>136</c:v>
                </c:pt>
                <c:pt idx="12575" formatCode="General">
                  <c:v>120</c:v>
                </c:pt>
                <c:pt idx="12576" formatCode="General">
                  <c:v>130</c:v>
                </c:pt>
                <c:pt idx="12577" formatCode="General">
                  <c:v>106</c:v>
                </c:pt>
                <c:pt idx="12578" formatCode="General">
                  <c:v>125</c:v>
                </c:pt>
                <c:pt idx="12579" formatCode="General">
                  <c:v>152</c:v>
                </c:pt>
                <c:pt idx="12580" formatCode="General">
                  <c:v>130</c:v>
                </c:pt>
                <c:pt idx="12581" formatCode="General">
                  <c:v>132</c:v>
                </c:pt>
                <c:pt idx="12582" formatCode="General">
                  <c:v>120</c:v>
                </c:pt>
                <c:pt idx="12583" formatCode="General">
                  <c:v>120</c:v>
                </c:pt>
                <c:pt idx="12584" formatCode="General">
                  <c:v>158</c:v>
                </c:pt>
                <c:pt idx="12585" formatCode="General">
                  <c:v>120</c:v>
                </c:pt>
                <c:pt idx="12586" formatCode="General">
                  <c:v>142</c:v>
                </c:pt>
                <c:pt idx="12587" formatCode="General">
                  <c:v>122</c:v>
                </c:pt>
                <c:pt idx="12588" formatCode="General">
                  <c:v>104</c:v>
                </c:pt>
                <c:pt idx="12589" formatCode="General">
                  <c:v>107</c:v>
                </c:pt>
                <c:pt idx="12590" formatCode="General">
                  <c:v>97</c:v>
                </c:pt>
                <c:pt idx="12591" formatCode="General">
                  <c:v>131</c:v>
                </c:pt>
                <c:pt idx="12592" formatCode="General">
                  <c:v>119</c:v>
                </c:pt>
                <c:pt idx="12593" formatCode="General">
                  <c:v>117</c:v>
                </c:pt>
                <c:pt idx="12594" formatCode="General">
                  <c:v>121</c:v>
                </c:pt>
                <c:pt idx="12595" formatCode="General">
                  <c:v>121</c:v>
                </c:pt>
                <c:pt idx="12596" formatCode="General">
                  <c:v>132</c:v>
                </c:pt>
                <c:pt idx="12597" formatCode="General">
                  <c:v>131</c:v>
                </c:pt>
                <c:pt idx="12598" formatCode="General">
                  <c:v>110</c:v>
                </c:pt>
                <c:pt idx="12599" formatCode="General">
                  <c:v>120</c:v>
                </c:pt>
                <c:pt idx="12600" formatCode="General">
                  <c:v>121</c:v>
                </c:pt>
                <c:pt idx="12601" formatCode="General">
                  <c:v>144</c:v>
                </c:pt>
                <c:pt idx="12602" formatCode="General">
                  <c:v>128</c:v>
                </c:pt>
                <c:pt idx="12603" formatCode="General">
                  <c:v>115</c:v>
                </c:pt>
                <c:pt idx="12604" formatCode="General">
                  <c:v>126</c:v>
                </c:pt>
                <c:pt idx="12605" formatCode="General">
                  <c:v>64</c:v>
                </c:pt>
                <c:pt idx="12606" formatCode="General">
                  <c:v>138</c:v>
                </c:pt>
                <c:pt idx="12607" formatCode="General">
                  <c:v>114</c:v>
                </c:pt>
                <c:pt idx="12608" formatCode="General">
                  <c:v>137</c:v>
                </c:pt>
                <c:pt idx="12609" formatCode="General">
                  <c:v>128</c:v>
                </c:pt>
                <c:pt idx="12610" formatCode="General">
                  <c:v>128</c:v>
                </c:pt>
                <c:pt idx="12611" formatCode="General">
                  <c:v>121</c:v>
                </c:pt>
                <c:pt idx="12612" formatCode="General">
                  <c:v>118</c:v>
                </c:pt>
                <c:pt idx="12613" formatCode="General">
                  <c:v>102</c:v>
                </c:pt>
                <c:pt idx="12614" formatCode="General">
                  <c:v>111</c:v>
                </c:pt>
                <c:pt idx="12615" formatCode="General">
                  <c:v>130</c:v>
                </c:pt>
                <c:pt idx="12616" formatCode="General">
                  <c:v>115</c:v>
                </c:pt>
                <c:pt idx="12617" formatCode="General">
                  <c:v>140</c:v>
                </c:pt>
                <c:pt idx="12618" formatCode="General">
                  <c:v>132</c:v>
                </c:pt>
                <c:pt idx="12619" formatCode="General">
                  <c:v>131</c:v>
                </c:pt>
                <c:pt idx="12620" formatCode="General">
                  <c:v>161</c:v>
                </c:pt>
                <c:pt idx="12621" formatCode="General">
                  <c:v>116</c:v>
                </c:pt>
                <c:pt idx="12622" formatCode="General">
                  <c:v>148</c:v>
                </c:pt>
                <c:pt idx="12623" formatCode="General">
                  <c:v>104</c:v>
                </c:pt>
                <c:pt idx="12624" formatCode="General">
                  <c:v>138</c:v>
                </c:pt>
                <c:pt idx="12625" formatCode="General">
                  <c:v>136</c:v>
                </c:pt>
                <c:pt idx="12626" formatCode="General">
                  <c:v>144</c:v>
                </c:pt>
                <c:pt idx="12627" formatCode="General">
                  <c:v>137</c:v>
                </c:pt>
                <c:pt idx="12628" formatCode="General">
                  <c:v>123</c:v>
                </c:pt>
                <c:pt idx="12629" formatCode="General">
                  <c:v>131</c:v>
                </c:pt>
                <c:pt idx="12630" formatCode="General">
                  <c:v>139</c:v>
                </c:pt>
                <c:pt idx="12631" formatCode="General">
                  <c:v>103</c:v>
                </c:pt>
                <c:pt idx="12632" formatCode="General">
                  <c:v>128</c:v>
                </c:pt>
                <c:pt idx="12633" formatCode="General">
                  <c:v>119</c:v>
                </c:pt>
                <c:pt idx="12634" formatCode="General">
                  <c:v>88</c:v>
                </c:pt>
                <c:pt idx="12635" formatCode="General">
                  <c:v>143</c:v>
                </c:pt>
                <c:pt idx="12636" formatCode="General">
                  <c:v>128</c:v>
                </c:pt>
                <c:pt idx="12637" formatCode="General">
                  <c:v>124</c:v>
                </c:pt>
                <c:pt idx="12638" formatCode="General">
                  <c:v>138</c:v>
                </c:pt>
                <c:pt idx="12639" formatCode="General">
                  <c:v>118</c:v>
                </c:pt>
                <c:pt idx="12640" formatCode="General">
                  <c:v>147</c:v>
                </c:pt>
                <c:pt idx="12641" formatCode="General">
                  <c:v>120</c:v>
                </c:pt>
                <c:pt idx="12642" formatCode="General">
                  <c:v>119</c:v>
                </c:pt>
                <c:pt idx="12643" formatCode="General">
                  <c:v>115</c:v>
                </c:pt>
                <c:pt idx="12644" formatCode="General">
                  <c:v>118</c:v>
                </c:pt>
                <c:pt idx="12645" formatCode="General">
                  <c:v>123</c:v>
                </c:pt>
                <c:pt idx="12646" formatCode="General">
                  <c:v>139</c:v>
                </c:pt>
                <c:pt idx="12647" formatCode="General">
                  <c:v>158</c:v>
                </c:pt>
                <c:pt idx="12648" formatCode="General">
                  <c:v>126</c:v>
                </c:pt>
                <c:pt idx="12649" formatCode="General">
                  <c:v>132</c:v>
                </c:pt>
                <c:pt idx="12650" formatCode="General">
                  <c:v>128</c:v>
                </c:pt>
                <c:pt idx="12651" formatCode="General">
                  <c:v>110</c:v>
                </c:pt>
                <c:pt idx="12652" formatCode="General">
                  <c:v>91</c:v>
                </c:pt>
                <c:pt idx="12653" formatCode="General">
                  <c:v>115</c:v>
                </c:pt>
                <c:pt idx="12654" formatCode="General">
                  <c:v>114</c:v>
                </c:pt>
                <c:pt idx="12655" formatCode="General">
                  <c:v>138</c:v>
                </c:pt>
                <c:pt idx="12656" formatCode="General">
                  <c:v>104</c:v>
                </c:pt>
                <c:pt idx="12657" formatCode="General">
                  <c:v>137</c:v>
                </c:pt>
                <c:pt idx="12658" formatCode="General">
                  <c:v>112</c:v>
                </c:pt>
                <c:pt idx="12659" formatCode="General">
                  <c:v>100</c:v>
                </c:pt>
                <c:pt idx="12660" formatCode="General">
                  <c:v>134</c:v>
                </c:pt>
                <c:pt idx="12661" formatCode="General">
                  <c:v>131</c:v>
                </c:pt>
                <c:pt idx="12662" formatCode="General">
                  <c:v>101</c:v>
                </c:pt>
                <c:pt idx="12663" formatCode="General">
                  <c:v>115</c:v>
                </c:pt>
                <c:pt idx="12664" formatCode="General">
                  <c:v>145</c:v>
                </c:pt>
                <c:pt idx="12665" formatCode="General">
                  <c:v>113</c:v>
                </c:pt>
                <c:pt idx="12666" formatCode="General">
                  <c:v>118</c:v>
                </c:pt>
                <c:pt idx="12667" formatCode="General">
                  <c:v>136</c:v>
                </c:pt>
                <c:pt idx="12668" formatCode="General">
                  <c:v>137</c:v>
                </c:pt>
                <c:pt idx="12669" formatCode="General">
                  <c:v>116</c:v>
                </c:pt>
                <c:pt idx="12670" formatCode="General">
                  <c:v>121</c:v>
                </c:pt>
                <c:pt idx="12671" formatCode="General">
                  <c:v>105</c:v>
                </c:pt>
                <c:pt idx="12672" formatCode="General">
                  <c:v>142</c:v>
                </c:pt>
                <c:pt idx="12673" formatCode="General">
                  <c:v>93</c:v>
                </c:pt>
                <c:pt idx="12674" formatCode="General">
                  <c:v>142</c:v>
                </c:pt>
                <c:pt idx="12675" formatCode="General">
                  <c:v>127</c:v>
                </c:pt>
                <c:pt idx="12676" formatCode="General">
                  <c:v>139</c:v>
                </c:pt>
                <c:pt idx="12677" formatCode="General">
                  <c:v>114</c:v>
                </c:pt>
                <c:pt idx="12678" formatCode="General">
                  <c:v>109</c:v>
                </c:pt>
                <c:pt idx="12679" formatCode="General">
                  <c:v>108</c:v>
                </c:pt>
                <c:pt idx="12680" formatCode="General">
                  <c:v>124</c:v>
                </c:pt>
                <c:pt idx="12681" formatCode="General">
                  <c:v>131</c:v>
                </c:pt>
                <c:pt idx="12682" formatCode="General">
                  <c:v>138</c:v>
                </c:pt>
                <c:pt idx="12683" formatCode="General">
                  <c:v>100</c:v>
                </c:pt>
                <c:pt idx="12684" formatCode="General">
                  <c:v>115</c:v>
                </c:pt>
                <c:pt idx="12685" formatCode="General">
                  <c:v>104</c:v>
                </c:pt>
                <c:pt idx="12686" formatCode="General">
                  <c:v>135</c:v>
                </c:pt>
                <c:pt idx="12687" formatCode="General">
                  <c:v>115</c:v>
                </c:pt>
                <c:pt idx="12688" formatCode="General">
                  <c:v>131</c:v>
                </c:pt>
                <c:pt idx="12689" formatCode="General">
                  <c:v>163</c:v>
                </c:pt>
                <c:pt idx="12690" formatCode="General">
                  <c:v>136</c:v>
                </c:pt>
                <c:pt idx="12691" formatCode="General">
                  <c:v>148</c:v>
                </c:pt>
                <c:pt idx="12692" formatCode="General">
                  <c:v>133</c:v>
                </c:pt>
                <c:pt idx="12693" formatCode="General">
                  <c:v>139</c:v>
                </c:pt>
                <c:pt idx="12694" formatCode="General">
                  <c:v>125</c:v>
                </c:pt>
                <c:pt idx="12695" formatCode="General">
                  <c:v>151</c:v>
                </c:pt>
                <c:pt idx="12696" formatCode="General">
                  <c:v>126</c:v>
                </c:pt>
                <c:pt idx="12697" formatCode="General">
                  <c:v>114</c:v>
                </c:pt>
                <c:pt idx="12698" formatCode="General">
                  <c:v>133</c:v>
                </c:pt>
                <c:pt idx="12699" formatCode="General">
                  <c:v>114</c:v>
                </c:pt>
                <c:pt idx="12700" formatCode="General">
                  <c:v>98</c:v>
                </c:pt>
                <c:pt idx="12701" formatCode="General">
                  <c:v>131</c:v>
                </c:pt>
                <c:pt idx="12702" formatCode="General">
                  <c:v>116</c:v>
                </c:pt>
                <c:pt idx="12703" formatCode="General">
                  <c:v>117</c:v>
                </c:pt>
                <c:pt idx="12704" formatCode="General">
                  <c:v>146</c:v>
                </c:pt>
                <c:pt idx="12705" formatCode="General">
                  <c:v>115</c:v>
                </c:pt>
                <c:pt idx="12706" formatCode="General">
                  <c:v>119</c:v>
                </c:pt>
                <c:pt idx="12707" formatCode="General">
                  <c:v>114</c:v>
                </c:pt>
                <c:pt idx="12708" formatCode="General">
                  <c:v>123</c:v>
                </c:pt>
                <c:pt idx="12709" formatCode="General">
                  <c:v>115</c:v>
                </c:pt>
                <c:pt idx="12710" formatCode="General">
                  <c:v>121</c:v>
                </c:pt>
                <c:pt idx="12711" formatCode="General">
                  <c:v>137</c:v>
                </c:pt>
                <c:pt idx="12712" formatCode="General">
                  <c:v>134</c:v>
                </c:pt>
                <c:pt idx="12713" formatCode="General">
                  <c:v>126</c:v>
                </c:pt>
                <c:pt idx="12714" formatCode="General">
                  <c:v>116</c:v>
                </c:pt>
                <c:pt idx="12715" formatCode="General">
                  <c:v>123</c:v>
                </c:pt>
                <c:pt idx="12716" formatCode="General">
                  <c:v>123</c:v>
                </c:pt>
                <c:pt idx="12717" formatCode="General">
                  <c:v>130</c:v>
                </c:pt>
                <c:pt idx="12718" formatCode="General">
                  <c:v>124</c:v>
                </c:pt>
                <c:pt idx="12719" formatCode="General">
                  <c:v>123</c:v>
                </c:pt>
                <c:pt idx="12720" formatCode="General">
                  <c:v>120</c:v>
                </c:pt>
                <c:pt idx="12721" formatCode="General">
                  <c:v>129</c:v>
                </c:pt>
                <c:pt idx="12722" formatCode="General">
                  <c:v>131</c:v>
                </c:pt>
                <c:pt idx="12723" formatCode="General">
                  <c:v>80</c:v>
                </c:pt>
                <c:pt idx="12724" formatCode="General">
                  <c:v>122</c:v>
                </c:pt>
                <c:pt idx="12725" formatCode="General">
                  <c:v>103</c:v>
                </c:pt>
                <c:pt idx="12726" formatCode="General">
                  <c:v>113</c:v>
                </c:pt>
                <c:pt idx="12727" formatCode="General">
                  <c:v>114</c:v>
                </c:pt>
                <c:pt idx="12728" formatCode="General">
                  <c:v>124</c:v>
                </c:pt>
                <c:pt idx="12729" formatCode="General">
                  <c:v>100</c:v>
                </c:pt>
                <c:pt idx="12730" formatCode="General">
                  <c:v>124</c:v>
                </c:pt>
                <c:pt idx="12731" formatCode="General">
                  <c:v>133</c:v>
                </c:pt>
                <c:pt idx="12732" formatCode="General">
                  <c:v>126</c:v>
                </c:pt>
                <c:pt idx="12733" formatCode="General">
                  <c:v>112</c:v>
                </c:pt>
                <c:pt idx="12734" formatCode="General">
                  <c:v>148</c:v>
                </c:pt>
                <c:pt idx="12735" formatCode="General">
                  <c:v>126</c:v>
                </c:pt>
                <c:pt idx="12736" formatCode="General">
                  <c:v>122</c:v>
                </c:pt>
                <c:pt idx="12737" formatCode="General">
                  <c:v>135</c:v>
                </c:pt>
                <c:pt idx="12738" formatCode="General">
                  <c:v>119</c:v>
                </c:pt>
                <c:pt idx="12739" formatCode="General">
                  <c:v>139</c:v>
                </c:pt>
                <c:pt idx="12740" formatCode="General">
                  <c:v>132</c:v>
                </c:pt>
                <c:pt idx="12741" formatCode="General">
                  <c:v>127</c:v>
                </c:pt>
                <c:pt idx="12742" formatCode="General">
                  <c:v>137</c:v>
                </c:pt>
                <c:pt idx="12743" formatCode="General">
                  <c:v>114</c:v>
                </c:pt>
                <c:pt idx="12744" formatCode="General">
                  <c:v>137</c:v>
                </c:pt>
                <c:pt idx="12745" formatCode="General">
                  <c:v>133</c:v>
                </c:pt>
                <c:pt idx="12746" formatCode="General">
                  <c:v>116</c:v>
                </c:pt>
                <c:pt idx="12747" formatCode="General">
                  <c:v>132</c:v>
                </c:pt>
                <c:pt idx="12748" formatCode="General">
                  <c:v>145</c:v>
                </c:pt>
                <c:pt idx="12749" formatCode="General">
                  <c:v>132</c:v>
                </c:pt>
                <c:pt idx="12750" formatCode="General">
                  <c:v>135</c:v>
                </c:pt>
                <c:pt idx="12751" formatCode="General">
                  <c:v>145</c:v>
                </c:pt>
                <c:pt idx="12752" formatCode="General">
                  <c:v>120</c:v>
                </c:pt>
                <c:pt idx="12753" formatCode="General">
                  <c:v>131</c:v>
                </c:pt>
                <c:pt idx="12754" formatCode="General">
                  <c:v>114</c:v>
                </c:pt>
                <c:pt idx="12755" formatCode="General">
                  <c:v>130</c:v>
                </c:pt>
                <c:pt idx="12756" formatCode="General">
                  <c:v>115</c:v>
                </c:pt>
                <c:pt idx="12757" formatCode="General">
                  <c:v>127</c:v>
                </c:pt>
                <c:pt idx="12758" formatCode="General">
                  <c:v>103</c:v>
                </c:pt>
                <c:pt idx="12759" formatCode="General">
                  <c:v>112</c:v>
                </c:pt>
                <c:pt idx="12760" formatCode="General">
                  <c:v>144</c:v>
                </c:pt>
                <c:pt idx="12761" formatCode="General">
                  <c:v>127</c:v>
                </c:pt>
                <c:pt idx="12762" formatCode="General">
                  <c:v>123</c:v>
                </c:pt>
                <c:pt idx="12763" formatCode="General">
                  <c:v>121</c:v>
                </c:pt>
                <c:pt idx="12764" formatCode="General">
                  <c:v>126</c:v>
                </c:pt>
                <c:pt idx="12765" formatCode="General">
                  <c:v>125</c:v>
                </c:pt>
                <c:pt idx="12766" formatCode="General">
                  <c:v>121</c:v>
                </c:pt>
                <c:pt idx="12767" formatCode="General">
                  <c:v>118</c:v>
                </c:pt>
                <c:pt idx="12768" formatCode="General">
                  <c:v>118</c:v>
                </c:pt>
                <c:pt idx="12769" formatCode="General">
                  <c:v>117</c:v>
                </c:pt>
                <c:pt idx="12770" formatCode="General">
                  <c:v>119</c:v>
                </c:pt>
                <c:pt idx="12771" formatCode="General">
                  <c:v>135</c:v>
                </c:pt>
                <c:pt idx="12772" formatCode="General">
                  <c:v>136</c:v>
                </c:pt>
                <c:pt idx="12773" formatCode="General">
                  <c:v>132</c:v>
                </c:pt>
                <c:pt idx="12774" formatCode="General">
                  <c:v>121</c:v>
                </c:pt>
                <c:pt idx="12775" formatCode="General">
                  <c:v>122</c:v>
                </c:pt>
                <c:pt idx="12776" formatCode="General">
                  <c:v>132</c:v>
                </c:pt>
                <c:pt idx="12777" formatCode="General">
                  <c:v>150</c:v>
                </c:pt>
                <c:pt idx="12778" formatCode="General">
                  <c:v>138</c:v>
                </c:pt>
                <c:pt idx="12779" formatCode="General">
                  <c:v>112</c:v>
                </c:pt>
                <c:pt idx="12780" formatCode="General">
                  <c:v>121</c:v>
                </c:pt>
                <c:pt idx="12781" formatCode="General">
                  <c:v>117</c:v>
                </c:pt>
                <c:pt idx="12782" formatCode="General">
                  <c:v>131</c:v>
                </c:pt>
                <c:pt idx="12783" formatCode="General">
                  <c:v>139</c:v>
                </c:pt>
                <c:pt idx="12784" formatCode="General">
                  <c:v>110</c:v>
                </c:pt>
                <c:pt idx="12785" formatCode="General">
                  <c:v>141</c:v>
                </c:pt>
                <c:pt idx="12786" formatCode="General">
                  <c:v>124</c:v>
                </c:pt>
                <c:pt idx="12787" formatCode="General">
                  <c:v>137</c:v>
                </c:pt>
                <c:pt idx="12788" formatCode="General">
                  <c:v>122</c:v>
                </c:pt>
                <c:pt idx="12789" formatCode="General">
                  <c:v>142</c:v>
                </c:pt>
                <c:pt idx="12790" formatCode="General">
                  <c:v>133</c:v>
                </c:pt>
                <c:pt idx="12791" formatCode="General">
                  <c:v>125</c:v>
                </c:pt>
                <c:pt idx="12792" formatCode="General">
                  <c:v>135</c:v>
                </c:pt>
                <c:pt idx="12793" formatCode="General">
                  <c:v>118</c:v>
                </c:pt>
                <c:pt idx="12794" formatCode="General">
                  <c:v>120</c:v>
                </c:pt>
                <c:pt idx="12795" formatCode="General">
                  <c:v>131</c:v>
                </c:pt>
                <c:pt idx="12796" formatCode="General">
                  <c:v>125</c:v>
                </c:pt>
                <c:pt idx="12797" formatCode="General">
                  <c:v>130</c:v>
                </c:pt>
                <c:pt idx="12798" formatCode="General">
                  <c:v>119</c:v>
                </c:pt>
                <c:pt idx="12799" formatCode="General">
                  <c:v>133</c:v>
                </c:pt>
                <c:pt idx="12800" formatCode="General">
                  <c:v>121</c:v>
                </c:pt>
                <c:pt idx="12801" formatCode="General">
                  <c:v>131</c:v>
                </c:pt>
                <c:pt idx="12802" formatCode="General">
                  <c:v>137</c:v>
                </c:pt>
                <c:pt idx="12803" formatCode="General">
                  <c:v>146</c:v>
                </c:pt>
                <c:pt idx="12804" formatCode="General">
                  <c:v>131</c:v>
                </c:pt>
                <c:pt idx="12805" formatCode="General">
                  <c:v>129</c:v>
                </c:pt>
                <c:pt idx="12806" formatCode="General">
                  <c:v>143</c:v>
                </c:pt>
                <c:pt idx="12807" formatCode="General">
                  <c:v>99</c:v>
                </c:pt>
                <c:pt idx="12808" formatCode="General">
                  <c:v>128</c:v>
                </c:pt>
                <c:pt idx="12809" formatCode="General">
                  <c:v>132</c:v>
                </c:pt>
                <c:pt idx="12810" formatCode="General">
                  <c:v>133</c:v>
                </c:pt>
                <c:pt idx="12811" formatCode="General">
                  <c:v>125</c:v>
                </c:pt>
                <c:pt idx="12812" formatCode="General">
                  <c:v>128</c:v>
                </c:pt>
                <c:pt idx="12813" formatCode="General">
                  <c:v>122</c:v>
                </c:pt>
                <c:pt idx="12814" formatCode="General">
                  <c:v>130</c:v>
                </c:pt>
                <c:pt idx="12815" formatCode="General">
                  <c:v>121</c:v>
                </c:pt>
                <c:pt idx="12816" formatCode="General">
                  <c:v>112</c:v>
                </c:pt>
                <c:pt idx="12817" formatCode="General">
                  <c:v>116</c:v>
                </c:pt>
                <c:pt idx="12818" formatCode="General">
                  <c:v>128</c:v>
                </c:pt>
                <c:pt idx="12819" formatCode="General">
                  <c:v>117</c:v>
                </c:pt>
                <c:pt idx="12820" formatCode="General">
                  <c:v>114</c:v>
                </c:pt>
                <c:pt idx="12821" formatCode="General">
                  <c:v>124</c:v>
                </c:pt>
                <c:pt idx="12822" formatCode="General">
                  <c:v>119</c:v>
                </c:pt>
                <c:pt idx="12823" formatCode="General">
                  <c:v>122</c:v>
                </c:pt>
                <c:pt idx="12824" formatCode="General">
                  <c:v>123</c:v>
                </c:pt>
                <c:pt idx="12825" formatCode="General">
                  <c:v>142</c:v>
                </c:pt>
                <c:pt idx="12826" formatCode="General">
                  <c:v>130</c:v>
                </c:pt>
                <c:pt idx="12827" formatCode="General">
                  <c:v>123</c:v>
                </c:pt>
                <c:pt idx="12828" formatCode="General">
                  <c:v>110</c:v>
                </c:pt>
                <c:pt idx="12829" formatCode="General">
                  <c:v>125</c:v>
                </c:pt>
                <c:pt idx="12830" formatCode="General">
                  <c:v>116</c:v>
                </c:pt>
                <c:pt idx="12831" formatCode="General">
                  <c:v>124</c:v>
                </c:pt>
                <c:pt idx="12832" formatCode="General">
                  <c:v>123</c:v>
                </c:pt>
                <c:pt idx="12833" formatCode="General">
                  <c:v>141</c:v>
                </c:pt>
                <c:pt idx="12834" formatCode="General">
                  <c:v>83</c:v>
                </c:pt>
                <c:pt idx="12835" formatCode="General">
                  <c:v>84</c:v>
                </c:pt>
                <c:pt idx="12836" formatCode="General">
                  <c:v>117</c:v>
                </c:pt>
                <c:pt idx="12837" formatCode="General">
                  <c:v>88</c:v>
                </c:pt>
                <c:pt idx="12838" formatCode="General">
                  <c:v>84</c:v>
                </c:pt>
                <c:pt idx="12839" formatCode="General">
                  <c:v>107</c:v>
                </c:pt>
                <c:pt idx="12840" formatCode="General">
                  <c:v>125</c:v>
                </c:pt>
                <c:pt idx="12841" formatCode="General">
                  <c:v>112</c:v>
                </c:pt>
                <c:pt idx="12842" formatCode="General">
                  <c:v>110</c:v>
                </c:pt>
                <c:pt idx="12843" formatCode="General">
                  <c:v>39</c:v>
                </c:pt>
                <c:pt idx="12844" formatCode="General">
                  <c:v>98</c:v>
                </c:pt>
                <c:pt idx="12845" formatCode="General">
                  <c:v>122</c:v>
                </c:pt>
                <c:pt idx="12846" formatCode="General">
                  <c:v>120</c:v>
                </c:pt>
                <c:pt idx="12847" formatCode="General">
                  <c:v>96</c:v>
                </c:pt>
                <c:pt idx="12848" formatCode="General">
                  <c:v>125</c:v>
                </c:pt>
                <c:pt idx="12849" formatCode="General">
                  <c:v>108</c:v>
                </c:pt>
                <c:pt idx="12850" formatCode="General">
                  <c:v>103</c:v>
                </c:pt>
                <c:pt idx="12851" formatCode="General">
                  <c:v>119</c:v>
                </c:pt>
                <c:pt idx="12852" formatCode="General">
                  <c:v>103</c:v>
                </c:pt>
                <c:pt idx="12853" formatCode="General">
                  <c:v>110</c:v>
                </c:pt>
                <c:pt idx="12854" formatCode="General">
                  <c:v>108</c:v>
                </c:pt>
                <c:pt idx="12855" formatCode="General">
                  <c:v>119</c:v>
                </c:pt>
                <c:pt idx="12856" formatCode="General">
                  <c:v>111</c:v>
                </c:pt>
                <c:pt idx="12857" formatCode="General">
                  <c:v>103</c:v>
                </c:pt>
                <c:pt idx="12858" formatCode="General">
                  <c:v>108</c:v>
                </c:pt>
                <c:pt idx="12859" formatCode="General">
                  <c:v>113</c:v>
                </c:pt>
                <c:pt idx="12860" formatCode="General">
                  <c:v>101</c:v>
                </c:pt>
                <c:pt idx="12861" formatCode="General">
                  <c:v>102</c:v>
                </c:pt>
                <c:pt idx="12862" formatCode="General">
                  <c:v>134</c:v>
                </c:pt>
                <c:pt idx="12863" formatCode="General">
                  <c:v>115</c:v>
                </c:pt>
                <c:pt idx="12864" formatCode="General">
                  <c:v>117</c:v>
                </c:pt>
                <c:pt idx="12865" formatCode="General">
                  <c:v>113</c:v>
                </c:pt>
                <c:pt idx="12866" formatCode="General">
                  <c:v>125</c:v>
                </c:pt>
                <c:pt idx="12867" formatCode="General">
                  <c:v>127</c:v>
                </c:pt>
                <c:pt idx="12868" formatCode="General">
                  <c:v>114</c:v>
                </c:pt>
                <c:pt idx="12869" formatCode="General">
                  <c:v>121</c:v>
                </c:pt>
                <c:pt idx="12870" formatCode="General">
                  <c:v>87</c:v>
                </c:pt>
                <c:pt idx="12871" formatCode="General">
                  <c:v>119</c:v>
                </c:pt>
                <c:pt idx="12872" formatCode="General">
                  <c:v>105</c:v>
                </c:pt>
                <c:pt idx="12873" formatCode="General">
                  <c:v>127</c:v>
                </c:pt>
                <c:pt idx="12874" formatCode="General">
                  <c:v>125</c:v>
                </c:pt>
                <c:pt idx="12875" formatCode="General">
                  <c:v>111</c:v>
                </c:pt>
                <c:pt idx="12876" formatCode="General">
                  <c:v>125</c:v>
                </c:pt>
                <c:pt idx="12877" formatCode="General">
                  <c:v>123</c:v>
                </c:pt>
                <c:pt idx="12878" formatCode="General">
                  <c:v>122</c:v>
                </c:pt>
                <c:pt idx="12879" formatCode="General">
                  <c:v>119</c:v>
                </c:pt>
                <c:pt idx="12880" formatCode="General">
                  <c:v>123</c:v>
                </c:pt>
                <c:pt idx="12881" formatCode="General">
                  <c:v>102</c:v>
                </c:pt>
                <c:pt idx="12882" formatCode="General">
                  <c:v>121</c:v>
                </c:pt>
                <c:pt idx="12883" formatCode="General">
                  <c:v>97</c:v>
                </c:pt>
                <c:pt idx="12884" formatCode="General">
                  <c:v>120</c:v>
                </c:pt>
                <c:pt idx="12885" formatCode="General">
                  <c:v>107</c:v>
                </c:pt>
                <c:pt idx="12886" formatCode="General">
                  <c:v>116</c:v>
                </c:pt>
                <c:pt idx="12887" formatCode="General">
                  <c:v>125</c:v>
                </c:pt>
                <c:pt idx="12888" formatCode="General">
                  <c:v>105</c:v>
                </c:pt>
                <c:pt idx="12889" formatCode="General">
                  <c:v>113</c:v>
                </c:pt>
                <c:pt idx="12890" formatCode="General">
                  <c:v>105</c:v>
                </c:pt>
                <c:pt idx="12891" formatCode="General">
                  <c:v>135</c:v>
                </c:pt>
                <c:pt idx="12892" formatCode="General">
                  <c:v>78</c:v>
                </c:pt>
                <c:pt idx="12893" formatCode="General">
                  <c:v>129</c:v>
                </c:pt>
                <c:pt idx="12894" formatCode="General">
                  <c:v>111</c:v>
                </c:pt>
                <c:pt idx="12895" formatCode="General">
                  <c:v>103</c:v>
                </c:pt>
                <c:pt idx="12896" formatCode="General">
                  <c:v>92</c:v>
                </c:pt>
                <c:pt idx="12897" formatCode="General">
                  <c:v>106</c:v>
                </c:pt>
                <c:pt idx="12898" formatCode="General">
                  <c:v>136</c:v>
                </c:pt>
                <c:pt idx="12899" formatCode="General">
                  <c:v>129</c:v>
                </c:pt>
                <c:pt idx="12900" formatCode="General">
                  <c:v>127</c:v>
                </c:pt>
                <c:pt idx="12901" formatCode="General">
                  <c:v>130</c:v>
                </c:pt>
                <c:pt idx="12902" formatCode="General">
                  <c:v>137</c:v>
                </c:pt>
                <c:pt idx="12903" formatCode="General">
                  <c:v>121</c:v>
                </c:pt>
                <c:pt idx="12904" formatCode="General">
                  <c:v>132</c:v>
                </c:pt>
                <c:pt idx="12905" formatCode="General">
                  <c:v>119</c:v>
                </c:pt>
                <c:pt idx="12906" formatCode="General">
                  <c:v>130</c:v>
                </c:pt>
                <c:pt idx="12907" formatCode="General">
                  <c:v>123</c:v>
                </c:pt>
                <c:pt idx="12908" formatCode="General">
                  <c:v>139</c:v>
                </c:pt>
                <c:pt idx="12909" formatCode="General">
                  <c:v>109</c:v>
                </c:pt>
                <c:pt idx="12910" formatCode="General">
                  <c:v>113</c:v>
                </c:pt>
                <c:pt idx="12911" formatCode="General">
                  <c:v>108</c:v>
                </c:pt>
                <c:pt idx="12912" formatCode="General">
                  <c:v>128</c:v>
                </c:pt>
                <c:pt idx="12913" formatCode="General">
                  <c:v>110</c:v>
                </c:pt>
                <c:pt idx="12914" formatCode="General">
                  <c:v>119</c:v>
                </c:pt>
                <c:pt idx="12915" formatCode="General">
                  <c:v>110</c:v>
                </c:pt>
                <c:pt idx="12916" formatCode="General">
                  <c:v>106</c:v>
                </c:pt>
                <c:pt idx="12917" formatCode="General">
                  <c:v>129</c:v>
                </c:pt>
                <c:pt idx="12918" formatCode="General">
                  <c:v>126</c:v>
                </c:pt>
                <c:pt idx="12919" formatCode="General">
                  <c:v>118</c:v>
                </c:pt>
                <c:pt idx="12920" formatCode="General">
                  <c:v>123</c:v>
                </c:pt>
                <c:pt idx="12921" formatCode="General">
                  <c:v>117</c:v>
                </c:pt>
                <c:pt idx="12922" formatCode="General">
                  <c:v>122</c:v>
                </c:pt>
                <c:pt idx="12923" formatCode="General">
                  <c:v>136</c:v>
                </c:pt>
                <c:pt idx="12924" formatCode="General">
                  <c:v>128</c:v>
                </c:pt>
                <c:pt idx="12925" formatCode="General">
                  <c:v>117</c:v>
                </c:pt>
                <c:pt idx="12926" formatCode="General">
                  <c:v>107</c:v>
                </c:pt>
                <c:pt idx="12927" formatCode="General">
                  <c:v>115</c:v>
                </c:pt>
                <c:pt idx="12928" formatCode="General">
                  <c:v>125</c:v>
                </c:pt>
                <c:pt idx="12929" formatCode="General">
                  <c:v>105</c:v>
                </c:pt>
                <c:pt idx="12930" formatCode="General">
                  <c:v>106</c:v>
                </c:pt>
                <c:pt idx="12931" formatCode="General">
                  <c:v>122</c:v>
                </c:pt>
                <c:pt idx="12932" formatCode="General">
                  <c:v>122</c:v>
                </c:pt>
                <c:pt idx="12933" formatCode="General">
                  <c:v>131</c:v>
                </c:pt>
                <c:pt idx="12934" formatCode="General">
                  <c:v>107</c:v>
                </c:pt>
                <c:pt idx="12935" formatCode="General">
                  <c:v>135</c:v>
                </c:pt>
                <c:pt idx="12936" formatCode="General">
                  <c:v>114</c:v>
                </c:pt>
                <c:pt idx="12937" formatCode="General">
                  <c:v>132</c:v>
                </c:pt>
                <c:pt idx="12938" formatCode="General">
                  <c:v>115</c:v>
                </c:pt>
                <c:pt idx="12939" formatCode="General">
                  <c:v>128</c:v>
                </c:pt>
                <c:pt idx="12940" formatCode="General">
                  <c:v>110</c:v>
                </c:pt>
                <c:pt idx="12941" formatCode="General">
                  <c:v>152</c:v>
                </c:pt>
                <c:pt idx="12942" formatCode="General">
                  <c:v>123</c:v>
                </c:pt>
                <c:pt idx="12943" formatCode="General">
                  <c:v>121</c:v>
                </c:pt>
                <c:pt idx="12944" formatCode="General">
                  <c:v>123</c:v>
                </c:pt>
                <c:pt idx="12945" formatCode="General">
                  <c:v>103</c:v>
                </c:pt>
                <c:pt idx="12946" formatCode="General">
                  <c:v>125</c:v>
                </c:pt>
                <c:pt idx="12947" formatCode="General">
                  <c:v>107</c:v>
                </c:pt>
                <c:pt idx="12948" formatCode="General">
                  <c:v>104</c:v>
                </c:pt>
                <c:pt idx="12949" formatCode="General">
                  <c:v>98</c:v>
                </c:pt>
                <c:pt idx="12950" formatCode="General">
                  <c:v>126</c:v>
                </c:pt>
                <c:pt idx="12951" formatCode="General">
                  <c:v>132</c:v>
                </c:pt>
                <c:pt idx="12952" formatCode="General">
                  <c:v>120</c:v>
                </c:pt>
                <c:pt idx="12953" formatCode="General">
                  <c:v>108</c:v>
                </c:pt>
                <c:pt idx="12954" formatCode="General">
                  <c:v>107</c:v>
                </c:pt>
                <c:pt idx="12955" formatCode="General">
                  <c:v>114</c:v>
                </c:pt>
                <c:pt idx="12956" formatCode="General">
                  <c:v>114</c:v>
                </c:pt>
                <c:pt idx="12957" formatCode="General">
                  <c:v>116</c:v>
                </c:pt>
                <c:pt idx="12958" formatCode="General">
                  <c:v>125</c:v>
                </c:pt>
                <c:pt idx="12959" formatCode="General">
                  <c:v>121</c:v>
                </c:pt>
                <c:pt idx="12960" formatCode="General">
                  <c:v>120</c:v>
                </c:pt>
                <c:pt idx="12961" formatCode="General">
                  <c:v>86</c:v>
                </c:pt>
                <c:pt idx="12962" formatCode="General">
                  <c:v>122</c:v>
                </c:pt>
                <c:pt idx="12963" formatCode="General">
                  <c:v>129</c:v>
                </c:pt>
                <c:pt idx="12964" formatCode="General">
                  <c:v>113</c:v>
                </c:pt>
                <c:pt idx="12965" formatCode="General">
                  <c:v>111</c:v>
                </c:pt>
                <c:pt idx="12966" formatCode="General">
                  <c:v>108</c:v>
                </c:pt>
                <c:pt idx="12967" formatCode="General">
                  <c:v>123</c:v>
                </c:pt>
                <c:pt idx="12968" formatCode="General">
                  <c:v>116</c:v>
                </c:pt>
                <c:pt idx="12969" formatCode="General">
                  <c:v>123</c:v>
                </c:pt>
                <c:pt idx="12970" formatCode="General">
                  <c:v>130</c:v>
                </c:pt>
                <c:pt idx="12971" formatCode="General">
                  <c:v>117</c:v>
                </c:pt>
                <c:pt idx="12972" formatCode="General">
                  <c:v>105</c:v>
                </c:pt>
                <c:pt idx="12973" formatCode="General">
                  <c:v>149</c:v>
                </c:pt>
                <c:pt idx="12974" formatCode="General">
                  <c:v>134</c:v>
                </c:pt>
                <c:pt idx="12975" formatCode="General">
                  <c:v>114</c:v>
                </c:pt>
                <c:pt idx="12976" formatCode="General">
                  <c:v>123</c:v>
                </c:pt>
                <c:pt idx="12977" formatCode="General">
                  <c:v>139</c:v>
                </c:pt>
                <c:pt idx="12978" formatCode="General">
                  <c:v>125</c:v>
                </c:pt>
                <c:pt idx="12979" formatCode="General">
                  <c:v>120</c:v>
                </c:pt>
                <c:pt idx="12980" formatCode="General">
                  <c:v>131</c:v>
                </c:pt>
                <c:pt idx="12981" formatCode="General">
                  <c:v>147</c:v>
                </c:pt>
                <c:pt idx="12982" formatCode="General">
                  <c:v>122</c:v>
                </c:pt>
                <c:pt idx="12983" formatCode="General">
                  <c:v>119</c:v>
                </c:pt>
                <c:pt idx="12984" formatCode="General">
                  <c:v>131</c:v>
                </c:pt>
                <c:pt idx="12985" formatCode="General">
                  <c:v>136</c:v>
                </c:pt>
                <c:pt idx="12986" formatCode="General">
                  <c:v>137</c:v>
                </c:pt>
                <c:pt idx="12987" formatCode="General">
                  <c:v>111</c:v>
                </c:pt>
                <c:pt idx="12988" formatCode="General">
                  <c:v>119</c:v>
                </c:pt>
                <c:pt idx="12989" formatCode="General">
                  <c:v>130</c:v>
                </c:pt>
                <c:pt idx="12990" formatCode="General">
                  <c:v>122</c:v>
                </c:pt>
                <c:pt idx="12991" formatCode="General">
                  <c:v>131</c:v>
                </c:pt>
                <c:pt idx="12992" formatCode="General">
                  <c:v>125</c:v>
                </c:pt>
                <c:pt idx="12993" formatCode="General">
                  <c:v>117</c:v>
                </c:pt>
                <c:pt idx="12994" formatCode="General">
                  <c:v>134</c:v>
                </c:pt>
                <c:pt idx="12995" formatCode="General">
                  <c:v>107</c:v>
                </c:pt>
                <c:pt idx="12996" formatCode="General">
                  <c:v>136</c:v>
                </c:pt>
                <c:pt idx="12997" formatCode="General">
                  <c:v>134</c:v>
                </c:pt>
                <c:pt idx="12998" formatCode="General">
                  <c:v>117</c:v>
                </c:pt>
                <c:pt idx="12999" formatCode="General">
                  <c:v>126</c:v>
                </c:pt>
                <c:pt idx="13000" formatCode="General">
                  <c:v>115</c:v>
                </c:pt>
                <c:pt idx="13001" formatCode="General">
                  <c:v>118</c:v>
                </c:pt>
                <c:pt idx="13002" formatCode="General">
                  <c:v>137</c:v>
                </c:pt>
                <c:pt idx="13003" formatCode="General">
                  <c:v>120</c:v>
                </c:pt>
                <c:pt idx="13004" formatCode="General">
                  <c:v>129</c:v>
                </c:pt>
                <c:pt idx="13005" formatCode="General">
                  <c:v>147</c:v>
                </c:pt>
                <c:pt idx="13006" formatCode="General">
                  <c:v>106</c:v>
                </c:pt>
                <c:pt idx="13007" formatCode="General">
                  <c:v>119</c:v>
                </c:pt>
                <c:pt idx="13008" formatCode="General">
                  <c:v>143</c:v>
                </c:pt>
                <c:pt idx="13009" formatCode="General">
                  <c:v>153</c:v>
                </c:pt>
                <c:pt idx="13010" formatCode="General">
                  <c:v>124</c:v>
                </c:pt>
                <c:pt idx="13011" formatCode="General">
                  <c:v>126</c:v>
                </c:pt>
                <c:pt idx="13012" formatCode="General">
                  <c:v>126</c:v>
                </c:pt>
                <c:pt idx="13013" formatCode="General">
                  <c:v>86</c:v>
                </c:pt>
                <c:pt idx="13014" formatCode="General">
                  <c:v>152</c:v>
                </c:pt>
                <c:pt idx="13015" formatCode="General">
                  <c:v>130</c:v>
                </c:pt>
                <c:pt idx="13016" formatCode="General">
                  <c:v>142</c:v>
                </c:pt>
                <c:pt idx="13017" formatCode="General">
                  <c:v>133</c:v>
                </c:pt>
                <c:pt idx="13018" formatCode="General">
                  <c:v>125</c:v>
                </c:pt>
                <c:pt idx="13019" formatCode="General">
                  <c:v>111</c:v>
                </c:pt>
                <c:pt idx="13020" formatCode="General">
                  <c:v>66</c:v>
                </c:pt>
                <c:pt idx="13021" formatCode="General">
                  <c:v>115</c:v>
                </c:pt>
                <c:pt idx="13022" formatCode="General">
                  <c:v>127</c:v>
                </c:pt>
                <c:pt idx="13023" formatCode="General">
                  <c:v>128</c:v>
                </c:pt>
                <c:pt idx="13024" formatCode="General">
                  <c:v>107</c:v>
                </c:pt>
                <c:pt idx="13025" formatCode="General">
                  <c:v>120</c:v>
                </c:pt>
                <c:pt idx="13026" formatCode="General">
                  <c:v>139</c:v>
                </c:pt>
                <c:pt idx="13027" formatCode="General">
                  <c:v>114</c:v>
                </c:pt>
                <c:pt idx="13028" formatCode="General">
                  <c:v>134</c:v>
                </c:pt>
                <c:pt idx="13029" formatCode="General">
                  <c:v>123</c:v>
                </c:pt>
                <c:pt idx="13030" formatCode="General">
                  <c:v>109</c:v>
                </c:pt>
                <c:pt idx="13031" formatCode="General">
                  <c:v>87</c:v>
                </c:pt>
                <c:pt idx="13032" formatCode="General">
                  <c:v>107</c:v>
                </c:pt>
                <c:pt idx="13033" formatCode="General">
                  <c:v>111</c:v>
                </c:pt>
                <c:pt idx="13034" formatCode="General">
                  <c:v>126</c:v>
                </c:pt>
                <c:pt idx="13035" formatCode="General">
                  <c:v>103</c:v>
                </c:pt>
                <c:pt idx="13036" formatCode="General">
                  <c:v>115</c:v>
                </c:pt>
                <c:pt idx="13037" formatCode="General">
                  <c:v>116</c:v>
                </c:pt>
                <c:pt idx="13038" formatCode="General">
                  <c:v>102</c:v>
                </c:pt>
                <c:pt idx="13039" formatCode="General">
                  <c:v>62</c:v>
                </c:pt>
                <c:pt idx="13040" formatCode="General">
                  <c:v>121</c:v>
                </c:pt>
                <c:pt idx="13041" formatCode="General">
                  <c:v>118</c:v>
                </c:pt>
                <c:pt idx="13042" formatCode="General">
                  <c:v>142</c:v>
                </c:pt>
                <c:pt idx="13043" formatCode="General">
                  <c:v>129</c:v>
                </c:pt>
                <c:pt idx="13044" formatCode="General">
                  <c:v>69</c:v>
                </c:pt>
                <c:pt idx="13045" formatCode="General">
                  <c:v>119</c:v>
                </c:pt>
                <c:pt idx="13046" formatCode="General">
                  <c:v>85</c:v>
                </c:pt>
                <c:pt idx="13047" formatCode="General">
                  <c:v>111</c:v>
                </c:pt>
                <c:pt idx="13048" formatCode="General">
                  <c:v>110</c:v>
                </c:pt>
                <c:pt idx="13049" formatCode="General">
                  <c:v>98</c:v>
                </c:pt>
                <c:pt idx="13050" formatCode="General">
                  <c:v>99</c:v>
                </c:pt>
                <c:pt idx="13051" formatCode="General">
                  <c:v>109</c:v>
                </c:pt>
                <c:pt idx="13052" formatCode="General">
                  <c:v>110</c:v>
                </c:pt>
                <c:pt idx="13053" formatCode="General">
                  <c:v>110</c:v>
                </c:pt>
                <c:pt idx="13054" formatCode="General">
                  <c:v>103</c:v>
                </c:pt>
                <c:pt idx="13055" formatCode="General">
                  <c:v>118</c:v>
                </c:pt>
                <c:pt idx="13056" formatCode="General">
                  <c:v>73</c:v>
                </c:pt>
                <c:pt idx="13057" formatCode="General">
                  <c:v>134</c:v>
                </c:pt>
                <c:pt idx="13058" formatCode="General">
                  <c:v>116</c:v>
                </c:pt>
                <c:pt idx="13059" formatCode="General">
                  <c:v>116</c:v>
                </c:pt>
                <c:pt idx="13060" formatCode="General">
                  <c:v>70</c:v>
                </c:pt>
                <c:pt idx="13061" formatCode="General">
                  <c:v>122</c:v>
                </c:pt>
                <c:pt idx="13062" formatCode="General">
                  <c:v>116</c:v>
                </c:pt>
                <c:pt idx="13063" formatCode="General">
                  <c:v>97</c:v>
                </c:pt>
                <c:pt idx="13064" formatCode="General">
                  <c:v>133</c:v>
                </c:pt>
                <c:pt idx="13065" formatCode="General">
                  <c:v>108</c:v>
                </c:pt>
                <c:pt idx="13066" formatCode="General">
                  <c:v>102</c:v>
                </c:pt>
                <c:pt idx="13067" formatCode="General">
                  <c:v>102</c:v>
                </c:pt>
                <c:pt idx="13068" formatCode="General">
                  <c:v>134</c:v>
                </c:pt>
                <c:pt idx="13069" formatCode="General">
                  <c:v>113</c:v>
                </c:pt>
                <c:pt idx="13070" formatCode="General">
                  <c:v>124</c:v>
                </c:pt>
                <c:pt idx="13071" formatCode="General">
                  <c:v>90</c:v>
                </c:pt>
                <c:pt idx="13072" formatCode="General">
                  <c:v>139</c:v>
                </c:pt>
                <c:pt idx="13073" formatCode="General">
                  <c:v>100</c:v>
                </c:pt>
                <c:pt idx="13074" formatCode="General">
                  <c:v>108</c:v>
                </c:pt>
                <c:pt idx="13075" formatCode="General">
                  <c:v>120</c:v>
                </c:pt>
                <c:pt idx="13076" formatCode="General">
                  <c:v>124</c:v>
                </c:pt>
                <c:pt idx="13077" formatCode="General">
                  <c:v>128</c:v>
                </c:pt>
                <c:pt idx="13078" formatCode="General">
                  <c:v>99</c:v>
                </c:pt>
                <c:pt idx="13079" formatCode="General">
                  <c:v>102</c:v>
                </c:pt>
                <c:pt idx="13080" formatCode="General">
                  <c:v>117</c:v>
                </c:pt>
                <c:pt idx="13081" formatCode="General">
                  <c:v>127</c:v>
                </c:pt>
                <c:pt idx="13082" formatCode="General">
                  <c:v>101</c:v>
                </c:pt>
                <c:pt idx="13083" formatCode="General">
                  <c:v>124</c:v>
                </c:pt>
                <c:pt idx="13084" formatCode="General">
                  <c:v>123</c:v>
                </c:pt>
                <c:pt idx="13085" formatCode="General">
                  <c:v>127</c:v>
                </c:pt>
                <c:pt idx="13086" formatCode="General">
                  <c:v>118</c:v>
                </c:pt>
                <c:pt idx="13087" formatCode="General">
                  <c:v>75</c:v>
                </c:pt>
                <c:pt idx="13088" formatCode="General">
                  <c:v>112</c:v>
                </c:pt>
                <c:pt idx="13089" formatCode="General">
                  <c:v>99</c:v>
                </c:pt>
                <c:pt idx="13090" formatCode="General">
                  <c:v>121</c:v>
                </c:pt>
                <c:pt idx="13091" formatCode="General">
                  <c:v>135</c:v>
                </c:pt>
                <c:pt idx="13092" formatCode="General">
                  <c:v>118</c:v>
                </c:pt>
                <c:pt idx="13093" formatCode="General">
                  <c:v>121</c:v>
                </c:pt>
                <c:pt idx="13094" formatCode="General">
                  <c:v>126</c:v>
                </c:pt>
                <c:pt idx="13095" formatCode="General">
                  <c:v>127</c:v>
                </c:pt>
                <c:pt idx="13096" formatCode="General">
                  <c:v>103</c:v>
                </c:pt>
                <c:pt idx="13097" formatCode="General">
                  <c:v>113</c:v>
                </c:pt>
                <c:pt idx="13098" formatCode="General">
                  <c:v>110</c:v>
                </c:pt>
                <c:pt idx="13099" formatCode="General">
                  <c:v>77</c:v>
                </c:pt>
                <c:pt idx="13100" formatCode="General">
                  <c:v>123</c:v>
                </c:pt>
                <c:pt idx="13101" formatCode="General">
                  <c:v>105</c:v>
                </c:pt>
                <c:pt idx="13102" formatCode="General">
                  <c:v>107</c:v>
                </c:pt>
                <c:pt idx="13103" formatCode="General">
                  <c:v>113</c:v>
                </c:pt>
                <c:pt idx="13104" formatCode="General">
                  <c:v>116</c:v>
                </c:pt>
                <c:pt idx="13105" formatCode="General">
                  <c:v>118</c:v>
                </c:pt>
                <c:pt idx="13106" formatCode="General">
                  <c:v>111</c:v>
                </c:pt>
                <c:pt idx="13107" formatCode="General">
                  <c:v>122</c:v>
                </c:pt>
                <c:pt idx="13108" formatCode="General">
                  <c:v>144</c:v>
                </c:pt>
                <c:pt idx="13109" formatCode="General">
                  <c:v>129</c:v>
                </c:pt>
                <c:pt idx="13110" formatCode="General">
                  <c:v>125</c:v>
                </c:pt>
                <c:pt idx="13111" formatCode="General">
                  <c:v>131</c:v>
                </c:pt>
                <c:pt idx="13112" formatCode="General">
                  <c:v>128</c:v>
                </c:pt>
                <c:pt idx="13113" formatCode="General">
                  <c:v>125</c:v>
                </c:pt>
                <c:pt idx="13114" formatCode="General">
                  <c:v>116</c:v>
                </c:pt>
                <c:pt idx="13115" formatCode="General">
                  <c:v>96</c:v>
                </c:pt>
                <c:pt idx="13116" formatCode="General">
                  <c:v>136</c:v>
                </c:pt>
                <c:pt idx="13117" formatCode="General">
                  <c:v>107</c:v>
                </c:pt>
                <c:pt idx="13118" formatCode="General">
                  <c:v>120</c:v>
                </c:pt>
                <c:pt idx="13119" formatCode="General">
                  <c:v>118</c:v>
                </c:pt>
                <c:pt idx="13120" formatCode="General">
                  <c:v>131</c:v>
                </c:pt>
                <c:pt idx="13121" formatCode="General">
                  <c:v>117</c:v>
                </c:pt>
                <c:pt idx="13122" formatCode="General">
                  <c:v>145</c:v>
                </c:pt>
                <c:pt idx="13123" formatCode="General">
                  <c:v>122</c:v>
                </c:pt>
                <c:pt idx="13124" formatCode="General">
                  <c:v>115</c:v>
                </c:pt>
                <c:pt idx="13125" formatCode="General">
                  <c:v>131</c:v>
                </c:pt>
                <c:pt idx="13126" formatCode="General">
                  <c:v>125</c:v>
                </c:pt>
                <c:pt idx="13127" formatCode="General">
                  <c:v>116</c:v>
                </c:pt>
                <c:pt idx="13128" formatCode="General">
                  <c:v>121</c:v>
                </c:pt>
                <c:pt idx="13129" formatCode="General">
                  <c:v>120</c:v>
                </c:pt>
                <c:pt idx="13130" formatCode="General">
                  <c:v>104</c:v>
                </c:pt>
                <c:pt idx="13131" formatCode="General">
                  <c:v>130</c:v>
                </c:pt>
                <c:pt idx="13132" formatCode="General">
                  <c:v>122</c:v>
                </c:pt>
                <c:pt idx="13133" formatCode="General">
                  <c:v>123</c:v>
                </c:pt>
                <c:pt idx="13134" formatCode="General">
                  <c:v>130</c:v>
                </c:pt>
                <c:pt idx="13135" formatCode="General">
                  <c:v>136</c:v>
                </c:pt>
                <c:pt idx="13136" formatCode="General">
                  <c:v>111</c:v>
                </c:pt>
                <c:pt idx="13137" formatCode="General">
                  <c:v>126</c:v>
                </c:pt>
                <c:pt idx="13138" formatCode="General">
                  <c:v>150</c:v>
                </c:pt>
                <c:pt idx="13139" formatCode="General">
                  <c:v>117</c:v>
                </c:pt>
                <c:pt idx="13140" formatCode="General">
                  <c:v>133</c:v>
                </c:pt>
                <c:pt idx="13141" formatCode="General">
                  <c:v>143</c:v>
                </c:pt>
                <c:pt idx="13142" formatCode="General">
                  <c:v>136</c:v>
                </c:pt>
                <c:pt idx="13143" formatCode="General">
                  <c:v>116</c:v>
                </c:pt>
                <c:pt idx="13144" formatCode="General">
                  <c:v>102</c:v>
                </c:pt>
                <c:pt idx="13145" formatCode="General">
                  <c:v>96</c:v>
                </c:pt>
                <c:pt idx="13146" formatCode="General">
                  <c:v>102</c:v>
                </c:pt>
                <c:pt idx="13147" formatCode="General">
                  <c:v>147</c:v>
                </c:pt>
                <c:pt idx="13148" formatCode="General">
                  <c:v>122</c:v>
                </c:pt>
                <c:pt idx="13149" formatCode="General">
                  <c:v>114</c:v>
                </c:pt>
                <c:pt idx="13150" formatCode="General">
                  <c:v>119</c:v>
                </c:pt>
                <c:pt idx="13151" formatCode="General">
                  <c:v>121</c:v>
                </c:pt>
                <c:pt idx="13152" formatCode="General">
                  <c:v>113</c:v>
                </c:pt>
                <c:pt idx="13153" formatCode="General">
                  <c:v>126</c:v>
                </c:pt>
                <c:pt idx="13154" formatCode="General">
                  <c:v>113</c:v>
                </c:pt>
                <c:pt idx="13155" formatCode="General">
                  <c:v>112</c:v>
                </c:pt>
                <c:pt idx="13156" formatCode="General">
                  <c:v>109</c:v>
                </c:pt>
                <c:pt idx="13157" formatCode="General">
                  <c:v>103</c:v>
                </c:pt>
                <c:pt idx="13158" formatCode="General">
                  <c:v>138</c:v>
                </c:pt>
                <c:pt idx="13159" formatCode="General">
                  <c:v>128</c:v>
                </c:pt>
                <c:pt idx="13160" formatCode="General">
                  <c:v>117</c:v>
                </c:pt>
                <c:pt idx="13161" formatCode="General">
                  <c:v>149</c:v>
                </c:pt>
                <c:pt idx="13162" formatCode="General">
                  <c:v>109</c:v>
                </c:pt>
                <c:pt idx="13163" formatCode="General">
                  <c:v>121</c:v>
                </c:pt>
                <c:pt idx="13164" formatCode="General">
                  <c:v>125</c:v>
                </c:pt>
                <c:pt idx="13165" formatCode="General">
                  <c:v>116</c:v>
                </c:pt>
                <c:pt idx="13166" formatCode="General">
                  <c:v>126</c:v>
                </c:pt>
                <c:pt idx="13167" formatCode="General">
                  <c:v>112</c:v>
                </c:pt>
                <c:pt idx="13168" formatCode="General">
                  <c:v>124</c:v>
                </c:pt>
                <c:pt idx="13169" formatCode="General">
                  <c:v>123</c:v>
                </c:pt>
                <c:pt idx="13170" formatCode="General">
                  <c:v>95</c:v>
                </c:pt>
                <c:pt idx="13171" formatCode="General">
                  <c:v>142</c:v>
                </c:pt>
                <c:pt idx="13172" formatCode="General">
                  <c:v>78</c:v>
                </c:pt>
                <c:pt idx="13173" formatCode="General">
                  <c:v>137</c:v>
                </c:pt>
                <c:pt idx="13174" formatCode="General">
                  <c:v>122</c:v>
                </c:pt>
                <c:pt idx="13175" formatCode="General">
                  <c:v>125</c:v>
                </c:pt>
                <c:pt idx="13176" formatCode="General">
                  <c:v>126</c:v>
                </c:pt>
                <c:pt idx="13177" formatCode="General">
                  <c:v>139</c:v>
                </c:pt>
                <c:pt idx="13178" formatCode="General">
                  <c:v>129</c:v>
                </c:pt>
                <c:pt idx="13179" formatCode="General">
                  <c:v>125</c:v>
                </c:pt>
                <c:pt idx="13180" formatCode="General">
                  <c:v>138</c:v>
                </c:pt>
                <c:pt idx="13181" formatCode="General">
                  <c:v>114</c:v>
                </c:pt>
                <c:pt idx="13182" formatCode="General">
                  <c:v>99</c:v>
                </c:pt>
                <c:pt idx="13183" formatCode="General">
                  <c:v>88</c:v>
                </c:pt>
                <c:pt idx="13184" formatCode="General">
                  <c:v>142</c:v>
                </c:pt>
                <c:pt idx="13185" formatCode="General">
                  <c:v>120</c:v>
                </c:pt>
                <c:pt idx="13186" formatCode="General">
                  <c:v>125</c:v>
                </c:pt>
                <c:pt idx="13187" formatCode="General">
                  <c:v>125</c:v>
                </c:pt>
                <c:pt idx="13188" formatCode="General">
                  <c:v>144</c:v>
                </c:pt>
                <c:pt idx="13189" formatCode="General">
                  <c:v>137</c:v>
                </c:pt>
                <c:pt idx="13190" formatCode="General">
                  <c:v>143</c:v>
                </c:pt>
                <c:pt idx="13191" formatCode="General">
                  <c:v>118</c:v>
                </c:pt>
                <c:pt idx="13192" formatCode="General">
                  <c:v>141</c:v>
                </c:pt>
                <c:pt idx="13193" formatCode="General">
                  <c:v>114</c:v>
                </c:pt>
                <c:pt idx="13194" formatCode="General">
                  <c:v>120</c:v>
                </c:pt>
                <c:pt idx="13195" formatCode="General">
                  <c:v>134</c:v>
                </c:pt>
                <c:pt idx="13196" formatCode="General">
                  <c:v>138</c:v>
                </c:pt>
                <c:pt idx="13197" formatCode="General">
                  <c:v>128</c:v>
                </c:pt>
                <c:pt idx="13198" formatCode="General">
                  <c:v>142</c:v>
                </c:pt>
                <c:pt idx="13199" formatCode="General">
                  <c:v>137</c:v>
                </c:pt>
                <c:pt idx="13200" formatCode="General">
                  <c:v>128</c:v>
                </c:pt>
                <c:pt idx="13201" formatCode="General">
                  <c:v>94</c:v>
                </c:pt>
                <c:pt idx="13202" formatCode="General">
                  <c:v>100</c:v>
                </c:pt>
                <c:pt idx="13203" formatCode="General">
                  <c:v>134</c:v>
                </c:pt>
                <c:pt idx="13204" formatCode="General">
                  <c:v>163</c:v>
                </c:pt>
                <c:pt idx="13205" formatCode="General">
                  <c:v>122</c:v>
                </c:pt>
                <c:pt idx="13206" formatCode="General">
                  <c:v>124</c:v>
                </c:pt>
                <c:pt idx="13207" formatCode="General">
                  <c:v>141</c:v>
                </c:pt>
                <c:pt idx="13208" formatCode="General">
                  <c:v>139</c:v>
                </c:pt>
                <c:pt idx="13209" formatCode="General">
                  <c:v>141</c:v>
                </c:pt>
                <c:pt idx="13210" formatCode="General">
                  <c:v>139</c:v>
                </c:pt>
                <c:pt idx="13211" formatCode="General">
                  <c:v>113</c:v>
                </c:pt>
                <c:pt idx="13212" formatCode="General">
                  <c:v>68</c:v>
                </c:pt>
                <c:pt idx="13213" formatCode="General">
                  <c:v>134</c:v>
                </c:pt>
                <c:pt idx="13214" formatCode="General">
                  <c:v>122</c:v>
                </c:pt>
                <c:pt idx="13215" formatCode="General">
                  <c:v>102</c:v>
                </c:pt>
                <c:pt idx="13216" formatCode="General">
                  <c:v>107</c:v>
                </c:pt>
                <c:pt idx="13217" formatCode="General">
                  <c:v>103</c:v>
                </c:pt>
                <c:pt idx="13218" formatCode="General">
                  <c:v>110</c:v>
                </c:pt>
                <c:pt idx="13219" formatCode="General">
                  <c:v>105</c:v>
                </c:pt>
                <c:pt idx="13220" formatCode="General">
                  <c:v>135</c:v>
                </c:pt>
                <c:pt idx="13221" formatCode="General">
                  <c:v>111</c:v>
                </c:pt>
                <c:pt idx="13222" formatCode="General">
                  <c:v>97</c:v>
                </c:pt>
                <c:pt idx="13223" formatCode="General">
                  <c:v>104</c:v>
                </c:pt>
                <c:pt idx="13224" formatCode="General">
                  <c:v>107</c:v>
                </c:pt>
                <c:pt idx="13225" formatCode="General">
                  <c:v>102</c:v>
                </c:pt>
                <c:pt idx="13226" formatCode="General">
                  <c:v>129</c:v>
                </c:pt>
                <c:pt idx="13227" formatCode="General">
                  <c:v>94</c:v>
                </c:pt>
                <c:pt idx="13228" formatCode="General">
                  <c:v>107</c:v>
                </c:pt>
                <c:pt idx="13229" formatCode="General">
                  <c:v>109</c:v>
                </c:pt>
                <c:pt idx="13230" formatCode="General">
                  <c:v>104</c:v>
                </c:pt>
                <c:pt idx="13231" formatCode="General">
                  <c:v>129</c:v>
                </c:pt>
                <c:pt idx="13232" formatCode="General">
                  <c:v>114</c:v>
                </c:pt>
                <c:pt idx="13233" formatCode="General">
                  <c:v>102</c:v>
                </c:pt>
                <c:pt idx="13234" formatCode="General">
                  <c:v>112</c:v>
                </c:pt>
                <c:pt idx="13235" formatCode="General">
                  <c:v>113</c:v>
                </c:pt>
                <c:pt idx="13236" formatCode="General">
                  <c:v>105</c:v>
                </c:pt>
                <c:pt idx="13237" formatCode="General">
                  <c:v>126</c:v>
                </c:pt>
                <c:pt idx="13238" formatCode="General">
                  <c:v>125</c:v>
                </c:pt>
                <c:pt idx="13239" formatCode="General">
                  <c:v>119</c:v>
                </c:pt>
                <c:pt idx="13240" formatCode="General">
                  <c:v>66</c:v>
                </c:pt>
                <c:pt idx="13241" formatCode="General">
                  <c:v>130</c:v>
                </c:pt>
                <c:pt idx="13242" formatCode="General">
                  <c:v>107</c:v>
                </c:pt>
                <c:pt idx="13243" formatCode="General">
                  <c:v>120</c:v>
                </c:pt>
                <c:pt idx="13244" formatCode="General">
                  <c:v>117</c:v>
                </c:pt>
                <c:pt idx="13245" formatCode="General">
                  <c:v>79</c:v>
                </c:pt>
                <c:pt idx="13246" formatCode="General">
                  <c:v>120</c:v>
                </c:pt>
                <c:pt idx="13247" formatCode="General">
                  <c:v>114</c:v>
                </c:pt>
                <c:pt idx="13248" formatCode="General">
                  <c:v>109</c:v>
                </c:pt>
                <c:pt idx="13249" formatCode="General">
                  <c:v>131</c:v>
                </c:pt>
                <c:pt idx="13250" formatCode="General">
                  <c:v>116</c:v>
                </c:pt>
                <c:pt idx="13251" formatCode="General">
                  <c:v>106</c:v>
                </c:pt>
                <c:pt idx="13252" formatCode="General">
                  <c:v>110</c:v>
                </c:pt>
                <c:pt idx="13253" formatCode="General">
                  <c:v>130</c:v>
                </c:pt>
                <c:pt idx="13254" formatCode="General">
                  <c:v>127</c:v>
                </c:pt>
                <c:pt idx="13255" formatCode="General">
                  <c:v>138</c:v>
                </c:pt>
                <c:pt idx="13256" formatCode="General">
                  <c:v>121</c:v>
                </c:pt>
                <c:pt idx="13257" formatCode="General">
                  <c:v>120</c:v>
                </c:pt>
                <c:pt idx="13258" formatCode="General">
                  <c:v>90</c:v>
                </c:pt>
                <c:pt idx="13259" formatCode="General">
                  <c:v>109</c:v>
                </c:pt>
                <c:pt idx="13260" formatCode="General">
                  <c:v>123</c:v>
                </c:pt>
                <c:pt idx="13261" formatCode="General">
                  <c:v>106</c:v>
                </c:pt>
                <c:pt idx="13262" formatCode="General">
                  <c:v>128</c:v>
                </c:pt>
                <c:pt idx="13263" formatCode="General">
                  <c:v>113</c:v>
                </c:pt>
                <c:pt idx="13264" formatCode="General">
                  <c:v>135</c:v>
                </c:pt>
                <c:pt idx="13265" formatCode="General">
                  <c:v>122</c:v>
                </c:pt>
                <c:pt idx="13266" formatCode="General">
                  <c:v>118</c:v>
                </c:pt>
                <c:pt idx="13267" formatCode="General">
                  <c:v>123</c:v>
                </c:pt>
                <c:pt idx="13268" formatCode="General">
                  <c:v>131</c:v>
                </c:pt>
                <c:pt idx="13269" formatCode="General">
                  <c:v>120</c:v>
                </c:pt>
                <c:pt idx="13270" formatCode="General">
                  <c:v>107</c:v>
                </c:pt>
                <c:pt idx="13271" formatCode="General">
                  <c:v>127</c:v>
                </c:pt>
                <c:pt idx="13272" formatCode="General">
                  <c:v>90</c:v>
                </c:pt>
                <c:pt idx="13273" formatCode="General">
                  <c:v>108</c:v>
                </c:pt>
                <c:pt idx="13274" formatCode="General">
                  <c:v>147</c:v>
                </c:pt>
                <c:pt idx="13275" formatCode="General">
                  <c:v>132</c:v>
                </c:pt>
                <c:pt idx="13276" formatCode="General">
                  <c:v>110</c:v>
                </c:pt>
                <c:pt idx="13277" formatCode="General">
                  <c:v>102</c:v>
                </c:pt>
                <c:pt idx="13278" formatCode="General">
                  <c:v>108</c:v>
                </c:pt>
                <c:pt idx="13279" formatCode="General">
                  <c:v>111</c:v>
                </c:pt>
                <c:pt idx="13280" formatCode="General">
                  <c:v>95</c:v>
                </c:pt>
                <c:pt idx="13281" formatCode="General">
                  <c:v>124</c:v>
                </c:pt>
                <c:pt idx="13282" formatCode="General">
                  <c:v>114</c:v>
                </c:pt>
                <c:pt idx="13283" formatCode="General">
                  <c:v>137</c:v>
                </c:pt>
                <c:pt idx="13284" formatCode="General">
                  <c:v>121</c:v>
                </c:pt>
                <c:pt idx="13285" formatCode="General">
                  <c:v>112</c:v>
                </c:pt>
                <c:pt idx="13286" formatCode="General">
                  <c:v>109</c:v>
                </c:pt>
                <c:pt idx="13287" formatCode="General">
                  <c:v>108</c:v>
                </c:pt>
                <c:pt idx="13288" formatCode="General">
                  <c:v>133</c:v>
                </c:pt>
                <c:pt idx="13289" formatCode="General">
                  <c:v>111</c:v>
                </c:pt>
                <c:pt idx="13290" formatCode="General">
                  <c:v>121</c:v>
                </c:pt>
                <c:pt idx="13291" formatCode="General">
                  <c:v>100</c:v>
                </c:pt>
                <c:pt idx="13292" formatCode="General">
                  <c:v>125</c:v>
                </c:pt>
                <c:pt idx="13293" formatCode="General">
                  <c:v>67</c:v>
                </c:pt>
                <c:pt idx="13294" formatCode="General">
                  <c:v>116</c:v>
                </c:pt>
                <c:pt idx="13295" formatCode="General">
                  <c:v>118</c:v>
                </c:pt>
                <c:pt idx="13296" formatCode="General">
                  <c:v>124</c:v>
                </c:pt>
                <c:pt idx="13297" formatCode="General">
                  <c:v>130</c:v>
                </c:pt>
                <c:pt idx="13298" formatCode="General">
                  <c:v>121</c:v>
                </c:pt>
                <c:pt idx="13299" formatCode="General">
                  <c:v>128</c:v>
                </c:pt>
                <c:pt idx="13300" formatCode="General">
                  <c:v>122</c:v>
                </c:pt>
                <c:pt idx="13301" formatCode="General">
                  <c:v>120</c:v>
                </c:pt>
                <c:pt idx="13302" formatCode="General">
                  <c:v>110</c:v>
                </c:pt>
                <c:pt idx="13303" formatCode="General">
                  <c:v>126</c:v>
                </c:pt>
                <c:pt idx="13304" formatCode="General">
                  <c:v>115</c:v>
                </c:pt>
                <c:pt idx="13305" formatCode="General">
                  <c:v>129</c:v>
                </c:pt>
                <c:pt idx="13306" formatCode="General">
                  <c:v>132</c:v>
                </c:pt>
                <c:pt idx="13307" formatCode="General">
                  <c:v>127</c:v>
                </c:pt>
                <c:pt idx="13308" formatCode="General">
                  <c:v>82</c:v>
                </c:pt>
                <c:pt idx="13309" formatCode="General">
                  <c:v>109</c:v>
                </c:pt>
                <c:pt idx="13310" formatCode="General">
                  <c:v>84</c:v>
                </c:pt>
                <c:pt idx="13311" formatCode="General">
                  <c:v>103</c:v>
                </c:pt>
                <c:pt idx="13312" formatCode="General">
                  <c:v>128</c:v>
                </c:pt>
                <c:pt idx="13313" formatCode="General">
                  <c:v>113</c:v>
                </c:pt>
                <c:pt idx="13314" formatCode="General">
                  <c:v>118</c:v>
                </c:pt>
                <c:pt idx="13315" formatCode="General">
                  <c:v>122</c:v>
                </c:pt>
                <c:pt idx="13316" formatCode="General">
                  <c:v>121</c:v>
                </c:pt>
                <c:pt idx="13317" formatCode="General">
                  <c:v>122</c:v>
                </c:pt>
                <c:pt idx="13318" formatCode="General">
                  <c:v>106</c:v>
                </c:pt>
                <c:pt idx="13319" formatCode="General">
                  <c:v>122</c:v>
                </c:pt>
                <c:pt idx="13320" formatCode="General">
                  <c:v>126</c:v>
                </c:pt>
                <c:pt idx="13321" formatCode="General">
                  <c:v>113</c:v>
                </c:pt>
                <c:pt idx="13322" formatCode="General">
                  <c:v>113</c:v>
                </c:pt>
                <c:pt idx="13323" formatCode="General">
                  <c:v>143</c:v>
                </c:pt>
                <c:pt idx="13324" formatCode="General">
                  <c:v>112</c:v>
                </c:pt>
                <c:pt idx="13325" formatCode="General">
                  <c:v>107</c:v>
                </c:pt>
                <c:pt idx="13326" formatCode="General">
                  <c:v>120</c:v>
                </c:pt>
                <c:pt idx="13327" formatCode="General">
                  <c:v>134</c:v>
                </c:pt>
                <c:pt idx="13328" formatCode="General">
                  <c:v>137</c:v>
                </c:pt>
                <c:pt idx="13329" formatCode="General">
                  <c:v>128</c:v>
                </c:pt>
                <c:pt idx="13330" formatCode="General">
                  <c:v>120</c:v>
                </c:pt>
                <c:pt idx="13331" formatCode="General">
                  <c:v>127</c:v>
                </c:pt>
                <c:pt idx="13332" formatCode="General">
                  <c:v>125</c:v>
                </c:pt>
                <c:pt idx="13333" formatCode="General">
                  <c:v>128</c:v>
                </c:pt>
                <c:pt idx="13334" formatCode="General">
                  <c:v>122</c:v>
                </c:pt>
                <c:pt idx="13335" formatCode="General">
                  <c:v>121</c:v>
                </c:pt>
                <c:pt idx="13336" formatCode="General">
                  <c:v>120</c:v>
                </c:pt>
                <c:pt idx="13337" formatCode="General">
                  <c:v>123</c:v>
                </c:pt>
                <c:pt idx="13338" formatCode="General">
                  <c:v>123</c:v>
                </c:pt>
                <c:pt idx="13339" formatCode="General">
                  <c:v>125</c:v>
                </c:pt>
                <c:pt idx="13340" formatCode="General">
                  <c:v>122</c:v>
                </c:pt>
                <c:pt idx="13341" formatCode="General">
                  <c:v>136</c:v>
                </c:pt>
                <c:pt idx="13342" formatCode="General">
                  <c:v>132</c:v>
                </c:pt>
                <c:pt idx="13343" formatCode="General">
                  <c:v>134</c:v>
                </c:pt>
                <c:pt idx="13344" formatCode="General">
                  <c:v>113</c:v>
                </c:pt>
                <c:pt idx="13345" formatCode="General">
                  <c:v>98</c:v>
                </c:pt>
                <c:pt idx="13346" formatCode="General">
                  <c:v>132</c:v>
                </c:pt>
                <c:pt idx="13347" formatCode="General">
                  <c:v>119</c:v>
                </c:pt>
                <c:pt idx="13348" formatCode="General">
                  <c:v>134</c:v>
                </c:pt>
                <c:pt idx="13349" formatCode="General">
                  <c:v>138</c:v>
                </c:pt>
                <c:pt idx="13350" formatCode="General">
                  <c:v>133</c:v>
                </c:pt>
                <c:pt idx="13351" formatCode="General">
                  <c:v>157</c:v>
                </c:pt>
                <c:pt idx="13352" formatCode="General">
                  <c:v>133</c:v>
                </c:pt>
                <c:pt idx="13353" formatCode="General">
                  <c:v>134</c:v>
                </c:pt>
                <c:pt idx="13354" formatCode="General">
                  <c:v>108</c:v>
                </c:pt>
                <c:pt idx="13355" formatCode="General">
                  <c:v>126</c:v>
                </c:pt>
                <c:pt idx="13356" formatCode="General">
                  <c:v>111</c:v>
                </c:pt>
                <c:pt idx="13357" formatCode="General">
                  <c:v>118</c:v>
                </c:pt>
                <c:pt idx="13358" formatCode="General">
                  <c:v>113</c:v>
                </c:pt>
                <c:pt idx="13359" formatCode="General">
                  <c:v>122</c:v>
                </c:pt>
                <c:pt idx="13360" formatCode="General">
                  <c:v>111</c:v>
                </c:pt>
                <c:pt idx="13361" formatCode="General">
                  <c:v>124</c:v>
                </c:pt>
                <c:pt idx="13362" formatCode="General">
                  <c:v>126</c:v>
                </c:pt>
                <c:pt idx="13363" formatCode="General">
                  <c:v>86</c:v>
                </c:pt>
                <c:pt idx="13364" formatCode="General">
                  <c:v>140</c:v>
                </c:pt>
                <c:pt idx="13365" formatCode="General">
                  <c:v>140</c:v>
                </c:pt>
                <c:pt idx="13366" formatCode="General">
                  <c:v>116</c:v>
                </c:pt>
                <c:pt idx="13367" formatCode="General">
                  <c:v>112</c:v>
                </c:pt>
                <c:pt idx="13368" formatCode="General">
                  <c:v>149</c:v>
                </c:pt>
                <c:pt idx="13369" formatCode="General">
                  <c:v>138</c:v>
                </c:pt>
                <c:pt idx="13370" formatCode="General">
                  <c:v>129</c:v>
                </c:pt>
                <c:pt idx="13371" formatCode="General">
                  <c:v>139</c:v>
                </c:pt>
                <c:pt idx="13372" formatCode="General">
                  <c:v>130</c:v>
                </c:pt>
                <c:pt idx="13373" formatCode="General">
                  <c:v>100</c:v>
                </c:pt>
                <c:pt idx="13374" formatCode="General">
                  <c:v>101</c:v>
                </c:pt>
                <c:pt idx="13375" formatCode="General">
                  <c:v>129</c:v>
                </c:pt>
                <c:pt idx="13376" formatCode="General">
                  <c:v>129</c:v>
                </c:pt>
                <c:pt idx="13377" formatCode="General">
                  <c:v>128</c:v>
                </c:pt>
                <c:pt idx="13378" formatCode="General">
                  <c:v>130</c:v>
                </c:pt>
                <c:pt idx="13379" formatCode="General">
                  <c:v>169</c:v>
                </c:pt>
                <c:pt idx="13380" formatCode="General">
                  <c:v>151</c:v>
                </c:pt>
                <c:pt idx="13381" formatCode="General">
                  <c:v>68</c:v>
                </c:pt>
                <c:pt idx="13382" formatCode="General">
                  <c:v>120</c:v>
                </c:pt>
                <c:pt idx="13383" formatCode="General">
                  <c:v>104</c:v>
                </c:pt>
                <c:pt idx="13384" formatCode="General">
                  <c:v>122</c:v>
                </c:pt>
                <c:pt idx="13385" formatCode="General">
                  <c:v>67</c:v>
                </c:pt>
                <c:pt idx="13386" formatCode="General">
                  <c:v>107</c:v>
                </c:pt>
                <c:pt idx="13387" formatCode="General">
                  <c:v>114</c:v>
                </c:pt>
                <c:pt idx="13388" formatCode="General">
                  <c:v>121</c:v>
                </c:pt>
                <c:pt idx="13389" formatCode="General">
                  <c:v>102</c:v>
                </c:pt>
                <c:pt idx="13390" formatCode="General">
                  <c:v>96</c:v>
                </c:pt>
                <c:pt idx="13391" formatCode="General">
                  <c:v>117</c:v>
                </c:pt>
                <c:pt idx="13392" formatCode="General">
                  <c:v>112</c:v>
                </c:pt>
                <c:pt idx="13393" formatCode="General">
                  <c:v>120</c:v>
                </c:pt>
                <c:pt idx="13394" formatCode="General">
                  <c:v>66</c:v>
                </c:pt>
                <c:pt idx="13395" formatCode="General">
                  <c:v>103</c:v>
                </c:pt>
                <c:pt idx="13396" formatCode="General">
                  <c:v>129</c:v>
                </c:pt>
                <c:pt idx="13397" formatCode="General">
                  <c:v>130</c:v>
                </c:pt>
                <c:pt idx="13398" formatCode="General">
                  <c:v>118</c:v>
                </c:pt>
                <c:pt idx="13399" formatCode="General">
                  <c:v>119</c:v>
                </c:pt>
                <c:pt idx="13400" formatCode="General">
                  <c:v>112</c:v>
                </c:pt>
                <c:pt idx="13401" formatCode="General">
                  <c:v>137</c:v>
                </c:pt>
                <c:pt idx="13402" formatCode="General">
                  <c:v>89</c:v>
                </c:pt>
                <c:pt idx="13403" formatCode="General">
                  <c:v>104</c:v>
                </c:pt>
                <c:pt idx="13404" formatCode="General">
                  <c:v>99</c:v>
                </c:pt>
                <c:pt idx="13405" formatCode="General">
                  <c:v>102</c:v>
                </c:pt>
                <c:pt idx="13406" formatCode="General">
                  <c:v>68</c:v>
                </c:pt>
                <c:pt idx="13407" formatCode="General">
                  <c:v>129</c:v>
                </c:pt>
                <c:pt idx="13408" formatCode="General">
                  <c:v>127</c:v>
                </c:pt>
                <c:pt idx="13409" formatCode="General">
                  <c:v>103</c:v>
                </c:pt>
                <c:pt idx="13410" formatCode="General">
                  <c:v>140</c:v>
                </c:pt>
                <c:pt idx="13411" formatCode="General">
                  <c:v>124</c:v>
                </c:pt>
                <c:pt idx="13412" formatCode="General">
                  <c:v>102</c:v>
                </c:pt>
                <c:pt idx="13413" formatCode="General">
                  <c:v>121</c:v>
                </c:pt>
                <c:pt idx="13414" formatCode="General">
                  <c:v>112</c:v>
                </c:pt>
                <c:pt idx="13415" formatCode="General">
                  <c:v>86</c:v>
                </c:pt>
                <c:pt idx="13416" formatCode="General">
                  <c:v>110</c:v>
                </c:pt>
                <c:pt idx="13417" formatCode="General">
                  <c:v>101</c:v>
                </c:pt>
                <c:pt idx="13418" formatCode="General">
                  <c:v>120</c:v>
                </c:pt>
                <c:pt idx="13419" formatCode="General">
                  <c:v>133</c:v>
                </c:pt>
                <c:pt idx="13420" formatCode="General">
                  <c:v>117</c:v>
                </c:pt>
                <c:pt idx="13421" formatCode="General">
                  <c:v>92</c:v>
                </c:pt>
                <c:pt idx="13422" formatCode="General">
                  <c:v>113</c:v>
                </c:pt>
                <c:pt idx="13423" formatCode="General">
                  <c:v>112</c:v>
                </c:pt>
                <c:pt idx="13424" formatCode="General">
                  <c:v>108</c:v>
                </c:pt>
                <c:pt idx="13425" formatCode="General">
                  <c:v>113</c:v>
                </c:pt>
                <c:pt idx="13426" formatCode="General">
                  <c:v>120</c:v>
                </c:pt>
                <c:pt idx="13427" formatCode="General">
                  <c:v>116</c:v>
                </c:pt>
                <c:pt idx="13428" formatCode="General">
                  <c:v>98</c:v>
                </c:pt>
                <c:pt idx="13429" formatCode="General">
                  <c:v>79</c:v>
                </c:pt>
                <c:pt idx="13430" formatCode="General">
                  <c:v>111</c:v>
                </c:pt>
                <c:pt idx="13431" formatCode="General">
                  <c:v>108</c:v>
                </c:pt>
                <c:pt idx="13432" formatCode="General">
                  <c:v>114</c:v>
                </c:pt>
                <c:pt idx="13433" formatCode="General">
                  <c:v>115</c:v>
                </c:pt>
                <c:pt idx="13434" formatCode="General">
                  <c:v>107</c:v>
                </c:pt>
                <c:pt idx="13435" formatCode="General">
                  <c:v>119</c:v>
                </c:pt>
                <c:pt idx="13436" formatCode="General">
                  <c:v>112</c:v>
                </c:pt>
                <c:pt idx="13437" formatCode="General">
                  <c:v>144</c:v>
                </c:pt>
                <c:pt idx="13438" formatCode="General">
                  <c:v>121</c:v>
                </c:pt>
                <c:pt idx="13439" formatCode="General">
                  <c:v>121</c:v>
                </c:pt>
                <c:pt idx="13440" formatCode="General">
                  <c:v>111</c:v>
                </c:pt>
                <c:pt idx="13441" formatCode="General">
                  <c:v>96</c:v>
                </c:pt>
                <c:pt idx="13442" formatCode="General">
                  <c:v>125</c:v>
                </c:pt>
                <c:pt idx="13443" formatCode="General">
                  <c:v>121</c:v>
                </c:pt>
                <c:pt idx="13444" formatCode="General">
                  <c:v>113</c:v>
                </c:pt>
                <c:pt idx="13445" formatCode="General">
                  <c:v>135</c:v>
                </c:pt>
                <c:pt idx="13446" formatCode="General">
                  <c:v>123</c:v>
                </c:pt>
                <c:pt idx="13447" formatCode="General">
                  <c:v>136</c:v>
                </c:pt>
                <c:pt idx="13448" formatCode="General">
                  <c:v>128</c:v>
                </c:pt>
                <c:pt idx="13449" formatCode="General">
                  <c:v>93</c:v>
                </c:pt>
                <c:pt idx="13450" formatCode="General">
                  <c:v>124</c:v>
                </c:pt>
                <c:pt idx="13451" formatCode="General">
                  <c:v>136</c:v>
                </c:pt>
                <c:pt idx="13452" formatCode="General">
                  <c:v>123</c:v>
                </c:pt>
                <c:pt idx="13453" formatCode="General">
                  <c:v>121</c:v>
                </c:pt>
                <c:pt idx="13454" formatCode="General">
                  <c:v>117</c:v>
                </c:pt>
                <c:pt idx="13455" formatCode="General">
                  <c:v>114</c:v>
                </c:pt>
                <c:pt idx="13456" formatCode="General">
                  <c:v>112</c:v>
                </c:pt>
                <c:pt idx="13457" formatCode="General">
                  <c:v>126</c:v>
                </c:pt>
                <c:pt idx="13458" formatCode="General">
                  <c:v>95</c:v>
                </c:pt>
                <c:pt idx="13459" formatCode="General">
                  <c:v>121</c:v>
                </c:pt>
                <c:pt idx="13460" formatCode="General">
                  <c:v>112</c:v>
                </c:pt>
                <c:pt idx="13461" formatCode="General">
                  <c:v>118</c:v>
                </c:pt>
                <c:pt idx="13462" formatCode="General">
                  <c:v>115</c:v>
                </c:pt>
                <c:pt idx="13463" formatCode="General">
                  <c:v>120</c:v>
                </c:pt>
                <c:pt idx="13464" formatCode="General">
                  <c:v>104</c:v>
                </c:pt>
                <c:pt idx="13465" formatCode="General">
                  <c:v>136</c:v>
                </c:pt>
                <c:pt idx="13466" formatCode="General">
                  <c:v>137</c:v>
                </c:pt>
                <c:pt idx="13467" formatCode="General">
                  <c:v>87</c:v>
                </c:pt>
                <c:pt idx="13468" formatCode="General">
                  <c:v>96</c:v>
                </c:pt>
                <c:pt idx="13469" formatCode="General">
                  <c:v>128</c:v>
                </c:pt>
                <c:pt idx="13470" formatCode="General">
                  <c:v>120</c:v>
                </c:pt>
                <c:pt idx="13471" formatCode="General">
                  <c:v>63</c:v>
                </c:pt>
                <c:pt idx="13472" formatCode="General">
                  <c:v>129</c:v>
                </c:pt>
                <c:pt idx="13473" formatCode="General">
                  <c:v>132</c:v>
                </c:pt>
                <c:pt idx="13474" formatCode="General">
                  <c:v>91</c:v>
                </c:pt>
                <c:pt idx="13475" formatCode="General">
                  <c:v>115</c:v>
                </c:pt>
                <c:pt idx="13476" formatCode="General">
                  <c:v>112</c:v>
                </c:pt>
                <c:pt idx="13477" formatCode="General">
                  <c:v>128</c:v>
                </c:pt>
                <c:pt idx="13478" formatCode="General">
                  <c:v>126</c:v>
                </c:pt>
                <c:pt idx="13479" formatCode="General">
                  <c:v>117</c:v>
                </c:pt>
                <c:pt idx="13480" formatCode="General">
                  <c:v>132</c:v>
                </c:pt>
                <c:pt idx="13481" formatCode="General">
                  <c:v>129</c:v>
                </c:pt>
                <c:pt idx="13482" formatCode="General">
                  <c:v>119</c:v>
                </c:pt>
                <c:pt idx="13483" formatCode="General">
                  <c:v>117</c:v>
                </c:pt>
                <c:pt idx="13484" formatCode="General">
                  <c:v>129</c:v>
                </c:pt>
                <c:pt idx="13485" formatCode="General">
                  <c:v>139</c:v>
                </c:pt>
                <c:pt idx="13486" formatCode="General">
                  <c:v>141</c:v>
                </c:pt>
                <c:pt idx="13487" formatCode="General">
                  <c:v>115</c:v>
                </c:pt>
                <c:pt idx="13488" formatCode="General">
                  <c:v>139</c:v>
                </c:pt>
                <c:pt idx="13489" formatCode="General">
                  <c:v>108</c:v>
                </c:pt>
                <c:pt idx="13490" formatCode="General">
                  <c:v>151</c:v>
                </c:pt>
                <c:pt idx="13491" formatCode="General">
                  <c:v>134</c:v>
                </c:pt>
                <c:pt idx="13492" formatCode="General">
                  <c:v>148</c:v>
                </c:pt>
                <c:pt idx="13493" formatCode="General">
                  <c:v>124</c:v>
                </c:pt>
                <c:pt idx="13494" formatCode="General">
                  <c:v>130</c:v>
                </c:pt>
                <c:pt idx="13495" formatCode="General">
                  <c:v>140</c:v>
                </c:pt>
                <c:pt idx="13496" formatCode="General">
                  <c:v>108</c:v>
                </c:pt>
                <c:pt idx="13497" formatCode="General">
                  <c:v>134</c:v>
                </c:pt>
                <c:pt idx="13498" formatCode="General">
                  <c:v>119</c:v>
                </c:pt>
                <c:pt idx="13499" formatCode="General">
                  <c:v>132</c:v>
                </c:pt>
                <c:pt idx="13500" formatCode="General">
                  <c:v>114</c:v>
                </c:pt>
                <c:pt idx="13501" formatCode="General">
                  <c:v>118</c:v>
                </c:pt>
                <c:pt idx="13502" formatCode="General">
                  <c:v>121</c:v>
                </c:pt>
                <c:pt idx="13503" formatCode="General">
                  <c:v>84</c:v>
                </c:pt>
                <c:pt idx="13504" formatCode="General">
                  <c:v>130</c:v>
                </c:pt>
                <c:pt idx="13505" formatCode="General">
                  <c:v>142</c:v>
                </c:pt>
                <c:pt idx="13506" formatCode="General">
                  <c:v>146</c:v>
                </c:pt>
                <c:pt idx="13507" formatCode="General">
                  <c:v>127</c:v>
                </c:pt>
                <c:pt idx="13508" formatCode="General">
                  <c:v>125</c:v>
                </c:pt>
                <c:pt idx="13509" formatCode="General">
                  <c:v>114</c:v>
                </c:pt>
                <c:pt idx="13510" formatCode="General">
                  <c:v>133</c:v>
                </c:pt>
                <c:pt idx="13511" formatCode="General">
                  <c:v>116</c:v>
                </c:pt>
                <c:pt idx="13512" formatCode="General">
                  <c:v>137</c:v>
                </c:pt>
                <c:pt idx="13513" formatCode="General">
                  <c:v>115</c:v>
                </c:pt>
                <c:pt idx="13514" formatCode="General">
                  <c:v>127</c:v>
                </c:pt>
                <c:pt idx="13515" formatCode="General">
                  <c:v>126</c:v>
                </c:pt>
                <c:pt idx="13516" formatCode="General">
                  <c:v>88</c:v>
                </c:pt>
                <c:pt idx="13517" formatCode="General">
                  <c:v>129</c:v>
                </c:pt>
                <c:pt idx="13518" formatCode="General">
                  <c:v>139</c:v>
                </c:pt>
                <c:pt idx="13519" formatCode="General">
                  <c:v>130</c:v>
                </c:pt>
                <c:pt idx="13520" formatCode="General">
                  <c:v>109</c:v>
                </c:pt>
                <c:pt idx="13521" formatCode="General">
                  <c:v>123</c:v>
                </c:pt>
                <c:pt idx="13522" formatCode="General">
                  <c:v>94</c:v>
                </c:pt>
                <c:pt idx="13523" formatCode="General">
                  <c:v>131</c:v>
                </c:pt>
                <c:pt idx="13524" formatCode="General">
                  <c:v>116</c:v>
                </c:pt>
                <c:pt idx="13525" formatCode="General">
                  <c:v>121</c:v>
                </c:pt>
                <c:pt idx="13526" formatCode="General">
                  <c:v>129</c:v>
                </c:pt>
                <c:pt idx="13527" formatCode="General">
                  <c:v>107</c:v>
                </c:pt>
                <c:pt idx="13528" formatCode="General">
                  <c:v>124</c:v>
                </c:pt>
                <c:pt idx="13529" formatCode="General">
                  <c:v>135</c:v>
                </c:pt>
                <c:pt idx="13530" formatCode="General">
                  <c:v>120</c:v>
                </c:pt>
                <c:pt idx="13531" formatCode="General">
                  <c:v>120</c:v>
                </c:pt>
                <c:pt idx="13532" formatCode="General">
                  <c:v>88</c:v>
                </c:pt>
                <c:pt idx="13533" formatCode="General">
                  <c:v>110</c:v>
                </c:pt>
                <c:pt idx="13534" formatCode="General">
                  <c:v>123</c:v>
                </c:pt>
                <c:pt idx="13535" formatCode="General">
                  <c:v>71</c:v>
                </c:pt>
                <c:pt idx="13536" formatCode="General">
                  <c:v>78</c:v>
                </c:pt>
                <c:pt idx="13537" formatCode="General">
                  <c:v>133</c:v>
                </c:pt>
                <c:pt idx="13538" formatCode="General">
                  <c:v>97</c:v>
                </c:pt>
                <c:pt idx="13539" formatCode="General">
                  <c:v>79</c:v>
                </c:pt>
                <c:pt idx="13540" formatCode="General">
                  <c:v>142</c:v>
                </c:pt>
                <c:pt idx="13541" formatCode="General">
                  <c:v>91</c:v>
                </c:pt>
                <c:pt idx="13542" formatCode="General">
                  <c:v>126</c:v>
                </c:pt>
                <c:pt idx="13543" formatCode="General">
                  <c:v>128</c:v>
                </c:pt>
                <c:pt idx="13544" formatCode="General">
                  <c:v>118</c:v>
                </c:pt>
                <c:pt idx="13545" formatCode="General">
                  <c:v>113</c:v>
                </c:pt>
                <c:pt idx="13546" formatCode="General">
                  <c:v>127</c:v>
                </c:pt>
                <c:pt idx="13547" formatCode="General">
                  <c:v>118</c:v>
                </c:pt>
                <c:pt idx="13548" formatCode="General">
                  <c:v>146</c:v>
                </c:pt>
                <c:pt idx="13549" formatCode="General">
                  <c:v>134</c:v>
                </c:pt>
                <c:pt idx="13550" formatCode="General">
                  <c:v>76</c:v>
                </c:pt>
                <c:pt idx="13551" formatCode="General">
                  <c:v>107</c:v>
                </c:pt>
                <c:pt idx="13552" formatCode="General">
                  <c:v>132</c:v>
                </c:pt>
                <c:pt idx="13553" formatCode="General">
                  <c:v>104</c:v>
                </c:pt>
                <c:pt idx="13554" formatCode="General">
                  <c:v>129</c:v>
                </c:pt>
                <c:pt idx="13555" formatCode="General">
                  <c:v>116</c:v>
                </c:pt>
                <c:pt idx="13556" formatCode="General">
                  <c:v>157</c:v>
                </c:pt>
                <c:pt idx="13557" formatCode="General">
                  <c:v>121</c:v>
                </c:pt>
                <c:pt idx="13558" formatCode="General">
                  <c:v>92</c:v>
                </c:pt>
                <c:pt idx="13559" formatCode="General">
                  <c:v>120</c:v>
                </c:pt>
                <c:pt idx="13560" formatCode="General">
                  <c:v>127</c:v>
                </c:pt>
                <c:pt idx="13561" formatCode="General">
                  <c:v>124</c:v>
                </c:pt>
                <c:pt idx="13562" formatCode="General">
                  <c:v>122</c:v>
                </c:pt>
                <c:pt idx="13563" formatCode="General">
                  <c:v>127</c:v>
                </c:pt>
                <c:pt idx="13564" formatCode="General">
                  <c:v>136</c:v>
                </c:pt>
                <c:pt idx="13565" formatCode="General">
                  <c:v>151</c:v>
                </c:pt>
                <c:pt idx="13566" formatCode="General">
                  <c:v>140</c:v>
                </c:pt>
                <c:pt idx="13567" formatCode="General">
                  <c:v>134</c:v>
                </c:pt>
                <c:pt idx="13568" formatCode="General">
                  <c:v>112</c:v>
                </c:pt>
                <c:pt idx="13569" formatCode="General">
                  <c:v>123</c:v>
                </c:pt>
                <c:pt idx="13570" formatCode="General">
                  <c:v>125</c:v>
                </c:pt>
                <c:pt idx="13571" formatCode="General">
                  <c:v>110</c:v>
                </c:pt>
                <c:pt idx="13572" formatCode="General">
                  <c:v>118</c:v>
                </c:pt>
                <c:pt idx="13573" formatCode="General">
                  <c:v>99</c:v>
                </c:pt>
                <c:pt idx="13574" formatCode="General">
                  <c:v>97</c:v>
                </c:pt>
                <c:pt idx="13575" formatCode="General">
                  <c:v>122</c:v>
                </c:pt>
                <c:pt idx="13576" formatCode="General">
                  <c:v>132</c:v>
                </c:pt>
                <c:pt idx="13577" formatCode="General">
                  <c:v>123</c:v>
                </c:pt>
                <c:pt idx="13578" formatCode="General">
                  <c:v>89</c:v>
                </c:pt>
                <c:pt idx="13579" formatCode="General">
                  <c:v>96</c:v>
                </c:pt>
                <c:pt idx="13580" formatCode="General">
                  <c:v>138</c:v>
                </c:pt>
                <c:pt idx="13581" formatCode="General">
                  <c:v>98</c:v>
                </c:pt>
                <c:pt idx="13582" formatCode="General">
                  <c:v>92</c:v>
                </c:pt>
                <c:pt idx="13583" formatCode="General">
                  <c:v>101</c:v>
                </c:pt>
                <c:pt idx="13584" formatCode="General">
                  <c:v>111</c:v>
                </c:pt>
                <c:pt idx="13585" formatCode="General">
                  <c:v>122</c:v>
                </c:pt>
                <c:pt idx="13586" formatCode="General">
                  <c:v>121</c:v>
                </c:pt>
                <c:pt idx="13587" formatCode="General">
                  <c:v>118</c:v>
                </c:pt>
                <c:pt idx="13588" formatCode="General">
                  <c:v>91</c:v>
                </c:pt>
                <c:pt idx="13589" formatCode="General">
                  <c:v>108</c:v>
                </c:pt>
                <c:pt idx="13590" formatCode="General">
                  <c:v>134</c:v>
                </c:pt>
                <c:pt idx="13591" formatCode="General">
                  <c:v>106</c:v>
                </c:pt>
                <c:pt idx="13592" formatCode="General">
                  <c:v>116</c:v>
                </c:pt>
                <c:pt idx="13593" formatCode="General">
                  <c:v>127</c:v>
                </c:pt>
                <c:pt idx="13594" formatCode="General">
                  <c:v>114</c:v>
                </c:pt>
                <c:pt idx="13595" formatCode="General">
                  <c:v>114</c:v>
                </c:pt>
                <c:pt idx="13596" formatCode="General">
                  <c:v>126</c:v>
                </c:pt>
                <c:pt idx="13597" formatCode="General">
                  <c:v>117</c:v>
                </c:pt>
                <c:pt idx="13598" formatCode="General">
                  <c:v>110</c:v>
                </c:pt>
                <c:pt idx="13599" formatCode="General">
                  <c:v>136</c:v>
                </c:pt>
                <c:pt idx="13600" formatCode="General">
                  <c:v>128</c:v>
                </c:pt>
                <c:pt idx="13601" formatCode="General">
                  <c:v>116</c:v>
                </c:pt>
                <c:pt idx="13602" formatCode="General">
                  <c:v>130</c:v>
                </c:pt>
                <c:pt idx="13603" formatCode="General">
                  <c:v>111</c:v>
                </c:pt>
                <c:pt idx="13604" formatCode="General">
                  <c:v>88</c:v>
                </c:pt>
                <c:pt idx="13605" formatCode="General">
                  <c:v>109</c:v>
                </c:pt>
                <c:pt idx="13606" formatCode="General">
                  <c:v>124</c:v>
                </c:pt>
                <c:pt idx="13607" formatCode="General">
                  <c:v>130</c:v>
                </c:pt>
                <c:pt idx="13608" formatCode="General">
                  <c:v>116</c:v>
                </c:pt>
                <c:pt idx="13609" formatCode="General">
                  <c:v>119</c:v>
                </c:pt>
                <c:pt idx="13610" formatCode="General">
                  <c:v>122</c:v>
                </c:pt>
                <c:pt idx="13611" formatCode="General">
                  <c:v>117</c:v>
                </c:pt>
                <c:pt idx="13612" formatCode="General">
                  <c:v>97</c:v>
                </c:pt>
                <c:pt idx="13613" formatCode="General">
                  <c:v>123</c:v>
                </c:pt>
                <c:pt idx="13614" formatCode="General">
                  <c:v>109</c:v>
                </c:pt>
                <c:pt idx="13615" formatCode="General">
                  <c:v>108</c:v>
                </c:pt>
                <c:pt idx="13616" formatCode="General">
                  <c:v>123</c:v>
                </c:pt>
                <c:pt idx="13617" formatCode="General">
                  <c:v>127</c:v>
                </c:pt>
                <c:pt idx="13618" formatCode="General">
                  <c:v>125</c:v>
                </c:pt>
                <c:pt idx="13619" formatCode="General">
                  <c:v>124</c:v>
                </c:pt>
                <c:pt idx="13620" formatCode="General">
                  <c:v>123</c:v>
                </c:pt>
                <c:pt idx="13621" formatCode="General">
                  <c:v>100</c:v>
                </c:pt>
                <c:pt idx="13622" formatCode="General">
                  <c:v>115</c:v>
                </c:pt>
                <c:pt idx="13623" formatCode="General">
                  <c:v>114</c:v>
                </c:pt>
                <c:pt idx="13624" formatCode="General">
                  <c:v>110</c:v>
                </c:pt>
                <c:pt idx="13625" formatCode="General">
                  <c:v>128</c:v>
                </c:pt>
                <c:pt idx="13626" formatCode="General">
                  <c:v>131</c:v>
                </c:pt>
                <c:pt idx="13627" formatCode="General">
                  <c:v>98</c:v>
                </c:pt>
                <c:pt idx="13628" formatCode="General">
                  <c:v>90</c:v>
                </c:pt>
                <c:pt idx="13629" formatCode="General">
                  <c:v>125</c:v>
                </c:pt>
                <c:pt idx="13630" formatCode="General">
                  <c:v>133</c:v>
                </c:pt>
                <c:pt idx="13631" formatCode="General">
                  <c:v>112</c:v>
                </c:pt>
                <c:pt idx="13632" formatCode="General">
                  <c:v>108</c:v>
                </c:pt>
                <c:pt idx="13633" formatCode="General">
                  <c:v>97</c:v>
                </c:pt>
                <c:pt idx="13634" formatCode="General">
                  <c:v>95</c:v>
                </c:pt>
                <c:pt idx="13635" formatCode="General">
                  <c:v>123</c:v>
                </c:pt>
                <c:pt idx="13636" formatCode="General">
                  <c:v>72</c:v>
                </c:pt>
                <c:pt idx="13637" formatCode="General">
                  <c:v>115</c:v>
                </c:pt>
                <c:pt idx="13638" formatCode="General">
                  <c:v>127</c:v>
                </c:pt>
                <c:pt idx="13639" formatCode="General">
                  <c:v>63</c:v>
                </c:pt>
                <c:pt idx="13640" formatCode="General">
                  <c:v>97</c:v>
                </c:pt>
                <c:pt idx="13641" formatCode="General">
                  <c:v>111</c:v>
                </c:pt>
                <c:pt idx="13642" formatCode="General">
                  <c:v>111</c:v>
                </c:pt>
                <c:pt idx="13643" formatCode="General">
                  <c:v>95</c:v>
                </c:pt>
                <c:pt idx="13644" formatCode="General">
                  <c:v>136</c:v>
                </c:pt>
                <c:pt idx="13645" formatCode="General">
                  <c:v>109</c:v>
                </c:pt>
                <c:pt idx="13646" formatCode="General">
                  <c:v>115</c:v>
                </c:pt>
                <c:pt idx="13647" formatCode="General">
                  <c:v>126</c:v>
                </c:pt>
                <c:pt idx="13648" formatCode="General">
                  <c:v>119</c:v>
                </c:pt>
                <c:pt idx="13649" formatCode="General">
                  <c:v>120</c:v>
                </c:pt>
                <c:pt idx="13650" formatCode="General">
                  <c:v>116</c:v>
                </c:pt>
                <c:pt idx="13651" formatCode="General">
                  <c:v>119</c:v>
                </c:pt>
                <c:pt idx="13652" formatCode="General">
                  <c:v>123</c:v>
                </c:pt>
                <c:pt idx="13653" formatCode="General">
                  <c:v>115</c:v>
                </c:pt>
                <c:pt idx="13654" formatCode="General">
                  <c:v>124</c:v>
                </c:pt>
                <c:pt idx="13655" formatCode="General">
                  <c:v>124</c:v>
                </c:pt>
                <c:pt idx="13656" formatCode="General">
                  <c:v>116</c:v>
                </c:pt>
                <c:pt idx="13657" formatCode="General">
                  <c:v>123</c:v>
                </c:pt>
                <c:pt idx="13658" formatCode="General">
                  <c:v>122</c:v>
                </c:pt>
                <c:pt idx="13659" formatCode="General">
                  <c:v>133</c:v>
                </c:pt>
                <c:pt idx="13660" formatCode="General">
                  <c:v>116</c:v>
                </c:pt>
                <c:pt idx="13661" formatCode="General">
                  <c:v>72</c:v>
                </c:pt>
                <c:pt idx="13662" formatCode="General">
                  <c:v>115</c:v>
                </c:pt>
                <c:pt idx="13663" formatCode="General">
                  <c:v>120</c:v>
                </c:pt>
                <c:pt idx="13664" formatCode="General">
                  <c:v>132</c:v>
                </c:pt>
                <c:pt idx="13665" formatCode="General">
                  <c:v>129</c:v>
                </c:pt>
                <c:pt idx="13666" formatCode="General">
                  <c:v>128</c:v>
                </c:pt>
                <c:pt idx="13667" formatCode="General">
                  <c:v>113</c:v>
                </c:pt>
                <c:pt idx="13668" formatCode="General">
                  <c:v>127</c:v>
                </c:pt>
                <c:pt idx="13669" formatCode="General">
                  <c:v>124</c:v>
                </c:pt>
                <c:pt idx="13670" formatCode="General">
                  <c:v>111</c:v>
                </c:pt>
                <c:pt idx="13671" formatCode="General">
                  <c:v>99</c:v>
                </c:pt>
                <c:pt idx="13672" formatCode="General">
                  <c:v>119</c:v>
                </c:pt>
                <c:pt idx="13673" formatCode="General">
                  <c:v>121</c:v>
                </c:pt>
                <c:pt idx="13674" formatCode="General">
                  <c:v>107</c:v>
                </c:pt>
                <c:pt idx="13675" formatCode="General">
                  <c:v>136</c:v>
                </c:pt>
                <c:pt idx="13676" formatCode="General">
                  <c:v>124</c:v>
                </c:pt>
                <c:pt idx="13677" formatCode="General">
                  <c:v>126</c:v>
                </c:pt>
                <c:pt idx="13678" formatCode="General">
                  <c:v>132</c:v>
                </c:pt>
                <c:pt idx="13679" formatCode="General">
                  <c:v>118</c:v>
                </c:pt>
                <c:pt idx="13680" formatCode="General">
                  <c:v>108</c:v>
                </c:pt>
                <c:pt idx="13681" formatCode="General">
                  <c:v>100</c:v>
                </c:pt>
                <c:pt idx="13682" formatCode="General">
                  <c:v>124</c:v>
                </c:pt>
                <c:pt idx="13683" formatCode="General">
                  <c:v>104</c:v>
                </c:pt>
                <c:pt idx="13684" formatCode="General">
                  <c:v>128</c:v>
                </c:pt>
                <c:pt idx="13685" formatCode="General">
                  <c:v>120</c:v>
                </c:pt>
                <c:pt idx="13686" formatCode="General">
                  <c:v>108</c:v>
                </c:pt>
                <c:pt idx="13687" formatCode="General">
                  <c:v>122</c:v>
                </c:pt>
                <c:pt idx="13688" formatCode="General">
                  <c:v>100</c:v>
                </c:pt>
                <c:pt idx="13689" formatCode="General">
                  <c:v>82</c:v>
                </c:pt>
                <c:pt idx="13690" formatCode="General">
                  <c:v>124</c:v>
                </c:pt>
                <c:pt idx="13691" formatCode="General">
                  <c:v>133</c:v>
                </c:pt>
                <c:pt idx="13692" formatCode="General">
                  <c:v>130</c:v>
                </c:pt>
                <c:pt idx="13693" formatCode="General">
                  <c:v>143</c:v>
                </c:pt>
                <c:pt idx="13694" formatCode="General">
                  <c:v>119</c:v>
                </c:pt>
                <c:pt idx="13695" formatCode="General">
                  <c:v>126</c:v>
                </c:pt>
                <c:pt idx="13696" formatCode="General">
                  <c:v>115</c:v>
                </c:pt>
                <c:pt idx="13697" formatCode="General">
                  <c:v>123</c:v>
                </c:pt>
                <c:pt idx="13698" formatCode="General">
                  <c:v>142</c:v>
                </c:pt>
                <c:pt idx="13699" formatCode="General">
                  <c:v>106</c:v>
                </c:pt>
                <c:pt idx="13700" formatCode="General">
                  <c:v>125</c:v>
                </c:pt>
                <c:pt idx="13701" formatCode="General">
                  <c:v>113</c:v>
                </c:pt>
                <c:pt idx="13702" formatCode="General">
                  <c:v>130</c:v>
                </c:pt>
                <c:pt idx="13703" formatCode="General">
                  <c:v>128</c:v>
                </c:pt>
                <c:pt idx="13704" formatCode="General">
                  <c:v>106</c:v>
                </c:pt>
                <c:pt idx="13705" formatCode="General">
                  <c:v>129</c:v>
                </c:pt>
                <c:pt idx="13706" formatCode="General">
                  <c:v>130</c:v>
                </c:pt>
                <c:pt idx="13707" formatCode="General">
                  <c:v>133</c:v>
                </c:pt>
                <c:pt idx="13708" formatCode="General">
                  <c:v>105</c:v>
                </c:pt>
                <c:pt idx="13709" formatCode="General">
                  <c:v>126</c:v>
                </c:pt>
                <c:pt idx="13710" formatCode="General">
                  <c:v>115</c:v>
                </c:pt>
                <c:pt idx="13711" formatCode="General">
                  <c:v>116</c:v>
                </c:pt>
                <c:pt idx="13712" formatCode="General">
                  <c:v>106</c:v>
                </c:pt>
                <c:pt idx="13713" formatCode="General">
                  <c:v>125</c:v>
                </c:pt>
                <c:pt idx="13714" formatCode="General">
                  <c:v>142</c:v>
                </c:pt>
                <c:pt idx="13715" formatCode="General">
                  <c:v>121</c:v>
                </c:pt>
                <c:pt idx="13716" formatCode="General">
                  <c:v>105</c:v>
                </c:pt>
                <c:pt idx="13717" formatCode="General">
                  <c:v>148</c:v>
                </c:pt>
                <c:pt idx="13718" formatCode="General">
                  <c:v>114</c:v>
                </c:pt>
                <c:pt idx="13719" formatCode="General">
                  <c:v>126</c:v>
                </c:pt>
                <c:pt idx="13720" formatCode="General">
                  <c:v>132</c:v>
                </c:pt>
                <c:pt idx="13721" formatCode="General">
                  <c:v>123</c:v>
                </c:pt>
                <c:pt idx="13722" formatCode="General">
                  <c:v>105</c:v>
                </c:pt>
                <c:pt idx="13723" formatCode="General">
                  <c:v>114</c:v>
                </c:pt>
                <c:pt idx="13724" formatCode="General">
                  <c:v>123</c:v>
                </c:pt>
                <c:pt idx="13725" formatCode="General">
                  <c:v>101</c:v>
                </c:pt>
                <c:pt idx="13726" formatCode="General">
                  <c:v>138</c:v>
                </c:pt>
                <c:pt idx="13727" formatCode="General">
                  <c:v>128</c:v>
                </c:pt>
                <c:pt idx="13728" formatCode="General">
                  <c:v>119</c:v>
                </c:pt>
                <c:pt idx="13729" formatCode="General">
                  <c:v>137</c:v>
                </c:pt>
                <c:pt idx="13730" formatCode="General">
                  <c:v>139</c:v>
                </c:pt>
                <c:pt idx="13731" formatCode="General">
                  <c:v>107</c:v>
                </c:pt>
                <c:pt idx="13732" formatCode="General">
                  <c:v>125</c:v>
                </c:pt>
                <c:pt idx="13733" formatCode="General">
                  <c:v>68</c:v>
                </c:pt>
                <c:pt idx="13734" formatCode="General">
                  <c:v>145</c:v>
                </c:pt>
                <c:pt idx="13735" formatCode="General">
                  <c:v>93</c:v>
                </c:pt>
                <c:pt idx="13736" formatCode="General">
                  <c:v>130</c:v>
                </c:pt>
                <c:pt idx="13737" formatCode="General">
                  <c:v>128</c:v>
                </c:pt>
                <c:pt idx="13738" formatCode="General">
                  <c:v>127</c:v>
                </c:pt>
                <c:pt idx="13739" formatCode="General">
                  <c:v>100</c:v>
                </c:pt>
                <c:pt idx="13740" formatCode="General">
                  <c:v>126</c:v>
                </c:pt>
                <c:pt idx="13741" formatCode="General">
                  <c:v>144</c:v>
                </c:pt>
                <c:pt idx="13742" formatCode="General">
                  <c:v>103</c:v>
                </c:pt>
                <c:pt idx="13743" formatCode="General">
                  <c:v>123</c:v>
                </c:pt>
                <c:pt idx="13744" formatCode="General">
                  <c:v>120</c:v>
                </c:pt>
                <c:pt idx="13745" formatCode="General">
                  <c:v>130</c:v>
                </c:pt>
                <c:pt idx="13746" formatCode="General">
                  <c:v>111</c:v>
                </c:pt>
                <c:pt idx="13747" formatCode="General">
                  <c:v>126</c:v>
                </c:pt>
                <c:pt idx="13748" formatCode="General">
                  <c:v>109</c:v>
                </c:pt>
                <c:pt idx="13749" formatCode="General">
                  <c:v>122</c:v>
                </c:pt>
                <c:pt idx="13750" formatCode="General">
                  <c:v>119</c:v>
                </c:pt>
                <c:pt idx="13751" formatCode="General">
                  <c:v>117</c:v>
                </c:pt>
                <c:pt idx="13752" formatCode="General">
                  <c:v>121</c:v>
                </c:pt>
                <c:pt idx="13753" formatCode="General">
                  <c:v>127</c:v>
                </c:pt>
                <c:pt idx="13754" formatCode="General">
                  <c:v>117</c:v>
                </c:pt>
                <c:pt idx="13755" formatCode="General">
                  <c:v>122</c:v>
                </c:pt>
                <c:pt idx="13756" formatCode="General">
                  <c:v>136</c:v>
                </c:pt>
                <c:pt idx="13757" formatCode="General">
                  <c:v>119</c:v>
                </c:pt>
                <c:pt idx="13758" formatCode="General">
                  <c:v>143</c:v>
                </c:pt>
                <c:pt idx="13759" formatCode="General">
                  <c:v>122</c:v>
                </c:pt>
                <c:pt idx="13760" formatCode="General">
                  <c:v>129</c:v>
                </c:pt>
                <c:pt idx="13761" formatCode="General">
                  <c:v>118</c:v>
                </c:pt>
                <c:pt idx="13762" formatCode="General">
                  <c:v>129</c:v>
                </c:pt>
                <c:pt idx="13763" formatCode="General">
                  <c:v>140</c:v>
                </c:pt>
                <c:pt idx="13764" formatCode="General">
                  <c:v>141</c:v>
                </c:pt>
                <c:pt idx="13765" formatCode="General">
                  <c:v>132</c:v>
                </c:pt>
                <c:pt idx="13766" formatCode="General">
                  <c:v>123</c:v>
                </c:pt>
                <c:pt idx="13767" formatCode="General">
                  <c:v>121</c:v>
                </c:pt>
                <c:pt idx="13768" formatCode="General">
                  <c:v>126</c:v>
                </c:pt>
                <c:pt idx="13769" formatCode="General">
                  <c:v>138</c:v>
                </c:pt>
                <c:pt idx="13770" formatCode="General">
                  <c:v>111</c:v>
                </c:pt>
                <c:pt idx="13771" formatCode="General">
                  <c:v>124</c:v>
                </c:pt>
                <c:pt idx="13772" formatCode="General">
                  <c:v>127</c:v>
                </c:pt>
                <c:pt idx="13773" formatCode="General">
                  <c:v>139</c:v>
                </c:pt>
                <c:pt idx="13774" formatCode="General">
                  <c:v>126</c:v>
                </c:pt>
                <c:pt idx="13775" formatCode="General">
                  <c:v>125</c:v>
                </c:pt>
                <c:pt idx="13776" formatCode="General">
                  <c:v>114</c:v>
                </c:pt>
                <c:pt idx="13777" formatCode="General">
                  <c:v>140</c:v>
                </c:pt>
                <c:pt idx="13778" formatCode="General">
                  <c:v>157</c:v>
                </c:pt>
                <c:pt idx="13779" formatCode="General">
                  <c:v>131</c:v>
                </c:pt>
                <c:pt idx="13780" formatCode="General">
                  <c:v>133</c:v>
                </c:pt>
                <c:pt idx="13781" formatCode="General">
                  <c:v>106</c:v>
                </c:pt>
                <c:pt idx="13782" formatCode="General">
                  <c:v>134</c:v>
                </c:pt>
                <c:pt idx="13783" formatCode="General">
                  <c:v>114</c:v>
                </c:pt>
                <c:pt idx="13784" formatCode="General">
                  <c:v>134</c:v>
                </c:pt>
                <c:pt idx="13785" formatCode="General">
                  <c:v>126</c:v>
                </c:pt>
                <c:pt idx="13786" formatCode="General">
                  <c:v>133</c:v>
                </c:pt>
                <c:pt idx="13787" formatCode="General">
                  <c:v>123</c:v>
                </c:pt>
                <c:pt idx="13788" formatCode="General">
                  <c:v>88</c:v>
                </c:pt>
                <c:pt idx="13789" formatCode="General">
                  <c:v>132</c:v>
                </c:pt>
                <c:pt idx="13790" formatCode="General">
                  <c:v>127</c:v>
                </c:pt>
                <c:pt idx="13791" formatCode="General">
                  <c:v>125</c:v>
                </c:pt>
                <c:pt idx="13792" formatCode="General">
                  <c:v>117</c:v>
                </c:pt>
                <c:pt idx="13793" formatCode="General">
                  <c:v>119</c:v>
                </c:pt>
                <c:pt idx="13794" formatCode="General">
                  <c:v>117</c:v>
                </c:pt>
                <c:pt idx="13795" formatCode="General">
                  <c:v>126</c:v>
                </c:pt>
                <c:pt idx="13796" formatCode="General">
                  <c:v>147</c:v>
                </c:pt>
                <c:pt idx="13797" formatCode="General">
                  <c:v>125</c:v>
                </c:pt>
                <c:pt idx="13798" formatCode="General">
                  <c:v>95</c:v>
                </c:pt>
                <c:pt idx="13799" formatCode="General">
                  <c:v>125</c:v>
                </c:pt>
                <c:pt idx="13800" formatCode="General">
                  <c:v>133</c:v>
                </c:pt>
                <c:pt idx="13801" formatCode="General">
                  <c:v>111</c:v>
                </c:pt>
                <c:pt idx="13802" formatCode="General">
                  <c:v>124</c:v>
                </c:pt>
                <c:pt idx="13803" formatCode="General">
                  <c:v>124</c:v>
                </c:pt>
                <c:pt idx="13804" formatCode="General">
                  <c:v>122</c:v>
                </c:pt>
                <c:pt idx="13805" formatCode="General">
                  <c:v>101</c:v>
                </c:pt>
                <c:pt idx="13806" formatCode="General">
                  <c:v>118</c:v>
                </c:pt>
                <c:pt idx="13807" formatCode="General">
                  <c:v>132</c:v>
                </c:pt>
                <c:pt idx="13808" formatCode="General">
                  <c:v>139</c:v>
                </c:pt>
                <c:pt idx="13809" formatCode="General">
                  <c:v>127</c:v>
                </c:pt>
                <c:pt idx="13810" formatCode="General">
                  <c:v>135</c:v>
                </c:pt>
                <c:pt idx="13811" formatCode="General">
                  <c:v>124</c:v>
                </c:pt>
                <c:pt idx="13812" formatCode="General">
                  <c:v>120</c:v>
                </c:pt>
                <c:pt idx="13813" formatCode="General">
                  <c:v>147</c:v>
                </c:pt>
                <c:pt idx="13814" formatCode="General">
                  <c:v>132</c:v>
                </c:pt>
                <c:pt idx="13815" formatCode="General">
                  <c:v>117</c:v>
                </c:pt>
                <c:pt idx="13816" formatCode="General">
                  <c:v>141</c:v>
                </c:pt>
                <c:pt idx="13817" formatCode="General">
                  <c:v>143</c:v>
                </c:pt>
                <c:pt idx="13818" formatCode="General">
                  <c:v>115</c:v>
                </c:pt>
                <c:pt idx="13819" formatCode="General">
                  <c:v>134</c:v>
                </c:pt>
                <c:pt idx="13820" formatCode="General">
                  <c:v>121</c:v>
                </c:pt>
                <c:pt idx="13821" formatCode="General">
                  <c:v>127</c:v>
                </c:pt>
                <c:pt idx="13822" formatCode="General">
                  <c:v>106</c:v>
                </c:pt>
                <c:pt idx="13823" formatCode="General">
                  <c:v>125</c:v>
                </c:pt>
                <c:pt idx="13824" formatCode="General">
                  <c:v>129</c:v>
                </c:pt>
                <c:pt idx="13825" formatCode="General">
                  <c:v>134</c:v>
                </c:pt>
                <c:pt idx="13826" formatCode="General">
                  <c:v>149</c:v>
                </c:pt>
                <c:pt idx="13827" formatCode="General">
                  <c:v>115</c:v>
                </c:pt>
                <c:pt idx="13828" formatCode="General">
                  <c:v>121</c:v>
                </c:pt>
                <c:pt idx="13829" formatCode="General">
                  <c:v>117</c:v>
                </c:pt>
                <c:pt idx="13830" formatCode="General">
                  <c:v>126</c:v>
                </c:pt>
                <c:pt idx="13831" formatCode="General">
                  <c:v>115</c:v>
                </c:pt>
                <c:pt idx="13832" formatCode="General">
                  <c:v>131</c:v>
                </c:pt>
                <c:pt idx="13833" formatCode="General">
                  <c:v>113</c:v>
                </c:pt>
                <c:pt idx="13834" formatCode="General">
                  <c:v>131</c:v>
                </c:pt>
                <c:pt idx="13835" formatCode="General">
                  <c:v>107</c:v>
                </c:pt>
                <c:pt idx="13836" formatCode="General">
                  <c:v>123</c:v>
                </c:pt>
                <c:pt idx="13837" formatCode="General">
                  <c:v>118</c:v>
                </c:pt>
                <c:pt idx="13838" formatCode="General">
                  <c:v>117</c:v>
                </c:pt>
                <c:pt idx="13839" formatCode="General">
                  <c:v>138</c:v>
                </c:pt>
                <c:pt idx="13840" formatCode="General">
                  <c:v>126</c:v>
                </c:pt>
                <c:pt idx="13841" formatCode="General">
                  <c:v>121</c:v>
                </c:pt>
                <c:pt idx="13842" formatCode="General">
                  <c:v>131</c:v>
                </c:pt>
                <c:pt idx="13843" formatCode="General">
                  <c:v>109</c:v>
                </c:pt>
                <c:pt idx="13844" formatCode="General">
                  <c:v>131</c:v>
                </c:pt>
                <c:pt idx="13845" formatCode="General">
                  <c:v>85</c:v>
                </c:pt>
                <c:pt idx="13846" formatCode="General">
                  <c:v>94</c:v>
                </c:pt>
                <c:pt idx="13847" formatCode="General">
                  <c:v>155</c:v>
                </c:pt>
                <c:pt idx="13848" formatCode="General">
                  <c:v>129</c:v>
                </c:pt>
                <c:pt idx="13849" formatCode="General">
                  <c:v>129</c:v>
                </c:pt>
                <c:pt idx="13850" formatCode="General">
                  <c:v>141</c:v>
                </c:pt>
                <c:pt idx="13851" formatCode="General">
                  <c:v>121</c:v>
                </c:pt>
                <c:pt idx="13852" formatCode="General">
                  <c:v>135</c:v>
                </c:pt>
                <c:pt idx="13853" formatCode="General">
                  <c:v>107</c:v>
                </c:pt>
                <c:pt idx="13854" formatCode="General">
                  <c:v>127</c:v>
                </c:pt>
                <c:pt idx="13855" formatCode="General">
                  <c:v>143</c:v>
                </c:pt>
                <c:pt idx="13856" formatCode="General">
                  <c:v>124</c:v>
                </c:pt>
                <c:pt idx="13857" formatCode="General">
                  <c:v>137</c:v>
                </c:pt>
                <c:pt idx="13858" formatCode="General">
                  <c:v>123</c:v>
                </c:pt>
                <c:pt idx="13859" formatCode="General">
                  <c:v>131</c:v>
                </c:pt>
                <c:pt idx="13860" formatCode="General">
                  <c:v>137</c:v>
                </c:pt>
                <c:pt idx="13861" formatCode="General">
                  <c:v>138</c:v>
                </c:pt>
                <c:pt idx="13862" formatCode="General">
                  <c:v>145</c:v>
                </c:pt>
                <c:pt idx="13863" formatCode="General">
                  <c:v>69</c:v>
                </c:pt>
                <c:pt idx="13864" formatCode="General">
                  <c:v>141</c:v>
                </c:pt>
                <c:pt idx="13865" formatCode="General">
                  <c:v>127</c:v>
                </c:pt>
                <c:pt idx="13866" formatCode="General">
                  <c:v>152</c:v>
                </c:pt>
                <c:pt idx="13867" formatCode="General">
                  <c:v>115</c:v>
                </c:pt>
                <c:pt idx="13868" formatCode="General">
                  <c:v>134</c:v>
                </c:pt>
                <c:pt idx="13869" formatCode="General">
                  <c:v>121</c:v>
                </c:pt>
                <c:pt idx="13870" formatCode="General">
                  <c:v>131</c:v>
                </c:pt>
                <c:pt idx="13871" formatCode="General">
                  <c:v>141</c:v>
                </c:pt>
                <c:pt idx="13872" formatCode="General">
                  <c:v>123</c:v>
                </c:pt>
                <c:pt idx="13873" formatCode="General">
                  <c:v>99</c:v>
                </c:pt>
                <c:pt idx="13874" formatCode="General">
                  <c:v>131</c:v>
                </c:pt>
                <c:pt idx="13875" formatCode="General">
                  <c:v>109</c:v>
                </c:pt>
                <c:pt idx="13876" formatCode="General">
                  <c:v>112</c:v>
                </c:pt>
                <c:pt idx="13877" formatCode="General">
                  <c:v>130</c:v>
                </c:pt>
                <c:pt idx="13878" formatCode="General">
                  <c:v>135</c:v>
                </c:pt>
                <c:pt idx="13879" formatCode="General">
                  <c:v>97</c:v>
                </c:pt>
                <c:pt idx="13880" formatCode="General">
                  <c:v>105</c:v>
                </c:pt>
                <c:pt idx="13881" formatCode="General">
                  <c:v>124</c:v>
                </c:pt>
                <c:pt idx="13882" formatCode="General">
                  <c:v>116</c:v>
                </c:pt>
                <c:pt idx="13883" formatCode="General">
                  <c:v>118</c:v>
                </c:pt>
                <c:pt idx="13884" formatCode="General">
                  <c:v>105</c:v>
                </c:pt>
                <c:pt idx="13885" formatCode="General">
                  <c:v>117</c:v>
                </c:pt>
                <c:pt idx="13886" formatCode="General">
                  <c:v>111</c:v>
                </c:pt>
                <c:pt idx="13887" formatCode="General">
                  <c:v>121</c:v>
                </c:pt>
                <c:pt idx="13888" formatCode="General">
                  <c:v>119</c:v>
                </c:pt>
                <c:pt idx="13889" formatCode="General">
                  <c:v>122</c:v>
                </c:pt>
                <c:pt idx="13890" formatCode="General">
                  <c:v>110</c:v>
                </c:pt>
                <c:pt idx="13891" formatCode="General">
                  <c:v>127</c:v>
                </c:pt>
                <c:pt idx="13892" formatCode="General">
                  <c:v>96</c:v>
                </c:pt>
                <c:pt idx="13893" formatCode="General">
                  <c:v>103</c:v>
                </c:pt>
                <c:pt idx="13894" formatCode="General">
                  <c:v>107</c:v>
                </c:pt>
                <c:pt idx="13895" formatCode="General">
                  <c:v>99</c:v>
                </c:pt>
                <c:pt idx="13896" formatCode="General">
                  <c:v>108</c:v>
                </c:pt>
                <c:pt idx="13897" formatCode="General">
                  <c:v>104</c:v>
                </c:pt>
                <c:pt idx="13898" formatCode="General">
                  <c:v>97</c:v>
                </c:pt>
                <c:pt idx="13899" formatCode="General">
                  <c:v>110</c:v>
                </c:pt>
                <c:pt idx="13900" formatCode="General">
                  <c:v>107</c:v>
                </c:pt>
                <c:pt idx="13901" formatCode="General">
                  <c:v>118</c:v>
                </c:pt>
                <c:pt idx="13902" formatCode="General">
                  <c:v>119</c:v>
                </c:pt>
                <c:pt idx="13903" formatCode="General">
                  <c:v>102</c:v>
                </c:pt>
                <c:pt idx="13904" formatCode="General">
                  <c:v>126</c:v>
                </c:pt>
                <c:pt idx="13905" formatCode="General">
                  <c:v>107</c:v>
                </c:pt>
                <c:pt idx="13906" formatCode="General">
                  <c:v>106</c:v>
                </c:pt>
                <c:pt idx="13907" formatCode="General">
                  <c:v>115</c:v>
                </c:pt>
                <c:pt idx="13908" formatCode="General">
                  <c:v>108</c:v>
                </c:pt>
                <c:pt idx="13909" formatCode="General">
                  <c:v>134</c:v>
                </c:pt>
                <c:pt idx="13910" formatCode="General">
                  <c:v>100</c:v>
                </c:pt>
                <c:pt idx="13911" formatCode="General">
                  <c:v>111</c:v>
                </c:pt>
                <c:pt idx="13912" formatCode="General">
                  <c:v>120</c:v>
                </c:pt>
                <c:pt idx="13913" formatCode="General">
                  <c:v>104</c:v>
                </c:pt>
                <c:pt idx="13914" formatCode="General">
                  <c:v>103</c:v>
                </c:pt>
                <c:pt idx="13915" formatCode="General">
                  <c:v>114</c:v>
                </c:pt>
                <c:pt idx="13916" formatCode="General">
                  <c:v>112</c:v>
                </c:pt>
                <c:pt idx="13917" formatCode="General">
                  <c:v>123</c:v>
                </c:pt>
                <c:pt idx="13918" formatCode="General">
                  <c:v>130</c:v>
                </c:pt>
                <c:pt idx="13919" formatCode="General">
                  <c:v>124</c:v>
                </c:pt>
                <c:pt idx="13920" formatCode="General">
                  <c:v>97</c:v>
                </c:pt>
                <c:pt idx="13921" formatCode="General">
                  <c:v>115</c:v>
                </c:pt>
                <c:pt idx="13922" formatCode="General">
                  <c:v>106</c:v>
                </c:pt>
                <c:pt idx="13923" formatCode="General">
                  <c:v>100</c:v>
                </c:pt>
                <c:pt idx="13924" formatCode="General">
                  <c:v>144</c:v>
                </c:pt>
                <c:pt idx="13925" formatCode="General">
                  <c:v>120</c:v>
                </c:pt>
                <c:pt idx="13926" formatCode="General">
                  <c:v>124</c:v>
                </c:pt>
                <c:pt idx="13927" formatCode="General">
                  <c:v>104</c:v>
                </c:pt>
                <c:pt idx="13928" formatCode="General">
                  <c:v>117</c:v>
                </c:pt>
                <c:pt idx="13929" formatCode="General">
                  <c:v>109</c:v>
                </c:pt>
                <c:pt idx="13930" formatCode="General">
                  <c:v>98</c:v>
                </c:pt>
                <c:pt idx="13931" formatCode="General">
                  <c:v>89</c:v>
                </c:pt>
                <c:pt idx="13932" formatCode="General">
                  <c:v>119</c:v>
                </c:pt>
                <c:pt idx="13933" formatCode="General">
                  <c:v>109</c:v>
                </c:pt>
                <c:pt idx="13934" formatCode="General">
                  <c:v>133</c:v>
                </c:pt>
                <c:pt idx="13935" formatCode="General">
                  <c:v>113</c:v>
                </c:pt>
                <c:pt idx="13936" formatCode="General">
                  <c:v>121</c:v>
                </c:pt>
                <c:pt idx="13937" formatCode="General">
                  <c:v>101</c:v>
                </c:pt>
                <c:pt idx="13938" formatCode="General">
                  <c:v>149</c:v>
                </c:pt>
                <c:pt idx="13939" formatCode="General">
                  <c:v>138</c:v>
                </c:pt>
                <c:pt idx="13940" formatCode="General">
                  <c:v>117</c:v>
                </c:pt>
                <c:pt idx="13941" formatCode="General">
                  <c:v>98</c:v>
                </c:pt>
                <c:pt idx="13942" formatCode="General">
                  <c:v>127</c:v>
                </c:pt>
                <c:pt idx="13943" formatCode="General">
                  <c:v>127</c:v>
                </c:pt>
                <c:pt idx="13944" formatCode="General">
                  <c:v>117</c:v>
                </c:pt>
                <c:pt idx="13945" formatCode="General">
                  <c:v>105</c:v>
                </c:pt>
                <c:pt idx="13946" formatCode="General">
                  <c:v>107</c:v>
                </c:pt>
                <c:pt idx="13947" formatCode="General">
                  <c:v>144</c:v>
                </c:pt>
                <c:pt idx="13948" formatCode="General">
                  <c:v>102</c:v>
                </c:pt>
                <c:pt idx="13949" formatCode="General">
                  <c:v>137</c:v>
                </c:pt>
                <c:pt idx="13950" formatCode="General">
                  <c:v>113</c:v>
                </c:pt>
                <c:pt idx="13951" formatCode="General">
                  <c:v>133</c:v>
                </c:pt>
                <c:pt idx="13952" formatCode="General">
                  <c:v>127</c:v>
                </c:pt>
                <c:pt idx="13953" formatCode="General">
                  <c:v>134</c:v>
                </c:pt>
                <c:pt idx="13954" formatCode="General">
                  <c:v>80</c:v>
                </c:pt>
                <c:pt idx="13955" formatCode="General">
                  <c:v>116</c:v>
                </c:pt>
                <c:pt idx="13956" formatCode="General">
                  <c:v>119</c:v>
                </c:pt>
                <c:pt idx="13957" formatCode="General">
                  <c:v>115</c:v>
                </c:pt>
                <c:pt idx="13958" formatCode="General">
                  <c:v>129</c:v>
                </c:pt>
                <c:pt idx="13959" formatCode="General">
                  <c:v>114</c:v>
                </c:pt>
                <c:pt idx="13960" formatCode="General">
                  <c:v>97</c:v>
                </c:pt>
                <c:pt idx="13961" formatCode="General">
                  <c:v>91</c:v>
                </c:pt>
                <c:pt idx="13962" formatCode="General">
                  <c:v>125</c:v>
                </c:pt>
                <c:pt idx="13963" formatCode="General">
                  <c:v>134</c:v>
                </c:pt>
                <c:pt idx="13964" formatCode="General">
                  <c:v>119</c:v>
                </c:pt>
                <c:pt idx="13965" formatCode="General">
                  <c:v>125</c:v>
                </c:pt>
                <c:pt idx="13966" formatCode="General">
                  <c:v>112</c:v>
                </c:pt>
                <c:pt idx="13967" formatCode="General">
                  <c:v>108</c:v>
                </c:pt>
                <c:pt idx="13968" formatCode="General">
                  <c:v>132</c:v>
                </c:pt>
                <c:pt idx="13969" formatCode="General">
                  <c:v>121</c:v>
                </c:pt>
                <c:pt idx="13970" formatCode="General">
                  <c:v>123</c:v>
                </c:pt>
                <c:pt idx="13971" formatCode="General">
                  <c:v>114</c:v>
                </c:pt>
                <c:pt idx="13972" formatCode="General">
                  <c:v>130</c:v>
                </c:pt>
                <c:pt idx="13973" formatCode="General">
                  <c:v>112</c:v>
                </c:pt>
                <c:pt idx="13974" formatCode="General">
                  <c:v>116</c:v>
                </c:pt>
                <c:pt idx="13975" formatCode="General">
                  <c:v>123</c:v>
                </c:pt>
                <c:pt idx="13976" formatCode="General">
                  <c:v>115</c:v>
                </c:pt>
                <c:pt idx="13977" formatCode="General">
                  <c:v>127</c:v>
                </c:pt>
                <c:pt idx="13978" formatCode="General">
                  <c:v>124</c:v>
                </c:pt>
                <c:pt idx="13979" formatCode="General">
                  <c:v>121</c:v>
                </c:pt>
                <c:pt idx="13980" formatCode="General">
                  <c:v>123</c:v>
                </c:pt>
                <c:pt idx="13981" formatCode="General">
                  <c:v>124</c:v>
                </c:pt>
                <c:pt idx="13982" formatCode="General">
                  <c:v>119</c:v>
                </c:pt>
                <c:pt idx="13983" formatCode="General">
                  <c:v>127</c:v>
                </c:pt>
                <c:pt idx="13984" formatCode="General">
                  <c:v>127</c:v>
                </c:pt>
                <c:pt idx="13985" formatCode="General">
                  <c:v>120</c:v>
                </c:pt>
                <c:pt idx="13986" formatCode="General">
                  <c:v>119</c:v>
                </c:pt>
                <c:pt idx="13987" formatCode="General">
                  <c:v>124</c:v>
                </c:pt>
                <c:pt idx="13988" formatCode="General">
                  <c:v>135</c:v>
                </c:pt>
                <c:pt idx="13989" formatCode="General">
                  <c:v>128</c:v>
                </c:pt>
                <c:pt idx="13990" formatCode="General">
                  <c:v>138</c:v>
                </c:pt>
                <c:pt idx="13991" formatCode="General">
                  <c:v>125</c:v>
                </c:pt>
                <c:pt idx="13992" formatCode="General">
                  <c:v>129</c:v>
                </c:pt>
                <c:pt idx="13993" formatCode="General">
                  <c:v>120</c:v>
                </c:pt>
                <c:pt idx="13994" formatCode="General">
                  <c:v>129</c:v>
                </c:pt>
                <c:pt idx="13995" formatCode="General">
                  <c:v>132</c:v>
                </c:pt>
                <c:pt idx="13996" formatCode="General">
                  <c:v>117</c:v>
                </c:pt>
                <c:pt idx="13997" formatCode="General">
                  <c:v>120</c:v>
                </c:pt>
                <c:pt idx="13998" formatCode="General">
                  <c:v>120</c:v>
                </c:pt>
                <c:pt idx="13999" formatCode="General">
                  <c:v>80</c:v>
                </c:pt>
                <c:pt idx="14000" formatCode="General">
                  <c:v>104</c:v>
                </c:pt>
                <c:pt idx="14001" formatCode="General">
                  <c:v>111</c:v>
                </c:pt>
                <c:pt idx="14002" formatCode="General">
                  <c:v>124</c:v>
                </c:pt>
                <c:pt idx="14003" formatCode="General">
                  <c:v>138</c:v>
                </c:pt>
                <c:pt idx="14004" formatCode="General">
                  <c:v>132</c:v>
                </c:pt>
                <c:pt idx="14005" formatCode="General">
                  <c:v>144</c:v>
                </c:pt>
                <c:pt idx="14006" formatCode="General">
                  <c:v>115</c:v>
                </c:pt>
                <c:pt idx="14007" formatCode="General">
                  <c:v>124</c:v>
                </c:pt>
                <c:pt idx="14008" formatCode="General">
                  <c:v>147</c:v>
                </c:pt>
                <c:pt idx="14009" formatCode="General">
                  <c:v>138</c:v>
                </c:pt>
                <c:pt idx="14010" formatCode="General">
                  <c:v>116</c:v>
                </c:pt>
                <c:pt idx="14011" formatCode="General">
                  <c:v>136</c:v>
                </c:pt>
                <c:pt idx="14012" formatCode="General">
                  <c:v>123</c:v>
                </c:pt>
                <c:pt idx="14013" formatCode="General">
                  <c:v>134</c:v>
                </c:pt>
                <c:pt idx="14014" formatCode="General">
                  <c:v>129</c:v>
                </c:pt>
                <c:pt idx="14015" formatCode="General">
                  <c:v>65</c:v>
                </c:pt>
                <c:pt idx="14016" formatCode="General">
                  <c:v>149</c:v>
                </c:pt>
                <c:pt idx="14017" formatCode="General">
                  <c:v>129</c:v>
                </c:pt>
                <c:pt idx="14018" formatCode="General">
                  <c:v>128</c:v>
                </c:pt>
                <c:pt idx="14019" formatCode="General">
                  <c:v>140</c:v>
                </c:pt>
                <c:pt idx="14020" formatCode="General">
                  <c:v>128</c:v>
                </c:pt>
                <c:pt idx="14021" formatCode="General">
                  <c:v>138</c:v>
                </c:pt>
                <c:pt idx="14022" formatCode="General">
                  <c:v>130</c:v>
                </c:pt>
                <c:pt idx="14023" formatCode="General">
                  <c:v>126</c:v>
                </c:pt>
                <c:pt idx="14024" formatCode="General">
                  <c:v>123</c:v>
                </c:pt>
                <c:pt idx="14025" formatCode="General">
                  <c:v>133</c:v>
                </c:pt>
                <c:pt idx="14026" formatCode="General">
                  <c:v>130</c:v>
                </c:pt>
                <c:pt idx="14027" formatCode="General">
                  <c:v>132</c:v>
                </c:pt>
                <c:pt idx="14028" formatCode="General">
                  <c:v>153</c:v>
                </c:pt>
                <c:pt idx="14029" formatCode="General">
                  <c:v>145</c:v>
                </c:pt>
                <c:pt idx="14030" formatCode="General">
                  <c:v>123</c:v>
                </c:pt>
                <c:pt idx="14031" formatCode="General">
                  <c:v>146</c:v>
                </c:pt>
                <c:pt idx="14032" formatCode="General">
                  <c:v>133</c:v>
                </c:pt>
                <c:pt idx="14033" formatCode="General">
                  <c:v>108</c:v>
                </c:pt>
                <c:pt idx="14034" formatCode="General">
                  <c:v>143</c:v>
                </c:pt>
                <c:pt idx="14035" formatCode="General">
                  <c:v>119</c:v>
                </c:pt>
                <c:pt idx="14036" formatCode="General">
                  <c:v>131</c:v>
                </c:pt>
                <c:pt idx="14037" formatCode="General">
                  <c:v>133</c:v>
                </c:pt>
                <c:pt idx="14038" formatCode="General">
                  <c:v>141</c:v>
                </c:pt>
                <c:pt idx="14039" formatCode="General">
                  <c:v>135</c:v>
                </c:pt>
                <c:pt idx="14040" formatCode="General">
                  <c:v>132</c:v>
                </c:pt>
                <c:pt idx="14041" formatCode="General">
                  <c:v>129</c:v>
                </c:pt>
                <c:pt idx="14042" formatCode="General">
                  <c:v>130</c:v>
                </c:pt>
                <c:pt idx="14043" formatCode="General">
                  <c:v>133</c:v>
                </c:pt>
                <c:pt idx="14044" formatCode="General">
                  <c:v>106</c:v>
                </c:pt>
                <c:pt idx="14045" formatCode="General">
                  <c:v>134</c:v>
                </c:pt>
                <c:pt idx="14046" formatCode="General">
                  <c:v>131</c:v>
                </c:pt>
                <c:pt idx="14047" formatCode="General">
                  <c:v>138</c:v>
                </c:pt>
                <c:pt idx="14048" formatCode="General">
                  <c:v>107</c:v>
                </c:pt>
                <c:pt idx="14049" formatCode="General">
                  <c:v>143</c:v>
                </c:pt>
                <c:pt idx="14050" formatCode="General">
                  <c:v>126</c:v>
                </c:pt>
                <c:pt idx="14051" formatCode="General">
                  <c:v>150</c:v>
                </c:pt>
                <c:pt idx="14052" formatCode="General">
                  <c:v>140</c:v>
                </c:pt>
                <c:pt idx="14053" formatCode="General">
                  <c:v>101</c:v>
                </c:pt>
                <c:pt idx="14054" formatCode="General">
                  <c:v>110</c:v>
                </c:pt>
                <c:pt idx="14055" formatCode="General">
                  <c:v>134</c:v>
                </c:pt>
                <c:pt idx="14056" formatCode="General">
                  <c:v>106</c:v>
                </c:pt>
                <c:pt idx="14057" formatCode="General">
                  <c:v>110</c:v>
                </c:pt>
                <c:pt idx="14058" formatCode="General">
                  <c:v>138</c:v>
                </c:pt>
                <c:pt idx="14059" formatCode="General">
                  <c:v>128</c:v>
                </c:pt>
                <c:pt idx="14060" formatCode="General">
                  <c:v>127</c:v>
                </c:pt>
                <c:pt idx="14061" formatCode="General">
                  <c:v>137</c:v>
                </c:pt>
                <c:pt idx="14062" formatCode="General">
                  <c:v>133</c:v>
                </c:pt>
                <c:pt idx="14063" formatCode="General">
                  <c:v>133</c:v>
                </c:pt>
                <c:pt idx="14064" formatCode="General">
                  <c:v>104</c:v>
                </c:pt>
                <c:pt idx="14065" formatCode="General">
                  <c:v>117</c:v>
                </c:pt>
                <c:pt idx="14066" formatCode="General">
                  <c:v>72</c:v>
                </c:pt>
                <c:pt idx="14067" formatCode="General">
                  <c:v>123</c:v>
                </c:pt>
                <c:pt idx="14068" formatCode="General">
                  <c:v>158</c:v>
                </c:pt>
                <c:pt idx="14069" formatCode="General">
                  <c:v>136</c:v>
                </c:pt>
                <c:pt idx="14070" formatCode="General">
                  <c:v>146</c:v>
                </c:pt>
                <c:pt idx="14071" formatCode="General">
                  <c:v>164</c:v>
                </c:pt>
                <c:pt idx="14072" formatCode="General">
                  <c:v>122</c:v>
                </c:pt>
                <c:pt idx="14073" formatCode="General">
                  <c:v>104</c:v>
                </c:pt>
                <c:pt idx="14074" formatCode="General">
                  <c:v>106</c:v>
                </c:pt>
                <c:pt idx="14075" formatCode="General">
                  <c:v>147</c:v>
                </c:pt>
                <c:pt idx="14076" formatCode="General">
                  <c:v>124</c:v>
                </c:pt>
                <c:pt idx="14077" formatCode="General">
                  <c:v>134</c:v>
                </c:pt>
                <c:pt idx="14078" formatCode="General">
                  <c:v>100</c:v>
                </c:pt>
                <c:pt idx="14079" formatCode="General">
                  <c:v>119</c:v>
                </c:pt>
                <c:pt idx="14080" formatCode="General">
                  <c:v>109</c:v>
                </c:pt>
                <c:pt idx="14081" formatCode="General">
                  <c:v>138</c:v>
                </c:pt>
                <c:pt idx="14082" formatCode="General">
                  <c:v>125</c:v>
                </c:pt>
                <c:pt idx="14083" formatCode="General">
                  <c:v>158</c:v>
                </c:pt>
                <c:pt idx="14084" formatCode="General">
                  <c:v>136</c:v>
                </c:pt>
                <c:pt idx="14085" formatCode="General">
                  <c:v>135</c:v>
                </c:pt>
                <c:pt idx="14086" formatCode="General">
                  <c:v>121</c:v>
                </c:pt>
                <c:pt idx="14087" formatCode="General">
                  <c:v>96</c:v>
                </c:pt>
                <c:pt idx="14088" formatCode="General">
                  <c:v>110</c:v>
                </c:pt>
                <c:pt idx="14089" formatCode="General">
                  <c:v>135</c:v>
                </c:pt>
                <c:pt idx="14090" formatCode="General">
                  <c:v>119</c:v>
                </c:pt>
                <c:pt idx="14091" formatCode="General">
                  <c:v>158</c:v>
                </c:pt>
                <c:pt idx="14092" formatCode="General">
                  <c:v>128</c:v>
                </c:pt>
                <c:pt idx="14093" formatCode="General">
                  <c:v>132</c:v>
                </c:pt>
                <c:pt idx="14094" formatCode="General">
                  <c:v>136</c:v>
                </c:pt>
                <c:pt idx="14095" formatCode="General">
                  <c:v>132</c:v>
                </c:pt>
                <c:pt idx="14096" formatCode="General">
                  <c:v>129</c:v>
                </c:pt>
                <c:pt idx="14097" formatCode="General">
                  <c:v>110</c:v>
                </c:pt>
                <c:pt idx="14098" formatCode="General">
                  <c:v>126</c:v>
                </c:pt>
                <c:pt idx="14099" formatCode="General">
                  <c:v>134</c:v>
                </c:pt>
                <c:pt idx="14100" formatCode="General">
                  <c:v>131</c:v>
                </c:pt>
                <c:pt idx="14101" formatCode="General">
                  <c:v>142</c:v>
                </c:pt>
                <c:pt idx="14102" formatCode="General">
                  <c:v>121</c:v>
                </c:pt>
                <c:pt idx="14103" formatCode="General">
                  <c:v>116</c:v>
                </c:pt>
                <c:pt idx="14104" formatCode="General">
                  <c:v>136</c:v>
                </c:pt>
                <c:pt idx="14105" formatCode="General">
                  <c:v>128</c:v>
                </c:pt>
                <c:pt idx="14106" formatCode="General">
                  <c:v>132</c:v>
                </c:pt>
                <c:pt idx="14107" formatCode="General">
                  <c:v>131</c:v>
                </c:pt>
                <c:pt idx="14108" formatCode="General">
                  <c:v>96</c:v>
                </c:pt>
                <c:pt idx="14109" formatCode="General">
                  <c:v>139</c:v>
                </c:pt>
                <c:pt idx="14110" formatCode="General">
                  <c:v>125</c:v>
                </c:pt>
                <c:pt idx="14111" formatCode="General">
                  <c:v>128</c:v>
                </c:pt>
                <c:pt idx="14112" formatCode="General">
                  <c:v>131</c:v>
                </c:pt>
                <c:pt idx="14113" formatCode="General">
                  <c:v>136</c:v>
                </c:pt>
                <c:pt idx="14114" formatCode="General">
                  <c:v>120</c:v>
                </c:pt>
                <c:pt idx="14115" formatCode="General">
                  <c:v>139</c:v>
                </c:pt>
                <c:pt idx="14116" formatCode="General">
                  <c:v>114</c:v>
                </c:pt>
                <c:pt idx="14117" formatCode="General">
                  <c:v>121</c:v>
                </c:pt>
                <c:pt idx="14118" formatCode="General">
                  <c:v>132</c:v>
                </c:pt>
                <c:pt idx="14119" formatCode="General">
                  <c:v>138</c:v>
                </c:pt>
                <c:pt idx="14120" formatCode="General">
                  <c:v>128</c:v>
                </c:pt>
                <c:pt idx="14121" formatCode="General">
                  <c:v>126</c:v>
                </c:pt>
                <c:pt idx="14122" formatCode="General">
                  <c:v>86</c:v>
                </c:pt>
                <c:pt idx="14123" formatCode="General">
                  <c:v>142</c:v>
                </c:pt>
                <c:pt idx="14124" formatCode="General">
                  <c:v>116</c:v>
                </c:pt>
                <c:pt idx="14125" formatCode="General">
                  <c:v>113</c:v>
                </c:pt>
                <c:pt idx="14126" formatCode="General">
                  <c:v>116</c:v>
                </c:pt>
                <c:pt idx="14127" formatCode="General">
                  <c:v>151</c:v>
                </c:pt>
                <c:pt idx="14128" formatCode="General">
                  <c:v>135</c:v>
                </c:pt>
                <c:pt idx="14129" formatCode="General">
                  <c:v>97</c:v>
                </c:pt>
                <c:pt idx="14130" formatCode="General">
                  <c:v>131</c:v>
                </c:pt>
                <c:pt idx="14131" formatCode="General">
                  <c:v>91</c:v>
                </c:pt>
                <c:pt idx="14132" formatCode="General">
                  <c:v>116</c:v>
                </c:pt>
                <c:pt idx="14133" formatCode="General">
                  <c:v>118</c:v>
                </c:pt>
                <c:pt idx="14134" formatCode="General">
                  <c:v>111</c:v>
                </c:pt>
                <c:pt idx="14135" formatCode="General">
                  <c:v>120</c:v>
                </c:pt>
                <c:pt idx="14136" formatCode="General">
                  <c:v>109</c:v>
                </c:pt>
                <c:pt idx="14137" formatCode="General">
                  <c:v>113</c:v>
                </c:pt>
                <c:pt idx="14138" formatCode="General">
                  <c:v>138</c:v>
                </c:pt>
                <c:pt idx="14139" formatCode="General">
                  <c:v>133</c:v>
                </c:pt>
                <c:pt idx="14140" formatCode="General">
                  <c:v>123</c:v>
                </c:pt>
                <c:pt idx="14141" formatCode="General">
                  <c:v>122</c:v>
                </c:pt>
                <c:pt idx="14142" formatCode="General">
                  <c:v>102</c:v>
                </c:pt>
                <c:pt idx="14143" formatCode="General">
                  <c:v>117</c:v>
                </c:pt>
                <c:pt idx="14144" formatCode="General">
                  <c:v>123</c:v>
                </c:pt>
                <c:pt idx="14145" formatCode="General">
                  <c:v>125</c:v>
                </c:pt>
                <c:pt idx="14146" formatCode="General">
                  <c:v>104</c:v>
                </c:pt>
                <c:pt idx="14147" formatCode="General">
                  <c:v>113</c:v>
                </c:pt>
                <c:pt idx="14148" formatCode="General">
                  <c:v>99</c:v>
                </c:pt>
                <c:pt idx="14149" formatCode="General">
                  <c:v>93</c:v>
                </c:pt>
                <c:pt idx="14150" formatCode="General">
                  <c:v>134</c:v>
                </c:pt>
                <c:pt idx="14151" formatCode="General">
                  <c:v>117</c:v>
                </c:pt>
                <c:pt idx="14152" formatCode="General">
                  <c:v>117</c:v>
                </c:pt>
                <c:pt idx="14153" formatCode="General">
                  <c:v>120</c:v>
                </c:pt>
                <c:pt idx="14154" formatCode="General">
                  <c:v>121</c:v>
                </c:pt>
                <c:pt idx="14155" formatCode="General">
                  <c:v>126</c:v>
                </c:pt>
                <c:pt idx="14156" formatCode="General">
                  <c:v>127</c:v>
                </c:pt>
                <c:pt idx="14157" formatCode="General">
                  <c:v>118</c:v>
                </c:pt>
                <c:pt idx="14158" formatCode="General">
                  <c:v>127</c:v>
                </c:pt>
                <c:pt idx="14159" formatCode="General">
                  <c:v>114</c:v>
                </c:pt>
                <c:pt idx="14160" formatCode="General">
                  <c:v>117</c:v>
                </c:pt>
                <c:pt idx="14161" formatCode="General">
                  <c:v>118</c:v>
                </c:pt>
                <c:pt idx="14162" formatCode="General">
                  <c:v>106</c:v>
                </c:pt>
                <c:pt idx="14163" formatCode="General">
                  <c:v>85</c:v>
                </c:pt>
                <c:pt idx="14164" formatCode="General">
                  <c:v>117</c:v>
                </c:pt>
                <c:pt idx="14165" formatCode="General">
                  <c:v>136</c:v>
                </c:pt>
                <c:pt idx="14166" formatCode="General">
                  <c:v>105</c:v>
                </c:pt>
                <c:pt idx="14167" formatCode="General">
                  <c:v>114</c:v>
                </c:pt>
                <c:pt idx="14168" formatCode="General">
                  <c:v>136</c:v>
                </c:pt>
                <c:pt idx="14169" formatCode="General">
                  <c:v>102</c:v>
                </c:pt>
                <c:pt idx="14170" formatCode="General">
                  <c:v>120</c:v>
                </c:pt>
                <c:pt idx="14171" formatCode="General">
                  <c:v>117</c:v>
                </c:pt>
                <c:pt idx="14172" formatCode="General">
                  <c:v>120</c:v>
                </c:pt>
                <c:pt idx="14173" formatCode="General">
                  <c:v>111</c:v>
                </c:pt>
                <c:pt idx="14174" formatCode="General">
                  <c:v>122</c:v>
                </c:pt>
                <c:pt idx="14175" formatCode="General">
                  <c:v>114</c:v>
                </c:pt>
                <c:pt idx="14176" formatCode="General">
                  <c:v>122</c:v>
                </c:pt>
                <c:pt idx="14177" formatCode="General">
                  <c:v>109</c:v>
                </c:pt>
                <c:pt idx="14178" formatCode="General">
                  <c:v>111</c:v>
                </c:pt>
                <c:pt idx="14179" formatCode="General">
                  <c:v>109</c:v>
                </c:pt>
                <c:pt idx="14180" formatCode="General">
                  <c:v>127</c:v>
                </c:pt>
                <c:pt idx="14181" formatCode="General">
                  <c:v>140</c:v>
                </c:pt>
                <c:pt idx="14182" formatCode="General">
                  <c:v>125</c:v>
                </c:pt>
                <c:pt idx="14183" formatCode="General">
                  <c:v>104</c:v>
                </c:pt>
                <c:pt idx="14184" formatCode="General">
                  <c:v>101</c:v>
                </c:pt>
                <c:pt idx="14185" formatCode="General">
                  <c:v>125</c:v>
                </c:pt>
                <c:pt idx="14186" formatCode="General">
                  <c:v>117</c:v>
                </c:pt>
                <c:pt idx="14187" formatCode="General">
                  <c:v>117</c:v>
                </c:pt>
                <c:pt idx="14188" formatCode="General">
                  <c:v>119</c:v>
                </c:pt>
                <c:pt idx="14189" formatCode="General">
                  <c:v>112</c:v>
                </c:pt>
                <c:pt idx="14190" formatCode="General">
                  <c:v>132</c:v>
                </c:pt>
                <c:pt idx="14191" formatCode="General">
                  <c:v>124</c:v>
                </c:pt>
                <c:pt idx="14192" formatCode="General">
                  <c:v>123</c:v>
                </c:pt>
                <c:pt idx="14193" formatCode="General">
                  <c:v>124</c:v>
                </c:pt>
                <c:pt idx="14194" formatCode="General">
                  <c:v>134</c:v>
                </c:pt>
                <c:pt idx="14195" formatCode="General">
                  <c:v>138</c:v>
                </c:pt>
                <c:pt idx="14196" formatCode="General">
                  <c:v>123</c:v>
                </c:pt>
                <c:pt idx="14197" formatCode="General">
                  <c:v>125</c:v>
                </c:pt>
                <c:pt idx="14198" formatCode="General">
                  <c:v>117</c:v>
                </c:pt>
                <c:pt idx="14199" formatCode="General">
                  <c:v>144</c:v>
                </c:pt>
                <c:pt idx="14200" formatCode="General">
                  <c:v>126</c:v>
                </c:pt>
                <c:pt idx="14201" formatCode="General">
                  <c:v>124</c:v>
                </c:pt>
                <c:pt idx="14202" formatCode="General">
                  <c:v>132</c:v>
                </c:pt>
                <c:pt idx="14203" formatCode="General">
                  <c:v>115</c:v>
                </c:pt>
                <c:pt idx="14204" formatCode="General">
                  <c:v>132</c:v>
                </c:pt>
                <c:pt idx="14205" formatCode="General">
                  <c:v>128</c:v>
                </c:pt>
                <c:pt idx="14206" formatCode="General">
                  <c:v>143</c:v>
                </c:pt>
                <c:pt idx="14207" formatCode="General">
                  <c:v>120</c:v>
                </c:pt>
                <c:pt idx="14208" formatCode="General">
                  <c:v>104</c:v>
                </c:pt>
                <c:pt idx="14209" formatCode="General">
                  <c:v>114</c:v>
                </c:pt>
                <c:pt idx="14210" formatCode="General">
                  <c:v>123</c:v>
                </c:pt>
                <c:pt idx="14211" formatCode="General">
                  <c:v>108</c:v>
                </c:pt>
                <c:pt idx="14212" formatCode="General">
                  <c:v>114</c:v>
                </c:pt>
                <c:pt idx="14213" formatCode="General">
                  <c:v>116</c:v>
                </c:pt>
                <c:pt idx="14214" formatCode="General">
                  <c:v>152</c:v>
                </c:pt>
                <c:pt idx="14215" formatCode="General">
                  <c:v>130</c:v>
                </c:pt>
                <c:pt idx="14216" formatCode="General">
                  <c:v>144</c:v>
                </c:pt>
                <c:pt idx="14217" formatCode="General">
                  <c:v>117</c:v>
                </c:pt>
                <c:pt idx="14218" formatCode="General">
                  <c:v>97</c:v>
                </c:pt>
                <c:pt idx="14219" formatCode="General">
                  <c:v>139</c:v>
                </c:pt>
                <c:pt idx="14220" formatCode="General">
                  <c:v>122</c:v>
                </c:pt>
                <c:pt idx="14221" formatCode="General">
                  <c:v>127</c:v>
                </c:pt>
                <c:pt idx="14222" formatCode="General">
                  <c:v>60</c:v>
                </c:pt>
                <c:pt idx="14223" formatCode="General">
                  <c:v>107</c:v>
                </c:pt>
                <c:pt idx="14224" formatCode="General">
                  <c:v>147</c:v>
                </c:pt>
                <c:pt idx="14225" formatCode="General">
                  <c:v>121</c:v>
                </c:pt>
                <c:pt idx="14226" formatCode="General">
                  <c:v>165</c:v>
                </c:pt>
                <c:pt idx="14227" formatCode="General">
                  <c:v>141</c:v>
                </c:pt>
                <c:pt idx="14228" formatCode="General">
                  <c:v>140</c:v>
                </c:pt>
                <c:pt idx="14229" formatCode="General">
                  <c:v>116</c:v>
                </c:pt>
                <c:pt idx="14230" formatCode="General">
                  <c:v>127</c:v>
                </c:pt>
                <c:pt idx="14231" formatCode="General">
                  <c:v>109</c:v>
                </c:pt>
                <c:pt idx="14232" formatCode="General">
                  <c:v>146</c:v>
                </c:pt>
                <c:pt idx="14233" formatCode="General">
                  <c:v>148</c:v>
                </c:pt>
                <c:pt idx="14234" formatCode="General">
                  <c:v>152</c:v>
                </c:pt>
                <c:pt idx="14235" formatCode="General">
                  <c:v>113</c:v>
                </c:pt>
                <c:pt idx="14236" formatCode="General">
                  <c:v>105</c:v>
                </c:pt>
                <c:pt idx="14237" formatCode="General">
                  <c:v>142</c:v>
                </c:pt>
                <c:pt idx="14238" formatCode="General">
                  <c:v>111</c:v>
                </c:pt>
                <c:pt idx="14239" formatCode="General">
                  <c:v>138</c:v>
                </c:pt>
                <c:pt idx="14240" formatCode="General">
                  <c:v>135</c:v>
                </c:pt>
                <c:pt idx="14241" formatCode="General">
                  <c:v>138</c:v>
                </c:pt>
                <c:pt idx="14242" formatCode="General">
                  <c:v>133</c:v>
                </c:pt>
                <c:pt idx="14243" formatCode="General">
                  <c:v>152</c:v>
                </c:pt>
                <c:pt idx="14244" formatCode="General">
                  <c:v>148</c:v>
                </c:pt>
                <c:pt idx="14245" formatCode="General">
                  <c:v>148</c:v>
                </c:pt>
                <c:pt idx="14246" formatCode="General">
                  <c:v>144</c:v>
                </c:pt>
                <c:pt idx="14247" formatCode="General">
                  <c:v>131</c:v>
                </c:pt>
                <c:pt idx="14248" formatCode="General">
                  <c:v>119</c:v>
                </c:pt>
                <c:pt idx="14249" formatCode="General">
                  <c:v>107</c:v>
                </c:pt>
                <c:pt idx="14250" formatCode="General">
                  <c:v>124</c:v>
                </c:pt>
                <c:pt idx="14251" formatCode="General">
                  <c:v>146</c:v>
                </c:pt>
                <c:pt idx="14252" formatCode="General">
                  <c:v>147</c:v>
                </c:pt>
                <c:pt idx="14253" formatCode="General">
                  <c:v>113</c:v>
                </c:pt>
                <c:pt idx="14254" formatCode="General">
                  <c:v>89</c:v>
                </c:pt>
                <c:pt idx="14255" formatCode="General">
                  <c:v>132</c:v>
                </c:pt>
                <c:pt idx="14256" formatCode="General">
                  <c:v>146</c:v>
                </c:pt>
                <c:pt idx="14257" formatCode="General">
                  <c:v>101</c:v>
                </c:pt>
                <c:pt idx="14258" formatCode="General">
                  <c:v>140</c:v>
                </c:pt>
                <c:pt idx="14259" formatCode="General">
                  <c:v>127</c:v>
                </c:pt>
                <c:pt idx="14260" formatCode="General">
                  <c:v>130</c:v>
                </c:pt>
                <c:pt idx="14261" formatCode="General">
                  <c:v>110</c:v>
                </c:pt>
                <c:pt idx="14262" formatCode="General">
                  <c:v>109</c:v>
                </c:pt>
                <c:pt idx="14263" formatCode="General">
                  <c:v>131</c:v>
                </c:pt>
                <c:pt idx="14264" formatCode="General">
                  <c:v>123</c:v>
                </c:pt>
                <c:pt idx="14265" formatCode="General">
                  <c:v>124</c:v>
                </c:pt>
                <c:pt idx="14266" formatCode="General">
                  <c:v>130</c:v>
                </c:pt>
                <c:pt idx="14267" formatCode="General">
                  <c:v>114</c:v>
                </c:pt>
                <c:pt idx="14268" formatCode="General">
                  <c:v>138</c:v>
                </c:pt>
                <c:pt idx="14269" formatCode="General">
                  <c:v>149</c:v>
                </c:pt>
                <c:pt idx="14270" formatCode="General">
                  <c:v>132</c:v>
                </c:pt>
                <c:pt idx="14271" formatCode="General">
                  <c:v>103</c:v>
                </c:pt>
                <c:pt idx="14272" formatCode="General">
                  <c:v>137</c:v>
                </c:pt>
                <c:pt idx="14273" formatCode="General">
                  <c:v>146</c:v>
                </c:pt>
                <c:pt idx="14274" formatCode="General">
                  <c:v>148</c:v>
                </c:pt>
                <c:pt idx="14275" formatCode="General">
                  <c:v>124</c:v>
                </c:pt>
                <c:pt idx="14276" formatCode="General">
                  <c:v>144</c:v>
                </c:pt>
                <c:pt idx="14277" formatCode="General">
                  <c:v>147</c:v>
                </c:pt>
                <c:pt idx="14278" formatCode="General">
                  <c:v>104</c:v>
                </c:pt>
                <c:pt idx="14279" formatCode="General">
                  <c:v>119</c:v>
                </c:pt>
                <c:pt idx="14280" formatCode="General">
                  <c:v>137</c:v>
                </c:pt>
                <c:pt idx="14281" formatCode="General">
                  <c:v>114</c:v>
                </c:pt>
                <c:pt idx="14282" formatCode="General">
                  <c:v>138</c:v>
                </c:pt>
                <c:pt idx="14283" formatCode="General">
                  <c:v>125</c:v>
                </c:pt>
                <c:pt idx="14284" formatCode="General">
                  <c:v>130</c:v>
                </c:pt>
                <c:pt idx="14285" formatCode="General">
                  <c:v>54</c:v>
                </c:pt>
                <c:pt idx="14286" formatCode="General">
                  <c:v>134</c:v>
                </c:pt>
                <c:pt idx="14287" formatCode="General">
                  <c:v>144</c:v>
                </c:pt>
                <c:pt idx="14288" formatCode="General">
                  <c:v>131</c:v>
                </c:pt>
                <c:pt idx="14289" formatCode="General">
                  <c:v>124</c:v>
                </c:pt>
                <c:pt idx="14290" formatCode="General">
                  <c:v>130</c:v>
                </c:pt>
                <c:pt idx="14291" formatCode="General">
                  <c:v>125</c:v>
                </c:pt>
                <c:pt idx="14292" formatCode="General">
                  <c:v>113</c:v>
                </c:pt>
                <c:pt idx="14293" formatCode="General">
                  <c:v>128</c:v>
                </c:pt>
                <c:pt idx="14294" formatCode="General">
                  <c:v>133</c:v>
                </c:pt>
                <c:pt idx="14295" formatCode="General">
                  <c:v>136</c:v>
                </c:pt>
                <c:pt idx="14296" formatCode="General">
                  <c:v>133</c:v>
                </c:pt>
                <c:pt idx="14297" formatCode="General">
                  <c:v>146</c:v>
                </c:pt>
                <c:pt idx="14298" formatCode="General">
                  <c:v>136</c:v>
                </c:pt>
                <c:pt idx="14299" formatCode="General">
                  <c:v>140</c:v>
                </c:pt>
                <c:pt idx="14300" formatCode="General">
                  <c:v>115</c:v>
                </c:pt>
                <c:pt idx="14301" formatCode="General">
                  <c:v>113</c:v>
                </c:pt>
                <c:pt idx="14302" formatCode="General">
                  <c:v>129</c:v>
                </c:pt>
                <c:pt idx="14303" formatCode="General">
                  <c:v>105</c:v>
                </c:pt>
                <c:pt idx="14304" formatCode="General">
                  <c:v>116</c:v>
                </c:pt>
                <c:pt idx="14305" formatCode="General">
                  <c:v>110</c:v>
                </c:pt>
                <c:pt idx="14306" formatCode="General">
                  <c:v>83</c:v>
                </c:pt>
                <c:pt idx="14307" formatCode="General">
                  <c:v>131</c:v>
                </c:pt>
                <c:pt idx="14308" formatCode="General">
                  <c:v>124</c:v>
                </c:pt>
                <c:pt idx="14309" formatCode="General">
                  <c:v>125</c:v>
                </c:pt>
                <c:pt idx="14310" formatCode="General">
                  <c:v>109</c:v>
                </c:pt>
                <c:pt idx="14311" formatCode="General">
                  <c:v>130</c:v>
                </c:pt>
                <c:pt idx="14312" formatCode="General">
                  <c:v>149</c:v>
                </c:pt>
                <c:pt idx="14313" formatCode="General">
                  <c:v>128</c:v>
                </c:pt>
                <c:pt idx="14314" formatCode="General">
                  <c:v>121</c:v>
                </c:pt>
                <c:pt idx="14315" formatCode="General">
                  <c:v>134</c:v>
                </c:pt>
                <c:pt idx="14316" formatCode="General">
                  <c:v>143</c:v>
                </c:pt>
                <c:pt idx="14317" formatCode="General">
                  <c:v>145</c:v>
                </c:pt>
                <c:pt idx="14318" formatCode="General">
                  <c:v>129</c:v>
                </c:pt>
                <c:pt idx="14319" formatCode="General">
                  <c:v>128</c:v>
                </c:pt>
                <c:pt idx="14320" formatCode="General">
                  <c:v>142</c:v>
                </c:pt>
                <c:pt idx="14321" formatCode="General">
                  <c:v>97</c:v>
                </c:pt>
                <c:pt idx="14322" formatCode="General">
                  <c:v>97</c:v>
                </c:pt>
                <c:pt idx="14323" formatCode="General">
                  <c:v>139</c:v>
                </c:pt>
                <c:pt idx="14324" formatCode="General">
                  <c:v>129</c:v>
                </c:pt>
                <c:pt idx="14325" formatCode="General">
                  <c:v>126</c:v>
                </c:pt>
                <c:pt idx="14326" formatCode="General">
                  <c:v>168</c:v>
                </c:pt>
                <c:pt idx="14327" formatCode="General">
                  <c:v>142</c:v>
                </c:pt>
                <c:pt idx="14328" formatCode="General">
                  <c:v>121</c:v>
                </c:pt>
                <c:pt idx="14329" formatCode="General">
                  <c:v>134</c:v>
                </c:pt>
                <c:pt idx="14330" formatCode="General">
                  <c:v>105</c:v>
                </c:pt>
                <c:pt idx="14331" formatCode="General">
                  <c:v>120</c:v>
                </c:pt>
                <c:pt idx="14332" formatCode="General">
                  <c:v>137</c:v>
                </c:pt>
                <c:pt idx="14333" formatCode="General">
                  <c:v>143</c:v>
                </c:pt>
                <c:pt idx="14334" formatCode="General">
                  <c:v>144</c:v>
                </c:pt>
                <c:pt idx="14335" formatCode="General">
                  <c:v>154</c:v>
                </c:pt>
                <c:pt idx="14336" formatCode="General">
                  <c:v>131</c:v>
                </c:pt>
                <c:pt idx="14337" formatCode="General">
                  <c:v>149</c:v>
                </c:pt>
                <c:pt idx="14338" formatCode="General">
                  <c:v>117</c:v>
                </c:pt>
                <c:pt idx="14339" formatCode="General">
                  <c:v>151</c:v>
                </c:pt>
                <c:pt idx="14340" formatCode="General">
                  <c:v>128</c:v>
                </c:pt>
                <c:pt idx="14341" formatCode="General">
                  <c:v>109</c:v>
                </c:pt>
                <c:pt idx="14342" formatCode="General">
                  <c:v>130</c:v>
                </c:pt>
                <c:pt idx="14343" formatCode="General">
                  <c:v>126</c:v>
                </c:pt>
                <c:pt idx="14344" formatCode="General">
                  <c:v>159</c:v>
                </c:pt>
                <c:pt idx="14345" formatCode="General">
                  <c:v>144</c:v>
                </c:pt>
                <c:pt idx="14346" formatCode="General">
                  <c:v>133</c:v>
                </c:pt>
                <c:pt idx="14347" formatCode="General">
                  <c:v>129</c:v>
                </c:pt>
                <c:pt idx="14348" formatCode="General">
                  <c:v>136</c:v>
                </c:pt>
                <c:pt idx="14349" formatCode="General">
                  <c:v>125</c:v>
                </c:pt>
                <c:pt idx="14350" formatCode="General">
                  <c:v>141</c:v>
                </c:pt>
                <c:pt idx="14351" formatCode="General">
                  <c:v>154</c:v>
                </c:pt>
                <c:pt idx="14352" formatCode="General">
                  <c:v>123</c:v>
                </c:pt>
                <c:pt idx="14353" formatCode="General">
                  <c:v>124</c:v>
                </c:pt>
                <c:pt idx="14354" formatCode="General">
                  <c:v>115</c:v>
                </c:pt>
                <c:pt idx="14355" formatCode="General">
                  <c:v>126</c:v>
                </c:pt>
                <c:pt idx="14356" formatCode="General">
                  <c:v>133</c:v>
                </c:pt>
                <c:pt idx="14357" formatCode="General">
                  <c:v>122</c:v>
                </c:pt>
                <c:pt idx="14358" formatCode="General">
                  <c:v>140</c:v>
                </c:pt>
                <c:pt idx="14359" formatCode="General">
                  <c:v>101</c:v>
                </c:pt>
                <c:pt idx="14360" formatCode="General">
                  <c:v>71</c:v>
                </c:pt>
                <c:pt idx="14361" formatCode="General">
                  <c:v>114</c:v>
                </c:pt>
                <c:pt idx="14362" formatCode="General">
                  <c:v>119</c:v>
                </c:pt>
                <c:pt idx="14363" formatCode="General">
                  <c:v>120</c:v>
                </c:pt>
                <c:pt idx="14364" formatCode="General">
                  <c:v>138</c:v>
                </c:pt>
                <c:pt idx="14365" formatCode="General">
                  <c:v>120</c:v>
                </c:pt>
                <c:pt idx="14366" formatCode="General">
                  <c:v>128</c:v>
                </c:pt>
                <c:pt idx="14367" formatCode="General">
                  <c:v>122</c:v>
                </c:pt>
                <c:pt idx="14368" formatCode="General">
                  <c:v>123</c:v>
                </c:pt>
                <c:pt idx="14369" formatCode="General">
                  <c:v>131</c:v>
                </c:pt>
                <c:pt idx="14370" formatCode="General">
                  <c:v>138</c:v>
                </c:pt>
                <c:pt idx="14371" formatCode="General">
                  <c:v>139</c:v>
                </c:pt>
                <c:pt idx="14372" formatCode="General">
                  <c:v>123</c:v>
                </c:pt>
                <c:pt idx="14373" formatCode="General">
                  <c:v>132</c:v>
                </c:pt>
                <c:pt idx="14374" formatCode="General">
                  <c:v>141</c:v>
                </c:pt>
                <c:pt idx="14375" formatCode="General">
                  <c:v>143</c:v>
                </c:pt>
                <c:pt idx="14376" formatCode="General">
                  <c:v>130</c:v>
                </c:pt>
                <c:pt idx="14377" formatCode="General">
                  <c:v>110</c:v>
                </c:pt>
                <c:pt idx="14378" formatCode="General">
                  <c:v>101</c:v>
                </c:pt>
                <c:pt idx="14379" formatCode="General">
                  <c:v>123</c:v>
                </c:pt>
                <c:pt idx="14380" formatCode="General">
                  <c:v>135</c:v>
                </c:pt>
                <c:pt idx="14381" formatCode="General">
                  <c:v>91</c:v>
                </c:pt>
                <c:pt idx="14382" formatCode="General">
                  <c:v>108</c:v>
                </c:pt>
                <c:pt idx="14383" formatCode="General">
                  <c:v>111</c:v>
                </c:pt>
                <c:pt idx="14384" formatCode="General">
                  <c:v>121</c:v>
                </c:pt>
                <c:pt idx="14385" formatCode="General">
                  <c:v>115</c:v>
                </c:pt>
                <c:pt idx="14386" formatCode="General">
                  <c:v>122</c:v>
                </c:pt>
                <c:pt idx="14387" formatCode="General">
                  <c:v>129</c:v>
                </c:pt>
                <c:pt idx="14388" formatCode="General">
                  <c:v>137</c:v>
                </c:pt>
                <c:pt idx="14389" formatCode="General">
                  <c:v>126</c:v>
                </c:pt>
                <c:pt idx="14390" formatCode="General">
                  <c:v>110</c:v>
                </c:pt>
                <c:pt idx="14391" formatCode="General">
                  <c:v>138</c:v>
                </c:pt>
                <c:pt idx="14392" formatCode="General">
                  <c:v>128</c:v>
                </c:pt>
                <c:pt idx="14393" formatCode="General">
                  <c:v>120</c:v>
                </c:pt>
                <c:pt idx="14394" formatCode="General">
                  <c:v>129</c:v>
                </c:pt>
                <c:pt idx="14395" formatCode="General">
                  <c:v>107</c:v>
                </c:pt>
                <c:pt idx="14396" formatCode="General">
                  <c:v>58</c:v>
                </c:pt>
                <c:pt idx="14397" formatCode="General">
                  <c:v>115</c:v>
                </c:pt>
                <c:pt idx="14398" formatCode="General">
                  <c:v>127</c:v>
                </c:pt>
                <c:pt idx="14399" formatCode="General">
                  <c:v>110</c:v>
                </c:pt>
                <c:pt idx="14400" formatCode="General">
                  <c:v>160</c:v>
                </c:pt>
                <c:pt idx="14401" formatCode="General">
                  <c:v>121</c:v>
                </c:pt>
                <c:pt idx="14402" formatCode="General">
                  <c:v>108</c:v>
                </c:pt>
                <c:pt idx="14403" formatCode="General">
                  <c:v>90</c:v>
                </c:pt>
                <c:pt idx="14404" formatCode="General">
                  <c:v>126</c:v>
                </c:pt>
                <c:pt idx="14405" formatCode="General">
                  <c:v>130</c:v>
                </c:pt>
                <c:pt idx="14406" formatCode="General">
                  <c:v>147</c:v>
                </c:pt>
                <c:pt idx="14407" formatCode="General">
                  <c:v>147</c:v>
                </c:pt>
                <c:pt idx="14408" formatCode="General">
                  <c:v>119</c:v>
                </c:pt>
                <c:pt idx="14409" formatCode="General">
                  <c:v>131</c:v>
                </c:pt>
                <c:pt idx="14410" formatCode="General">
                  <c:v>143</c:v>
                </c:pt>
                <c:pt idx="14411" formatCode="General">
                  <c:v>153</c:v>
                </c:pt>
                <c:pt idx="14412" formatCode="General">
                  <c:v>147</c:v>
                </c:pt>
                <c:pt idx="14413" formatCode="General">
                  <c:v>144</c:v>
                </c:pt>
                <c:pt idx="14414" formatCode="General">
                  <c:v>173</c:v>
                </c:pt>
                <c:pt idx="14415" formatCode="General">
                  <c:v>142</c:v>
                </c:pt>
                <c:pt idx="14416" formatCode="General">
                  <c:v>156</c:v>
                </c:pt>
                <c:pt idx="14417" formatCode="General">
                  <c:v>120</c:v>
                </c:pt>
                <c:pt idx="14418" formatCode="General">
                  <c:v>123</c:v>
                </c:pt>
                <c:pt idx="14419" formatCode="General">
                  <c:v>148</c:v>
                </c:pt>
                <c:pt idx="14420" formatCode="General">
                  <c:v>137</c:v>
                </c:pt>
                <c:pt idx="14421" formatCode="General">
                  <c:v>150</c:v>
                </c:pt>
                <c:pt idx="14422" formatCode="General">
                  <c:v>136</c:v>
                </c:pt>
                <c:pt idx="14423" formatCode="General">
                  <c:v>151</c:v>
                </c:pt>
                <c:pt idx="14424" formatCode="General">
                  <c:v>137</c:v>
                </c:pt>
                <c:pt idx="14425" formatCode="General">
                  <c:v>156</c:v>
                </c:pt>
                <c:pt idx="14426" formatCode="General">
                  <c:v>158</c:v>
                </c:pt>
                <c:pt idx="14427" formatCode="General">
                  <c:v>145</c:v>
                </c:pt>
                <c:pt idx="14428" formatCode="General">
                  <c:v>137</c:v>
                </c:pt>
                <c:pt idx="14429" formatCode="General">
                  <c:v>158</c:v>
                </c:pt>
                <c:pt idx="14430" formatCode="General">
                  <c:v>145</c:v>
                </c:pt>
                <c:pt idx="14431" formatCode="General">
                  <c:v>137</c:v>
                </c:pt>
                <c:pt idx="14432" formatCode="General">
                  <c:v>117</c:v>
                </c:pt>
                <c:pt idx="14433" formatCode="General">
                  <c:v>143</c:v>
                </c:pt>
                <c:pt idx="14434" formatCode="General">
                  <c:v>150</c:v>
                </c:pt>
                <c:pt idx="14435" formatCode="General">
                  <c:v>123</c:v>
                </c:pt>
                <c:pt idx="14436" formatCode="General">
                  <c:v>140</c:v>
                </c:pt>
                <c:pt idx="14437" formatCode="General">
                  <c:v>137</c:v>
                </c:pt>
                <c:pt idx="14438" formatCode="General">
                  <c:v>157</c:v>
                </c:pt>
                <c:pt idx="14439" formatCode="General">
                  <c:v>120</c:v>
                </c:pt>
                <c:pt idx="14440" formatCode="General">
                  <c:v>146</c:v>
                </c:pt>
                <c:pt idx="14441" formatCode="General">
                  <c:v>159</c:v>
                </c:pt>
                <c:pt idx="14442" formatCode="General">
                  <c:v>143</c:v>
                </c:pt>
                <c:pt idx="14443" formatCode="General">
                  <c:v>159</c:v>
                </c:pt>
                <c:pt idx="14444" formatCode="General">
                  <c:v>138</c:v>
                </c:pt>
                <c:pt idx="14445" formatCode="General">
                  <c:v>142</c:v>
                </c:pt>
                <c:pt idx="14446" formatCode="General">
                  <c:v>149</c:v>
                </c:pt>
                <c:pt idx="14447" formatCode="General">
                  <c:v>138</c:v>
                </c:pt>
                <c:pt idx="14448" formatCode="General">
                  <c:v>146</c:v>
                </c:pt>
                <c:pt idx="14449" formatCode="General">
                  <c:v>138</c:v>
                </c:pt>
                <c:pt idx="14450" formatCode="General">
                  <c:v>110</c:v>
                </c:pt>
                <c:pt idx="14451" formatCode="General">
                  <c:v>137</c:v>
                </c:pt>
                <c:pt idx="14452" formatCode="General">
                  <c:v>140</c:v>
                </c:pt>
                <c:pt idx="14453" formatCode="General">
                  <c:v>143</c:v>
                </c:pt>
                <c:pt idx="14454" formatCode="General">
                  <c:v>174</c:v>
                </c:pt>
                <c:pt idx="14455" formatCode="General">
                  <c:v>168</c:v>
                </c:pt>
                <c:pt idx="14456" formatCode="General">
                  <c:v>159</c:v>
                </c:pt>
                <c:pt idx="14457" formatCode="General">
                  <c:v>148</c:v>
                </c:pt>
                <c:pt idx="14458" formatCode="General">
                  <c:v>111</c:v>
                </c:pt>
                <c:pt idx="14459" formatCode="General">
                  <c:v>132</c:v>
                </c:pt>
                <c:pt idx="14460" formatCode="General">
                  <c:v>117</c:v>
                </c:pt>
                <c:pt idx="14461" formatCode="General">
                  <c:v>126</c:v>
                </c:pt>
                <c:pt idx="14462" formatCode="General">
                  <c:v>146</c:v>
                </c:pt>
                <c:pt idx="14463" formatCode="General">
                  <c:v>133</c:v>
                </c:pt>
                <c:pt idx="14464" formatCode="General">
                  <c:v>115</c:v>
                </c:pt>
                <c:pt idx="14465" formatCode="General">
                  <c:v>117</c:v>
                </c:pt>
                <c:pt idx="14466" formatCode="General">
                  <c:v>128</c:v>
                </c:pt>
                <c:pt idx="14467" formatCode="General">
                  <c:v>110</c:v>
                </c:pt>
                <c:pt idx="14468" formatCode="General">
                  <c:v>126</c:v>
                </c:pt>
                <c:pt idx="14469" formatCode="General">
                  <c:v>132</c:v>
                </c:pt>
                <c:pt idx="14470" formatCode="General">
                  <c:v>117</c:v>
                </c:pt>
                <c:pt idx="14471" formatCode="General">
                  <c:v>123</c:v>
                </c:pt>
                <c:pt idx="14472" formatCode="General">
                  <c:v>138</c:v>
                </c:pt>
                <c:pt idx="14473" formatCode="General">
                  <c:v>126</c:v>
                </c:pt>
                <c:pt idx="14474" formatCode="General">
                  <c:v>121</c:v>
                </c:pt>
                <c:pt idx="14475" formatCode="General">
                  <c:v>106</c:v>
                </c:pt>
                <c:pt idx="14476" formatCode="General">
                  <c:v>114</c:v>
                </c:pt>
                <c:pt idx="14477" formatCode="General">
                  <c:v>136</c:v>
                </c:pt>
                <c:pt idx="14478" formatCode="General">
                  <c:v>112</c:v>
                </c:pt>
                <c:pt idx="14479" formatCode="General">
                  <c:v>130</c:v>
                </c:pt>
                <c:pt idx="14480" formatCode="General">
                  <c:v>149</c:v>
                </c:pt>
                <c:pt idx="14481" formatCode="General">
                  <c:v>111</c:v>
                </c:pt>
                <c:pt idx="14482" formatCode="General">
                  <c:v>141</c:v>
                </c:pt>
                <c:pt idx="14483" formatCode="General">
                  <c:v>135</c:v>
                </c:pt>
                <c:pt idx="14484" formatCode="General">
                  <c:v>106</c:v>
                </c:pt>
                <c:pt idx="14485" formatCode="General">
                  <c:v>123</c:v>
                </c:pt>
                <c:pt idx="14486" formatCode="General">
                  <c:v>119</c:v>
                </c:pt>
                <c:pt idx="14487" formatCode="General">
                  <c:v>132</c:v>
                </c:pt>
                <c:pt idx="14488" formatCode="General">
                  <c:v>120</c:v>
                </c:pt>
                <c:pt idx="14489" formatCode="General">
                  <c:v>117</c:v>
                </c:pt>
                <c:pt idx="14490" formatCode="General">
                  <c:v>114</c:v>
                </c:pt>
                <c:pt idx="14491" formatCode="General">
                  <c:v>120</c:v>
                </c:pt>
                <c:pt idx="14492" formatCode="General">
                  <c:v>122</c:v>
                </c:pt>
                <c:pt idx="14493" formatCode="General">
                  <c:v>118</c:v>
                </c:pt>
                <c:pt idx="14494" formatCode="General">
                  <c:v>144</c:v>
                </c:pt>
                <c:pt idx="14495" formatCode="General">
                  <c:v>116</c:v>
                </c:pt>
                <c:pt idx="14496" formatCode="General">
                  <c:v>115</c:v>
                </c:pt>
                <c:pt idx="14497" formatCode="General">
                  <c:v>150</c:v>
                </c:pt>
                <c:pt idx="14498" formatCode="General">
                  <c:v>119</c:v>
                </c:pt>
                <c:pt idx="14499" formatCode="General">
                  <c:v>139</c:v>
                </c:pt>
                <c:pt idx="14500" formatCode="General">
                  <c:v>129</c:v>
                </c:pt>
                <c:pt idx="14501" formatCode="General">
                  <c:v>138</c:v>
                </c:pt>
                <c:pt idx="14502" formatCode="General">
                  <c:v>139</c:v>
                </c:pt>
                <c:pt idx="14503" formatCode="General">
                  <c:v>137</c:v>
                </c:pt>
                <c:pt idx="14504" formatCode="General">
                  <c:v>133</c:v>
                </c:pt>
                <c:pt idx="14505" formatCode="General">
                  <c:v>125</c:v>
                </c:pt>
                <c:pt idx="14506" formatCode="General">
                  <c:v>136</c:v>
                </c:pt>
                <c:pt idx="14507" formatCode="General">
                  <c:v>128</c:v>
                </c:pt>
                <c:pt idx="14508" formatCode="General">
                  <c:v>138</c:v>
                </c:pt>
                <c:pt idx="14509" formatCode="General">
                  <c:v>124</c:v>
                </c:pt>
                <c:pt idx="14510" formatCode="General">
                  <c:v>139</c:v>
                </c:pt>
                <c:pt idx="14511" formatCode="General">
                  <c:v>136</c:v>
                </c:pt>
                <c:pt idx="14512" formatCode="General">
                  <c:v>131</c:v>
                </c:pt>
                <c:pt idx="14513" formatCode="General">
                  <c:v>106</c:v>
                </c:pt>
                <c:pt idx="14514" formatCode="General">
                  <c:v>134</c:v>
                </c:pt>
                <c:pt idx="14515" formatCode="General">
                  <c:v>136</c:v>
                </c:pt>
                <c:pt idx="14516" formatCode="General">
                  <c:v>130</c:v>
                </c:pt>
                <c:pt idx="14517" formatCode="General">
                  <c:v>145</c:v>
                </c:pt>
                <c:pt idx="14518" formatCode="General">
                  <c:v>134</c:v>
                </c:pt>
                <c:pt idx="14519" formatCode="General">
                  <c:v>149</c:v>
                </c:pt>
                <c:pt idx="14520" formatCode="General">
                  <c:v>144</c:v>
                </c:pt>
                <c:pt idx="14521" formatCode="General">
                  <c:v>133</c:v>
                </c:pt>
                <c:pt idx="14522" formatCode="General">
                  <c:v>94</c:v>
                </c:pt>
                <c:pt idx="14523" formatCode="General">
                  <c:v>129</c:v>
                </c:pt>
                <c:pt idx="14524" formatCode="General">
                  <c:v>102</c:v>
                </c:pt>
                <c:pt idx="14525" formatCode="General">
                  <c:v>121</c:v>
                </c:pt>
                <c:pt idx="14526" formatCode="General">
                  <c:v>136</c:v>
                </c:pt>
                <c:pt idx="14527" formatCode="General">
                  <c:v>126</c:v>
                </c:pt>
                <c:pt idx="14528" formatCode="General">
                  <c:v>128</c:v>
                </c:pt>
                <c:pt idx="14529" formatCode="General">
                  <c:v>143</c:v>
                </c:pt>
                <c:pt idx="14530" formatCode="General">
                  <c:v>128</c:v>
                </c:pt>
                <c:pt idx="14531" formatCode="General">
                  <c:v>125</c:v>
                </c:pt>
                <c:pt idx="14532" formatCode="General">
                  <c:v>154</c:v>
                </c:pt>
                <c:pt idx="14533" formatCode="General">
                  <c:v>142</c:v>
                </c:pt>
                <c:pt idx="14534" formatCode="General">
                  <c:v>129</c:v>
                </c:pt>
                <c:pt idx="14535" formatCode="General">
                  <c:v>136</c:v>
                </c:pt>
                <c:pt idx="14536" formatCode="General">
                  <c:v>98</c:v>
                </c:pt>
                <c:pt idx="14537" formatCode="General">
                  <c:v>137</c:v>
                </c:pt>
                <c:pt idx="14538" formatCode="General">
                  <c:v>127</c:v>
                </c:pt>
                <c:pt idx="14539" formatCode="General">
                  <c:v>133</c:v>
                </c:pt>
                <c:pt idx="14540" formatCode="General">
                  <c:v>132</c:v>
                </c:pt>
                <c:pt idx="14541" formatCode="General">
                  <c:v>124</c:v>
                </c:pt>
                <c:pt idx="14542" formatCode="General">
                  <c:v>115</c:v>
                </c:pt>
                <c:pt idx="14543" formatCode="General">
                  <c:v>114</c:v>
                </c:pt>
                <c:pt idx="14544" formatCode="General">
                  <c:v>124</c:v>
                </c:pt>
                <c:pt idx="14545" formatCode="General">
                  <c:v>130</c:v>
                </c:pt>
                <c:pt idx="14546" formatCode="General">
                  <c:v>121</c:v>
                </c:pt>
                <c:pt idx="14547" formatCode="General">
                  <c:v>118</c:v>
                </c:pt>
                <c:pt idx="14548" formatCode="General">
                  <c:v>128</c:v>
                </c:pt>
                <c:pt idx="14549" formatCode="General">
                  <c:v>123</c:v>
                </c:pt>
                <c:pt idx="14550" formatCode="General">
                  <c:v>123</c:v>
                </c:pt>
                <c:pt idx="14551" formatCode="General">
                  <c:v>116</c:v>
                </c:pt>
                <c:pt idx="14552" formatCode="General">
                  <c:v>125</c:v>
                </c:pt>
                <c:pt idx="14553" formatCode="General">
                  <c:v>123</c:v>
                </c:pt>
                <c:pt idx="14554" formatCode="General">
                  <c:v>103</c:v>
                </c:pt>
                <c:pt idx="14555" formatCode="General">
                  <c:v>130</c:v>
                </c:pt>
                <c:pt idx="14556" formatCode="General">
                  <c:v>123</c:v>
                </c:pt>
                <c:pt idx="14557" formatCode="General">
                  <c:v>121</c:v>
                </c:pt>
                <c:pt idx="14558" formatCode="General">
                  <c:v>105</c:v>
                </c:pt>
                <c:pt idx="14559" formatCode="General">
                  <c:v>105</c:v>
                </c:pt>
                <c:pt idx="14560" formatCode="General">
                  <c:v>113</c:v>
                </c:pt>
                <c:pt idx="14561" formatCode="General">
                  <c:v>140</c:v>
                </c:pt>
                <c:pt idx="14562" formatCode="General">
                  <c:v>88</c:v>
                </c:pt>
                <c:pt idx="14563" formatCode="General">
                  <c:v>122</c:v>
                </c:pt>
                <c:pt idx="14564" formatCode="General">
                  <c:v>130</c:v>
                </c:pt>
                <c:pt idx="14565" formatCode="General">
                  <c:v>116</c:v>
                </c:pt>
                <c:pt idx="14566" formatCode="General">
                  <c:v>123</c:v>
                </c:pt>
                <c:pt idx="14567" formatCode="General">
                  <c:v>120</c:v>
                </c:pt>
                <c:pt idx="14568" formatCode="General">
                  <c:v>120</c:v>
                </c:pt>
                <c:pt idx="14569" formatCode="General">
                  <c:v>83</c:v>
                </c:pt>
                <c:pt idx="14570" formatCode="General">
                  <c:v>102</c:v>
                </c:pt>
                <c:pt idx="14571" formatCode="General">
                  <c:v>133</c:v>
                </c:pt>
                <c:pt idx="14572" formatCode="General">
                  <c:v>124</c:v>
                </c:pt>
                <c:pt idx="14573" formatCode="General">
                  <c:v>122</c:v>
                </c:pt>
                <c:pt idx="14574" formatCode="General">
                  <c:v>107</c:v>
                </c:pt>
                <c:pt idx="14575" formatCode="General">
                  <c:v>132</c:v>
                </c:pt>
                <c:pt idx="14576" formatCode="General">
                  <c:v>132</c:v>
                </c:pt>
                <c:pt idx="14577" formatCode="General">
                  <c:v>133</c:v>
                </c:pt>
                <c:pt idx="14578" formatCode="General">
                  <c:v>104</c:v>
                </c:pt>
                <c:pt idx="14579" formatCode="General">
                  <c:v>101</c:v>
                </c:pt>
                <c:pt idx="14580" formatCode="General">
                  <c:v>116</c:v>
                </c:pt>
                <c:pt idx="14581" formatCode="General">
                  <c:v>136</c:v>
                </c:pt>
                <c:pt idx="14582" formatCode="General">
                  <c:v>110</c:v>
                </c:pt>
                <c:pt idx="14583" formatCode="General">
                  <c:v>121</c:v>
                </c:pt>
                <c:pt idx="14584" formatCode="General">
                  <c:v>130</c:v>
                </c:pt>
                <c:pt idx="14585" formatCode="General">
                  <c:v>125</c:v>
                </c:pt>
                <c:pt idx="14586" formatCode="General">
                  <c:v>128</c:v>
                </c:pt>
                <c:pt idx="14587" formatCode="General">
                  <c:v>119</c:v>
                </c:pt>
                <c:pt idx="14588" formatCode="General">
                  <c:v>131</c:v>
                </c:pt>
                <c:pt idx="14589" formatCode="General">
                  <c:v>134</c:v>
                </c:pt>
                <c:pt idx="14590" formatCode="General">
                  <c:v>99</c:v>
                </c:pt>
                <c:pt idx="14591" formatCode="General">
                  <c:v>120</c:v>
                </c:pt>
                <c:pt idx="14592" formatCode="General">
                  <c:v>119</c:v>
                </c:pt>
                <c:pt idx="14593" formatCode="General">
                  <c:v>106</c:v>
                </c:pt>
                <c:pt idx="14594" formatCode="General">
                  <c:v>122</c:v>
                </c:pt>
                <c:pt idx="14595" formatCode="General">
                  <c:v>119</c:v>
                </c:pt>
                <c:pt idx="14596" formatCode="General">
                  <c:v>123</c:v>
                </c:pt>
                <c:pt idx="14597" formatCode="General">
                  <c:v>98</c:v>
                </c:pt>
                <c:pt idx="14598" formatCode="General">
                  <c:v>113</c:v>
                </c:pt>
                <c:pt idx="14599" formatCode="General">
                  <c:v>112</c:v>
                </c:pt>
                <c:pt idx="14600" formatCode="General">
                  <c:v>108</c:v>
                </c:pt>
                <c:pt idx="14601" formatCode="General">
                  <c:v>123</c:v>
                </c:pt>
                <c:pt idx="14602" formatCode="General">
                  <c:v>102</c:v>
                </c:pt>
                <c:pt idx="14603" formatCode="General">
                  <c:v>137</c:v>
                </c:pt>
                <c:pt idx="14604" formatCode="General">
                  <c:v>121</c:v>
                </c:pt>
                <c:pt idx="14605" formatCode="General">
                  <c:v>109</c:v>
                </c:pt>
                <c:pt idx="14606" formatCode="General">
                  <c:v>127</c:v>
                </c:pt>
                <c:pt idx="14607" formatCode="General">
                  <c:v>134</c:v>
                </c:pt>
                <c:pt idx="14608" formatCode="General">
                  <c:v>87</c:v>
                </c:pt>
                <c:pt idx="14609" formatCode="General">
                  <c:v>112</c:v>
                </c:pt>
                <c:pt idx="14610" formatCode="General">
                  <c:v>137</c:v>
                </c:pt>
                <c:pt idx="14611" formatCode="General">
                  <c:v>111</c:v>
                </c:pt>
                <c:pt idx="14612" formatCode="General">
                  <c:v>128</c:v>
                </c:pt>
                <c:pt idx="14613" formatCode="General">
                  <c:v>132</c:v>
                </c:pt>
                <c:pt idx="14614" formatCode="General">
                  <c:v>140</c:v>
                </c:pt>
                <c:pt idx="14615" formatCode="General">
                  <c:v>126</c:v>
                </c:pt>
                <c:pt idx="14616" formatCode="General">
                  <c:v>121</c:v>
                </c:pt>
                <c:pt idx="14617" formatCode="General">
                  <c:v>126</c:v>
                </c:pt>
                <c:pt idx="14618" formatCode="General">
                  <c:v>107</c:v>
                </c:pt>
                <c:pt idx="14619" formatCode="General">
                  <c:v>120</c:v>
                </c:pt>
                <c:pt idx="14620" formatCode="General">
                  <c:v>131</c:v>
                </c:pt>
                <c:pt idx="14621" formatCode="General">
                  <c:v>137</c:v>
                </c:pt>
                <c:pt idx="14622" formatCode="General">
                  <c:v>147</c:v>
                </c:pt>
                <c:pt idx="14623" formatCode="General">
                  <c:v>98</c:v>
                </c:pt>
                <c:pt idx="14624" formatCode="General">
                  <c:v>115</c:v>
                </c:pt>
                <c:pt idx="14625" formatCode="General">
                  <c:v>101</c:v>
                </c:pt>
                <c:pt idx="14626" formatCode="General">
                  <c:v>126</c:v>
                </c:pt>
                <c:pt idx="14627" formatCode="General">
                  <c:v>115</c:v>
                </c:pt>
                <c:pt idx="14628" formatCode="General">
                  <c:v>137</c:v>
                </c:pt>
                <c:pt idx="14629" formatCode="General">
                  <c:v>127</c:v>
                </c:pt>
                <c:pt idx="14630" formatCode="General">
                  <c:v>133</c:v>
                </c:pt>
                <c:pt idx="14631" formatCode="General">
                  <c:v>132</c:v>
                </c:pt>
                <c:pt idx="14632" formatCode="General">
                  <c:v>125</c:v>
                </c:pt>
                <c:pt idx="14633" formatCode="General">
                  <c:v>117</c:v>
                </c:pt>
                <c:pt idx="14634" formatCode="General">
                  <c:v>120</c:v>
                </c:pt>
                <c:pt idx="14635" formatCode="General">
                  <c:v>122</c:v>
                </c:pt>
                <c:pt idx="14636" formatCode="General">
                  <c:v>120</c:v>
                </c:pt>
                <c:pt idx="14637" formatCode="General">
                  <c:v>131</c:v>
                </c:pt>
                <c:pt idx="14638" formatCode="General">
                  <c:v>124</c:v>
                </c:pt>
                <c:pt idx="14639" formatCode="General">
                  <c:v>121</c:v>
                </c:pt>
                <c:pt idx="14640" formatCode="General">
                  <c:v>148</c:v>
                </c:pt>
                <c:pt idx="14641" formatCode="General">
                  <c:v>120</c:v>
                </c:pt>
                <c:pt idx="14642" formatCode="General">
                  <c:v>108</c:v>
                </c:pt>
                <c:pt idx="14643" formatCode="General">
                  <c:v>132</c:v>
                </c:pt>
                <c:pt idx="14644" formatCode="General">
                  <c:v>118</c:v>
                </c:pt>
                <c:pt idx="14645" formatCode="General">
                  <c:v>135</c:v>
                </c:pt>
                <c:pt idx="14646" formatCode="General">
                  <c:v>121</c:v>
                </c:pt>
                <c:pt idx="14647" formatCode="General">
                  <c:v>126</c:v>
                </c:pt>
                <c:pt idx="14648" formatCode="General">
                  <c:v>122</c:v>
                </c:pt>
                <c:pt idx="14649" formatCode="General">
                  <c:v>142</c:v>
                </c:pt>
                <c:pt idx="14650" formatCode="General">
                  <c:v>122</c:v>
                </c:pt>
                <c:pt idx="14651" formatCode="General">
                  <c:v>108</c:v>
                </c:pt>
                <c:pt idx="14652" formatCode="General">
                  <c:v>129</c:v>
                </c:pt>
                <c:pt idx="14653" formatCode="General">
                  <c:v>110</c:v>
                </c:pt>
                <c:pt idx="14654" formatCode="General">
                  <c:v>120</c:v>
                </c:pt>
                <c:pt idx="14655" formatCode="General">
                  <c:v>127</c:v>
                </c:pt>
                <c:pt idx="14656" formatCode="General">
                  <c:v>94</c:v>
                </c:pt>
                <c:pt idx="14657" formatCode="General">
                  <c:v>112</c:v>
                </c:pt>
                <c:pt idx="14658" formatCode="General">
                  <c:v>116</c:v>
                </c:pt>
                <c:pt idx="14659" formatCode="General">
                  <c:v>106</c:v>
                </c:pt>
                <c:pt idx="14660" formatCode="General">
                  <c:v>122</c:v>
                </c:pt>
                <c:pt idx="14661" formatCode="General">
                  <c:v>143</c:v>
                </c:pt>
                <c:pt idx="14662" formatCode="General">
                  <c:v>129</c:v>
                </c:pt>
                <c:pt idx="14663" formatCode="General">
                  <c:v>124</c:v>
                </c:pt>
                <c:pt idx="14664" formatCode="General">
                  <c:v>123</c:v>
                </c:pt>
                <c:pt idx="14665" formatCode="General">
                  <c:v>128</c:v>
                </c:pt>
                <c:pt idx="14666" formatCode="General">
                  <c:v>124</c:v>
                </c:pt>
                <c:pt idx="14667" formatCode="General">
                  <c:v>127</c:v>
                </c:pt>
                <c:pt idx="14668" formatCode="General">
                  <c:v>121</c:v>
                </c:pt>
                <c:pt idx="14669" formatCode="General">
                  <c:v>125</c:v>
                </c:pt>
                <c:pt idx="14670" formatCode="General">
                  <c:v>100</c:v>
                </c:pt>
                <c:pt idx="14671" formatCode="General">
                  <c:v>106</c:v>
                </c:pt>
                <c:pt idx="14672" formatCode="General">
                  <c:v>113</c:v>
                </c:pt>
                <c:pt idx="14673" formatCode="General">
                  <c:v>115</c:v>
                </c:pt>
                <c:pt idx="14674" formatCode="General">
                  <c:v>92</c:v>
                </c:pt>
                <c:pt idx="14675" formatCode="General">
                  <c:v>62</c:v>
                </c:pt>
                <c:pt idx="14676" formatCode="General">
                  <c:v>122</c:v>
                </c:pt>
                <c:pt idx="14677" formatCode="General">
                  <c:v>117</c:v>
                </c:pt>
                <c:pt idx="14678" formatCode="General">
                  <c:v>131</c:v>
                </c:pt>
                <c:pt idx="14679" formatCode="General">
                  <c:v>121</c:v>
                </c:pt>
                <c:pt idx="14680" formatCode="General">
                  <c:v>134</c:v>
                </c:pt>
                <c:pt idx="14681" formatCode="General">
                  <c:v>130</c:v>
                </c:pt>
                <c:pt idx="14682" formatCode="General">
                  <c:v>119</c:v>
                </c:pt>
                <c:pt idx="14683" formatCode="General">
                  <c:v>126</c:v>
                </c:pt>
                <c:pt idx="14684" formatCode="General">
                  <c:v>127</c:v>
                </c:pt>
                <c:pt idx="14685" formatCode="General">
                  <c:v>128</c:v>
                </c:pt>
                <c:pt idx="14686" formatCode="General">
                  <c:v>115</c:v>
                </c:pt>
                <c:pt idx="14687" formatCode="General">
                  <c:v>117</c:v>
                </c:pt>
                <c:pt idx="14688" formatCode="General">
                  <c:v>116</c:v>
                </c:pt>
                <c:pt idx="14689" formatCode="General">
                  <c:v>99</c:v>
                </c:pt>
                <c:pt idx="14690" formatCode="General">
                  <c:v>136</c:v>
                </c:pt>
                <c:pt idx="14691" formatCode="General">
                  <c:v>111</c:v>
                </c:pt>
                <c:pt idx="14692" formatCode="General">
                  <c:v>135</c:v>
                </c:pt>
                <c:pt idx="14693" formatCode="General">
                  <c:v>82</c:v>
                </c:pt>
                <c:pt idx="14694" formatCode="General">
                  <c:v>138</c:v>
                </c:pt>
                <c:pt idx="14695" formatCode="General">
                  <c:v>116</c:v>
                </c:pt>
                <c:pt idx="14696" formatCode="General">
                  <c:v>117</c:v>
                </c:pt>
                <c:pt idx="14697" formatCode="General">
                  <c:v>137</c:v>
                </c:pt>
                <c:pt idx="14698" formatCode="General">
                  <c:v>135</c:v>
                </c:pt>
                <c:pt idx="14699" formatCode="General">
                  <c:v>123</c:v>
                </c:pt>
                <c:pt idx="14700" formatCode="General">
                  <c:v>122</c:v>
                </c:pt>
                <c:pt idx="14701" formatCode="General">
                  <c:v>133</c:v>
                </c:pt>
                <c:pt idx="14702" formatCode="General">
                  <c:v>113</c:v>
                </c:pt>
                <c:pt idx="14703" formatCode="General">
                  <c:v>92</c:v>
                </c:pt>
                <c:pt idx="14704" formatCode="General">
                  <c:v>123</c:v>
                </c:pt>
                <c:pt idx="14705" formatCode="General">
                  <c:v>104</c:v>
                </c:pt>
                <c:pt idx="14706" formatCode="General">
                  <c:v>125</c:v>
                </c:pt>
                <c:pt idx="14707" formatCode="General">
                  <c:v>114</c:v>
                </c:pt>
                <c:pt idx="14708" formatCode="General">
                  <c:v>102</c:v>
                </c:pt>
                <c:pt idx="14709" formatCode="General">
                  <c:v>139</c:v>
                </c:pt>
                <c:pt idx="14710" formatCode="General">
                  <c:v>117</c:v>
                </c:pt>
                <c:pt idx="14711" formatCode="General">
                  <c:v>139</c:v>
                </c:pt>
                <c:pt idx="14712" formatCode="General">
                  <c:v>121</c:v>
                </c:pt>
                <c:pt idx="14713" formatCode="General">
                  <c:v>124</c:v>
                </c:pt>
                <c:pt idx="14714" formatCode="General">
                  <c:v>114</c:v>
                </c:pt>
                <c:pt idx="14715" formatCode="General">
                  <c:v>96</c:v>
                </c:pt>
                <c:pt idx="14716" formatCode="General">
                  <c:v>136</c:v>
                </c:pt>
                <c:pt idx="14717" formatCode="General">
                  <c:v>139</c:v>
                </c:pt>
                <c:pt idx="14718" formatCode="General">
                  <c:v>145</c:v>
                </c:pt>
                <c:pt idx="14719" formatCode="General">
                  <c:v>118</c:v>
                </c:pt>
                <c:pt idx="14720" formatCode="General">
                  <c:v>114</c:v>
                </c:pt>
                <c:pt idx="14721" formatCode="General">
                  <c:v>114</c:v>
                </c:pt>
                <c:pt idx="14722" formatCode="General">
                  <c:v>132</c:v>
                </c:pt>
                <c:pt idx="14723" formatCode="General">
                  <c:v>141</c:v>
                </c:pt>
                <c:pt idx="14724" formatCode="General">
                  <c:v>118</c:v>
                </c:pt>
                <c:pt idx="14725" formatCode="General">
                  <c:v>114</c:v>
                </c:pt>
                <c:pt idx="14726" formatCode="General">
                  <c:v>108</c:v>
                </c:pt>
                <c:pt idx="14727" formatCode="General">
                  <c:v>110</c:v>
                </c:pt>
                <c:pt idx="14728" formatCode="General">
                  <c:v>133</c:v>
                </c:pt>
                <c:pt idx="14729" formatCode="General">
                  <c:v>140</c:v>
                </c:pt>
                <c:pt idx="14730" formatCode="General">
                  <c:v>118</c:v>
                </c:pt>
                <c:pt idx="14731" formatCode="General">
                  <c:v>130</c:v>
                </c:pt>
                <c:pt idx="14732" formatCode="General">
                  <c:v>112</c:v>
                </c:pt>
                <c:pt idx="14733" formatCode="General">
                  <c:v>138</c:v>
                </c:pt>
                <c:pt idx="14734" formatCode="General">
                  <c:v>113</c:v>
                </c:pt>
                <c:pt idx="14735" formatCode="General">
                  <c:v>124</c:v>
                </c:pt>
                <c:pt idx="14736" formatCode="General">
                  <c:v>107</c:v>
                </c:pt>
                <c:pt idx="14737" formatCode="General">
                  <c:v>99</c:v>
                </c:pt>
                <c:pt idx="14738" formatCode="General">
                  <c:v>110</c:v>
                </c:pt>
                <c:pt idx="14739" formatCode="General">
                  <c:v>124</c:v>
                </c:pt>
                <c:pt idx="14740" formatCode="General">
                  <c:v>117</c:v>
                </c:pt>
                <c:pt idx="14741" formatCode="General">
                  <c:v>113</c:v>
                </c:pt>
                <c:pt idx="14742" formatCode="General">
                  <c:v>130</c:v>
                </c:pt>
                <c:pt idx="14743" formatCode="General">
                  <c:v>138</c:v>
                </c:pt>
                <c:pt idx="14744" formatCode="General">
                  <c:v>99</c:v>
                </c:pt>
                <c:pt idx="14745" formatCode="General">
                  <c:v>124</c:v>
                </c:pt>
                <c:pt idx="14746" formatCode="General">
                  <c:v>134</c:v>
                </c:pt>
                <c:pt idx="14747" formatCode="General">
                  <c:v>113</c:v>
                </c:pt>
                <c:pt idx="14748" formatCode="General">
                  <c:v>106</c:v>
                </c:pt>
                <c:pt idx="14749" formatCode="General">
                  <c:v>127</c:v>
                </c:pt>
                <c:pt idx="14750" formatCode="General">
                  <c:v>126</c:v>
                </c:pt>
                <c:pt idx="14751" formatCode="General">
                  <c:v>113</c:v>
                </c:pt>
                <c:pt idx="14752" formatCode="General">
                  <c:v>129</c:v>
                </c:pt>
                <c:pt idx="14753" formatCode="General">
                  <c:v>123</c:v>
                </c:pt>
                <c:pt idx="14754" formatCode="General">
                  <c:v>131</c:v>
                </c:pt>
                <c:pt idx="14755" formatCode="General">
                  <c:v>129</c:v>
                </c:pt>
                <c:pt idx="14756" formatCode="General">
                  <c:v>114</c:v>
                </c:pt>
                <c:pt idx="14757" formatCode="General">
                  <c:v>103</c:v>
                </c:pt>
                <c:pt idx="14758" formatCode="General">
                  <c:v>120</c:v>
                </c:pt>
                <c:pt idx="14759" formatCode="General">
                  <c:v>120</c:v>
                </c:pt>
                <c:pt idx="14760" formatCode="General">
                  <c:v>128</c:v>
                </c:pt>
                <c:pt idx="14761" formatCode="General">
                  <c:v>124</c:v>
                </c:pt>
                <c:pt idx="14762" formatCode="General">
                  <c:v>137</c:v>
                </c:pt>
                <c:pt idx="14763" formatCode="General">
                  <c:v>129</c:v>
                </c:pt>
                <c:pt idx="14764" formatCode="General">
                  <c:v>134</c:v>
                </c:pt>
                <c:pt idx="14765" formatCode="General">
                  <c:v>114</c:v>
                </c:pt>
                <c:pt idx="14766" formatCode="General">
                  <c:v>116</c:v>
                </c:pt>
                <c:pt idx="14767" formatCode="General">
                  <c:v>122</c:v>
                </c:pt>
                <c:pt idx="14768" formatCode="General">
                  <c:v>129</c:v>
                </c:pt>
                <c:pt idx="14769" formatCode="General">
                  <c:v>117</c:v>
                </c:pt>
                <c:pt idx="14770" formatCode="General">
                  <c:v>142</c:v>
                </c:pt>
                <c:pt idx="14771" formatCode="General">
                  <c:v>130</c:v>
                </c:pt>
                <c:pt idx="14772" formatCode="General">
                  <c:v>121</c:v>
                </c:pt>
                <c:pt idx="14773" formatCode="General">
                  <c:v>128</c:v>
                </c:pt>
                <c:pt idx="14774" formatCode="General">
                  <c:v>114</c:v>
                </c:pt>
                <c:pt idx="14775" formatCode="General">
                  <c:v>134</c:v>
                </c:pt>
                <c:pt idx="14776" formatCode="General">
                  <c:v>116</c:v>
                </c:pt>
                <c:pt idx="14777" formatCode="General">
                  <c:v>115</c:v>
                </c:pt>
                <c:pt idx="14778" formatCode="General">
                  <c:v>127</c:v>
                </c:pt>
                <c:pt idx="14779" formatCode="General">
                  <c:v>116</c:v>
                </c:pt>
                <c:pt idx="14780" formatCode="General">
                  <c:v>119</c:v>
                </c:pt>
                <c:pt idx="14781" formatCode="General">
                  <c:v>109</c:v>
                </c:pt>
                <c:pt idx="14782" formatCode="General">
                  <c:v>138</c:v>
                </c:pt>
                <c:pt idx="14783" formatCode="General">
                  <c:v>132</c:v>
                </c:pt>
                <c:pt idx="14784" formatCode="General">
                  <c:v>155</c:v>
                </c:pt>
                <c:pt idx="14785" formatCode="General">
                  <c:v>114</c:v>
                </c:pt>
                <c:pt idx="14786" formatCode="General">
                  <c:v>146</c:v>
                </c:pt>
                <c:pt idx="14787" formatCode="General">
                  <c:v>128</c:v>
                </c:pt>
                <c:pt idx="14788" formatCode="General">
                  <c:v>122</c:v>
                </c:pt>
                <c:pt idx="14789" formatCode="General">
                  <c:v>142</c:v>
                </c:pt>
                <c:pt idx="14790" formatCode="General">
                  <c:v>125</c:v>
                </c:pt>
                <c:pt idx="14791" formatCode="General">
                  <c:v>109</c:v>
                </c:pt>
                <c:pt idx="14792" formatCode="General">
                  <c:v>104</c:v>
                </c:pt>
                <c:pt idx="14793" formatCode="General">
                  <c:v>115</c:v>
                </c:pt>
                <c:pt idx="14794" formatCode="General">
                  <c:v>107</c:v>
                </c:pt>
                <c:pt idx="14795" formatCode="General">
                  <c:v>78</c:v>
                </c:pt>
                <c:pt idx="14796" formatCode="General">
                  <c:v>122</c:v>
                </c:pt>
                <c:pt idx="14797" formatCode="General">
                  <c:v>122</c:v>
                </c:pt>
                <c:pt idx="14798" formatCode="General">
                  <c:v>113</c:v>
                </c:pt>
                <c:pt idx="14799" formatCode="General">
                  <c:v>88</c:v>
                </c:pt>
                <c:pt idx="14800" formatCode="General">
                  <c:v>75</c:v>
                </c:pt>
                <c:pt idx="14801" formatCode="General">
                  <c:v>132</c:v>
                </c:pt>
                <c:pt idx="14802" formatCode="General">
                  <c:v>113</c:v>
                </c:pt>
                <c:pt idx="14803" formatCode="General">
                  <c:v>109</c:v>
                </c:pt>
                <c:pt idx="14804" formatCode="General">
                  <c:v>90</c:v>
                </c:pt>
                <c:pt idx="14805" formatCode="General">
                  <c:v>109</c:v>
                </c:pt>
                <c:pt idx="14806" formatCode="General">
                  <c:v>103</c:v>
                </c:pt>
                <c:pt idx="14807" formatCode="General">
                  <c:v>106</c:v>
                </c:pt>
                <c:pt idx="14808" formatCode="General">
                  <c:v>123</c:v>
                </c:pt>
                <c:pt idx="14809" formatCode="General">
                  <c:v>127</c:v>
                </c:pt>
                <c:pt idx="14810" formatCode="General">
                  <c:v>123</c:v>
                </c:pt>
                <c:pt idx="14811" formatCode="General">
                  <c:v>101</c:v>
                </c:pt>
                <c:pt idx="14812" formatCode="General">
                  <c:v>124</c:v>
                </c:pt>
                <c:pt idx="14813" formatCode="General">
                  <c:v>95</c:v>
                </c:pt>
                <c:pt idx="14814" formatCode="General">
                  <c:v>103</c:v>
                </c:pt>
                <c:pt idx="14815" formatCode="General">
                  <c:v>127</c:v>
                </c:pt>
                <c:pt idx="14816" formatCode="General">
                  <c:v>64</c:v>
                </c:pt>
                <c:pt idx="14817" formatCode="General">
                  <c:v>115</c:v>
                </c:pt>
                <c:pt idx="14818" formatCode="General">
                  <c:v>104</c:v>
                </c:pt>
                <c:pt idx="14819" formatCode="General">
                  <c:v>114</c:v>
                </c:pt>
                <c:pt idx="14820" formatCode="General">
                  <c:v>117</c:v>
                </c:pt>
                <c:pt idx="14821" formatCode="General">
                  <c:v>111</c:v>
                </c:pt>
                <c:pt idx="14822" formatCode="General">
                  <c:v>108</c:v>
                </c:pt>
                <c:pt idx="14823" formatCode="General">
                  <c:v>109</c:v>
                </c:pt>
                <c:pt idx="14824" formatCode="General">
                  <c:v>111</c:v>
                </c:pt>
                <c:pt idx="14825" formatCode="General">
                  <c:v>125</c:v>
                </c:pt>
                <c:pt idx="14826" formatCode="General">
                  <c:v>102</c:v>
                </c:pt>
                <c:pt idx="14827" formatCode="General">
                  <c:v>107</c:v>
                </c:pt>
                <c:pt idx="14828" formatCode="General">
                  <c:v>96</c:v>
                </c:pt>
                <c:pt idx="14829" formatCode="General">
                  <c:v>111</c:v>
                </c:pt>
                <c:pt idx="14830" formatCode="General">
                  <c:v>102</c:v>
                </c:pt>
                <c:pt idx="14831" formatCode="General">
                  <c:v>96</c:v>
                </c:pt>
                <c:pt idx="14832" formatCode="General">
                  <c:v>114</c:v>
                </c:pt>
                <c:pt idx="14833" formatCode="General">
                  <c:v>111</c:v>
                </c:pt>
                <c:pt idx="14834" formatCode="General">
                  <c:v>42</c:v>
                </c:pt>
                <c:pt idx="14835" formatCode="General">
                  <c:v>101</c:v>
                </c:pt>
                <c:pt idx="14836" formatCode="General">
                  <c:v>122</c:v>
                </c:pt>
                <c:pt idx="14837" formatCode="General">
                  <c:v>124</c:v>
                </c:pt>
                <c:pt idx="14838" formatCode="General">
                  <c:v>104</c:v>
                </c:pt>
                <c:pt idx="14839" formatCode="General">
                  <c:v>88</c:v>
                </c:pt>
                <c:pt idx="14840" formatCode="General">
                  <c:v>104</c:v>
                </c:pt>
                <c:pt idx="14841" formatCode="General">
                  <c:v>107</c:v>
                </c:pt>
                <c:pt idx="14842" formatCode="General">
                  <c:v>129</c:v>
                </c:pt>
                <c:pt idx="14843" formatCode="General">
                  <c:v>120</c:v>
                </c:pt>
                <c:pt idx="14844" formatCode="General">
                  <c:v>107</c:v>
                </c:pt>
                <c:pt idx="14845" formatCode="General">
                  <c:v>113</c:v>
                </c:pt>
                <c:pt idx="14846" formatCode="General">
                  <c:v>113</c:v>
                </c:pt>
                <c:pt idx="14847" formatCode="General">
                  <c:v>117</c:v>
                </c:pt>
                <c:pt idx="14848" formatCode="General">
                  <c:v>112</c:v>
                </c:pt>
                <c:pt idx="14849" formatCode="General">
                  <c:v>133</c:v>
                </c:pt>
                <c:pt idx="14850" formatCode="General">
                  <c:v>113</c:v>
                </c:pt>
                <c:pt idx="14851" formatCode="General">
                  <c:v>109</c:v>
                </c:pt>
                <c:pt idx="14852" formatCode="General">
                  <c:v>74</c:v>
                </c:pt>
                <c:pt idx="14853" formatCode="General">
                  <c:v>82</c:v>
                </c:pt>
                <c:pt idx="14854" formatCode="General">
                  <c:v>125</c:v>
                </c:pt>
                <c:pt idx="14855" formatCode="General">
                  <c:v>114</c:v>
                </c:pt>
                <c:pt idx="14856" formatCode="General">
                  <c:v>126</c:v>
                </c:pt>
                <c:pt idx="14857" formatCode="General">
                  <c:v>123</c:v>
                </c:pt>
                <c:pt idx="14858" formatCode="General">
                  <c:v>123</c:v>
                </c:pt>
                <c:pt idx="14859" formatCode="General">
                  <c:v>120</c:v>
                </c:pt>
                <c:pt idx="14860" formatCode="General">
                  <c:v>139</c:v>
                </c:pt>
                <c:pt idx="14861" formatCode="General">
                  <c:v>124</c:v>
                </c:pt>
                <c:pt idx="14862" formatCode="General">
                  <c:v>120</c:v>
                </c:pt>
                <c:pt idx="14863" formatCode="General">
                  <c:v>111</c:v>
                </c:pt>
                <c:pt idx="14864" formatCode="General">
                  <c:v>121</c:v>
                </c:pt>
                <c:pt idx="14865" formatCode="General">
                  <c:v>110</c:v>
                </c:pt>
                <c:pt idx="14866" formatCode="General">
                  <c:v>120</c:v>
                </c:pt>
                <c:pt idx="14867" formatCode="General">
                  <c:v>125</c:v>
                </c:pt>
                <c:pt idx="14868" formatCode="General">
                  <c:v>122</c:v>
                </c:pt>
                <c:pt idx="14869" formatCode="General">
                  <c:v>101</c:v>
                </c:pt>
                <c:pt idx="14870" formatCode="General">
                  <c:v>119</c:v>
                </c:pt>
                <c:pt idx="14871" formatCode="General">
                  <c:v>133</c:v>
                </c:pt>
                <c:pt idx="14872" formatCode="General">
                  <c:v>134</c:v>
                </c:pt>
                <c:pt idx="14873" formatCode="General">
                  <c:v>131</c:v>
                </c:pt>
                <c:pt idx="14874" formatCode="General">
                  <c:v>112</c:v>
                </c:pt>
                <c:pt idx="14875" formatCode="General">
                  <c:v>110</c:v>
                </c:pt>
                <c:pt idx="14876" formatCode="General">
                  <c:v>123</c:v>
                </c:pt>
                <c:pt idx="14877" formatCode="General">
                  <c:v>122</c:v>
                </c:pt>
                <c:pt idx="14878" formatCode="General">
                  <c:v>119</c:v>
                </c:pt>
                <c:pt idx="14879" formatCode="General">
                  <c:v>98</c:v>
                </c:pt>
                <c:pt idx="14880" formatCode="General">
                  <c:v>126</c:v>
                </c:pt>
                <c:pt idx="14881" formatCode="General">
                  <c:v>108</c:v>
                </c:pt>
                <c:pt idx="14882" formatCode="General">
                  <c:v>137</c:v>
                </c:pt>
                <c:pt idx="14883" formatCode="General">
                  <c:v>100</c:v>
                </c:pt>
                <c:pt idx="14884" formatCode="General">
                  <c:v>106</c:v>
                </c:pt>
                <c:pt idx="14885" formatCode="General">
                  <c:v>118</c:v>
                </c:pt>
                <c:pt idx="14886" formatCode="General">
                  <c:v>121</c:v>
                </c:pt>
                <c:pt idx="14887" formatCode="General">
                  <c:v>116</c:v>
                </c:pt>
                <c:pt idx="14888" formatCode="General">
                  <c:v>130</c:v>
                </c:pt>
                <c:pt idx="14889" formatCode="General">
                  <c:v>149</c:v>
                </c:pt>
                <c:pt idx="14890" formatCode="General">
                  <c:v>126</c:v>
                </c:pt>
                <c:pt idx="14891" formatCode="General">
                  <c:v>123</c:v>
                </c:pt>
                <c:pt idx="14892" formatCode="General">
                  <c:v>110</c:v>
                </c:pt>
                <c:pt idx="14893" formatCode="General">
                  <c:v>118</c:v>
                </c:pt>
                <c:pt idx="14894" formatCode="General">
                  <c:v>123</c:v>
                </c:pt>
                <c:pt idx="14895" formatCode="General">
                  <c:v>111</c:v>
                </c:pt>
                <c:pt idx="14896" formatCode="General">
                  <c:v>105</c:v>
                </c:pt>
                <c:pt idx="14897" formatCode="General">
                  <c:v>92</c:v>
                </c:pt>
                <c:pt idx="14898" formatCode="General">
                  <c:v>104</c:v>
                </c:pt>
                <c:pt idx="14899" formatCode="General">
                  <c:v>124</c:v>
                </c:pt>
                <c:pt idx="14900" formatCode="General">
                  <c:v>135</c:v>
                </c:pt>
                <c:pt idx="14901" formatCode="General">
                  <c:v>114</c:v>
                </c:pt>
                <c:pt idx="14902" formatCode="General">
                  <c:v>122</c:v>
                </c:pt>
                <c:pt idx="14903" formatCode="General">
                  <c:v>122</c:v>
                </c:pt>
                <c:pt idx="14904" formatCode="General">
                  <c:v>121</c:v>
                </c:pt>
                <c:pt idx="14905" formatCode="General">
                  <c:v>103</c:v>
                </c:pt>
                <c:pt idx="14906" formatCode="General">
                  <c:v>131</c:v>
                </c:pt>
                <c:pt idx="14907" formatCode="General">
                  <c:v>106</c:v>
                </c:pt>
                <c:pt idx="14908" formatCode="General">
                  <c:v>82</c:v>
                </c:pt>
                <c:pt idx="14909" formatCode="General">
                  <c:v>131</c:v>
                </c:pt>
                <c:pt idx="14910" formatCode="General">
                  <c:v>112</c:v>
                </c:pt>
                <c:pt idx="14911" formatCode="General">
                  <c:v>119</c:v>
                </c:pt>
                <c:pt idx="14912" formatCode="General">
                  <c:v>122</c:v>
                </c:pt>
                <c:pt idx="14913" formatCode="General">
                  <c:v>121</c:v>
                </c:pt>
                <c:pt idx="14914" formatCode="General">
                  <c:v>120</c:v>
                </c:pt>
                <c:pt idx="14915" formatCode="General">
                  <c:v>131</c:v>
                </c:pt>
                <c:pt idx="14916" formatCode="General">
                  <c:v>117</c:v>
                </c:pt>
                <c:pt idx="14917" formatCode="General">
                  <c:v>137</c:v>
                </c:pt>
                <c:pt idx="14918" formatCode="General">
                  <c:v>112</c:v>
                </c:pt>
                <c:pt idx="14919" formatCode="General">
                  <c:v>115</c:v>
                </c:pt>
                <c:pt idx="14920" formatCode="General">
                  <c:v>116</c:v>
                </c:pt>
                <c:pt idx="14921" formatCode="General">
                  <c:v>100</c:v>
                </c:pt>
                <c:pt idx="14922" formatCode="General">
                  <c:v>104</c:v>
                </c:pt>
                <c:pt idx="14923" formatCode="General">
                  <c:v>123</c:v>
                </c:pt>
                <c:pt idx="14924" formatCode="General">
                  <c:v>134</c:v>
                </c:pt>
                <c:pt idx="14925" formatCode="General">
                  <c:v>115</c:v>
                </c:pt>
                <c:pt idx="14926" formatCode="General">
                  <c:v>122</c:v>
                </c:pt>
                <c:pt idx="14927" formatCode="General">
                  <c:v>109</c:v>
                </c:pt>
                <c:pt idx="14928" formatCode="General">
                  <c:v>144</c:v>
                </c:pt>
                <c:pt idx="14929" formatCode="General">
                  <c:v>112</c:v>
                </c:pt>
                <c:pt idx="14930" formatCode="General">
                  <c:v>127</c:v>
                </c:pt>
                <c:pt idx="14931" formatCode="General">
                  <c:v>93</c:v>
                </c:pt>
                <c:pt idx="14932" formatCode="General">
                  <c:v>136</c:v>
                </c:pt>
                <c:pt idx="14933" formatCode="General">
                  <c:v>137</c:v>
                </c:pt>
                <c:pt idx="14934" formatCode="General">
                  <c:v>121</c:v>
                </c:pt>
                <c:pt idx="14935" formatCode="General">
                  <c:v>110</c:v>
                </c:pt>
                <c:pt idx="14936" formatCode="General">
                  <c:v>126</c:v>
                </c:pt>
                <c:pt idx="14937" formatCode="General">
                  <c:v>135</c:v>
                </c:pt>
                <c:pt idx="14938" formatCode="General">
                  <c:v>72</c:v>
                </c:pt>
                <c:pt idx="14939" formatCode="General">
                  <c:v>105</c:v>
                </c:pt>
                <c:pt idx="14940" formatCode="General">
                  <c:v>110</c:v>
                </c:pt>
                <c:pt idx="14941" formatCode="General">
                  <c:v>112</c:v>
                </c:pt>
                <c:pt idx="14942" formatCode="General">
                  <c:v>116</c:v>
                </c:pt>
                <c:pt idx="14943" formatCode="General">
                  <c:v>121</c:v>
                </c:pt>
                <c:pt idx="14944" formatCode="General">
                  <c:v>128</c:v>
                </c:pt>
                <c:pt idx="14945" formatCode="General">
                  <c:v>126</c:v>
                </c:pt>
                <c:pt idx="14946" formatCode="General">
                  <c:v>105</c:v>
                </c:pt>
                <c:pt idx="14947" formatCode="General">
                  <c:v>61</c:v>
                </c:pt>
                <c:pt idx="14948" formatCode="General">
                  <c:v>96</c:v>
                </c:pt>
                <c:pt idx="14949" formatCode="General">
                  <c:v>126</c:v>
                </c:pt>
                <c:pt idx="14950" formatCode="General">
                  <c:v>93</c:v>
                </c:pt>
                <c:pt idx="14951" formatCode="General">
                  <c:v>115</c:v>
                </c:pt>
                <c:pt idx="14952" formatCode="General">
                  <c:v>131</c:v>
                </c:pt>
                <c:pt idx="14953" formatCode="General">
                  <c:v>127</c:v>
                </c:pt>
                <c:pt idx="14954" formatCode="General">
                  <c:v>90</c:v>
                </c:pt>
                <c:pt idx="14955" formatCode="General">
                  <c:v>145</c:v>
                </c:pt>
                <c:pt idx="14956" formatCode="General">
                  <c:v>132</c:v>
                </c:pt>
                <c:pt idx="14957" formatCode="General">
                  <c:v>99</c:v>
                </c:pt>
                <c:pt idx="14958" formatCode="General">
                  <c:v>112</c:v>
                </c:pt>
                <c:pt idx="14959" formatCode="General">
                  <c:v>105</c:v>
                </c:pt>
                <c:pt idx="14960" formatCode="General">
                  <c:v>116</c:v>
                </c:pt>
                <c:pt idx="14961" formatCode="General">
                  <c:v>118</c:v>
                </c:pt>
                <c:pt idx="14962" formatCode="General">
                  <c:v>121</c:v>
                </c:pt>
                <c:pt idx="14963" formatCode="General">
                  <c:v>132</c:v>
                </c:pt>
                <c:pt idx="14964" formatCode="General">
                  <c:v>111</c:v>
                </c:pt>
                <c:pt idx="14965" formatCode="General">
                  <c:v>113</c:v>
                </c:pt>
                <c:pt idx="14966" formatCode="General">
                  <c:v>144</c:v>
                </c:pt>
                <c:pt idx="14967" formatCode="General">
                  <c:v>123</c:v>
                </c:pt>
                <c:pt idx="14968" formatCode="General">
                  <c:v>125</c:v>
                </c:pt>
                <c:pt idx="14969" formatCode="General">
                  <c:v>139</c:v>
                </c:pt>
                <c:pt idx="14970" formatCode="General">
                  <c:v>119</c:v>
                </c:pt>
                <c:pt idx="14971" formatCode="General">
                  <c:v>130</c:v>
                </c:pt>
                <c:pt idx="14972" formatCode="General">
                  <c:v>138</c:v>
                </c:pt>
                <c:pt idx="14973" formatCode="General">
                  <c:v>93</c:v>
                </c:pt>
                <c:pt idx="14974" formatCode="General">
                  <c:v>125</c:v>
                </c:pt>
                <c:pt idx="14975" formatCode="General">
                  <c:v>108</c:v>
                </c:pt>
                <c:pt idx="14976" formatCode="General">
                  <c:v>90</c:v>
                </c:pt>
                <c:pt idx="14977" formatCode="General">
                  <c:v>100</c:v>
                </c:pt>
                <c:pt idx="14978" formatCode="General">
                  <c:v>120</c:v>
                </c:pt>
                <c:pt idx="14979" formatCode="General">
                  <c:v>105</c:v>
                </c:pt>
                <c:pt idx="14980" formatCode="General">
                  <c:v>119</c:v>
                </c:pt>
                <c:pt idx="14981" formatCode="General">
                  <c:v>126</c:v>
                </c:pt>
                <c:pt idx="14982" formatCode="General">
                  <c:v>123</c:v>
                </c:pt>
                <c:pt idx="14983" formatCode="General">
                  <c:v>134</c:v>
                </c:pt>
                <c:pt idx="14984" formatCode="General">
                  <c:v>118</c:v>
                </c:pt>
                <c:pt idx="14985" formatCode="General">
                  <c:v>139</c:v>
                </c:pt>
                <c:pt idx="14986" formatCode="General">
                  <c:v>146</c:v>
                </c:pt>
                <c:pt idx="14987" formatCode="General">
                  <c:v>88</c:v>
                </c:pt>
                <c:pt idx="14988" formatCode="General">
                  <c:v>113</c:v>
                </c:pt>
                <c:pt idx="14989" formatCode="General">
                  <c:v>105</c:v>
                </c:pt>
                <c:pt idx="14990" formatCode="General">
                  <c:v>135</c:v>
                </c:pt>
                <c:pt idx="14991" formatCode="General">
                  <c:v>122</c:v>
                </c:pt>
                <c:pt idx="14992" formatCode="General">
                  <c:v>118</c:v>
                </c:pt>
                <c:pt idx="14993" formatCode="General">
                  <c:v>101</c:v>
                </c:pt>
                <c:pt idx="14994" formatCode="General">
                  <c:v>114</c:v>
                </c:pt>
                <c:pt idx="14995" formatCode="General">
                  <c:v>114</c:v>
                </c:pt>
                <c:pt idx="14996" formatCode="General">
                  <c:v>97</c:v>
                </c:pt>
                <c:pt idx="14997" formatCode="General">
                  <c:v>101</c:v>
                </c:pt>
                <c:pt idx="14998" formatCode="General">
                  <c:v>70</c:v>
                </c:pt>
                <c:pt idx="14999" formatCode="General">
                  <c:v>139</c:v>
                </c:pt>
                <c:pt idx="15000" formatCode="General">
                  <c:v>140</c:v>
                </c:pt>
                <c:pt idx="15001" formatCode="General">
                  <c:v>128</c:v>
                </c:pt>
                <c:pt idx="15002" formatCode="General">
                  <c:v>138</c:v>
                </c:pt>
                <c:pt idx="15003" formatCode="General">
                  <c:v>134</c:v>
                </c:pt>
                <c:pt idx="15004" formatCode="General">
                  <c:v>117</c:v>
                </c:pt>
                <c:pt idx="15005" formatCode="General">
                  <c:v>125</c:v>
                </c:pt>
                <c:pt idx="15006" formatCode="General">
                  <c:v>116</c:v>
                </c:pt>
                <c:pt idx="15007" formatCode="General">
                  <c:v>93</c:v>
                </c:pt>
                <c:pt idx="15008" formatCode="General">
                  <c:v>113</c:v>
                </c:pt>
                <c:pt idx="15009" formatCode="General">
                  <c:v>110</c:v>
                </c:pt>
                <c:pt idx="15010" formatCode="General">
                  <c:v>93</c:v>
                </c:pt>
                <c:pt idx="15011" formatCode="General">
                  <c:v>129</c:v>
                </c:pt>
                <c:pt idx="15012" formatCode="General">
                  <c:v>89</c:v>
                </c:pt>
                <c:pt idx="15013" formatCode="General">
                  <c:v>122</c:v>
                </c:pt>
                <c:pt idx="15014" formatCode="General">
                  <c:v>88</c:v>
                </c:pt>
                <c:pt idx="15015" formatCode="General">
                  <c:v>100</c:v>
                </c:pt>
                <c:pt idx="15016" formatCode="General">
                  <c:v>131</c:v>
                </c:pt>
                <c:pt idx="15017" formatCode="General">
                  <c:v>102</c:v>
                </c:pt>
                <c:pt idx="15018" formatCode="General">
                  <c:v>110</c:v>
                </c:pt>
                <c:pt idx="15019" formatCode="General">
                  <c:v>121</c:v>
                </c:pt>
                <c:pt idx="15020" formatCode="General">
                  <c:v>108</c:v>
                </c:pt>
                <c:pt idx="15021" formatCode="General">
                  <c:v>83</c:v>
                </c:pt>
                <c:pt idx="15022" formatCode="General">
                  <c:v>77</c:v>
                </c:pt>
                <c:pt idx="15023" formatCode="General">
                  <c:v>97</c:v>
                </c:pt>
                <c:pt idx="15024" formatCode="General">
                  <c:v>105</c:v>
                </c:pt>
                <c:pt idx="15025" formatCode="General">
                  <c:v>88</c:v>
                </c:pt>
                <c:pt idx="15026" formatCode="General">
                  <c:v>111</c:v>
                </c:pt>
                <c:pt idx="15027" formatCode="General">
                  <c:v>108</c:v>
                </c:pt>
                <c:pt idx="15028" formatCode="General">
                  <c:v>87</c:v>
                </c:pt>
                <c:pt idx="15029" formatCode="General">
                  <c:v>106</c:v>
                </c:pt>
                <c:pt idx="15030" formatCode="General">
                  <c:v>107</c:v>
                </c:pt>
                <c:pt idx="15031" formatCode="General">
                  <c:v>103</c:v>
                </c:pt>
                <c:pt idx="15032" formatCode="General">
                  <c:v>125</c:v>
                </c:pt>
                <c:pt idx="15033" formatCode="General">
                  <c:v>112</c:v>
                </c:pt>
                <c:pt idx="15034" formatCode="General">
                  <c:v>110</c:v>
                </c:pt>
                <c:pt idx="15035" formatCode="General">
                  <c:v>102</c:v>
                </c:pt>
                <c:pt idx="15036" formatCode="General">
                  <c:v>126</c:v>
                </c:pt>
                <c:pt idx="15037" formatCode="General">
                  <c:v>118</c:v>
                </c:pt>
                <c:pt idx="15038" formatCode="General">
                  <c:v>98</c:v>
                </c:pt>
                <c:pt idx="15039" formatCode="General">
                  <c:v>94</c:v>
                </c:pt>
                <c:pt idx="15040" formatCode="General">
                  <c:v>124</c:v>
                </c:pt>
                <c:pt idx="15041" formatCode="General">
                  <c:v>125</c:v>
                </c:pt>
                <c:pt idx="15042" formatCode="General">
                  <c:v>84</c:v>
                </c:pt>
                <c:pt idx="15043" formatCode="General">
                  <c:v>122</c:v>
                </c:pt>
                <c:pt idx="15044" formatCode="General">
                  <c:v>118</c:v>
                </c:pt>
                <c:pt idx="15045" formatCode="General">
                  <c:v>104</c:v>
                </c:pt>
                <c:pt idx="15046" formatCode="General">
                  <c:v>97</c:v>
                </c:pt>
                <c:pt idx="15047" formatCode="General">
                  <c:v>97</c:v>
                </c:pt>
                <c:pt idx="15048" formatCode="General">
                  <c:v>123</c:v>
                </c:pt>
                <c:pt idx="15049" formatCode="General">
                  <c:v>127</c:v>
                </c:pt>
                <c:pt idx="15050" formatCode="General">
                  <c:v>107</c:v>
                </c:pt>
                <c:pt idx="15051" formatCode="General">
                  <c:v>91</c:v>
                </c:pt>
                <c:pt idx="15052" formatCode="General">
                  <c:v>104</c:v>
                </c:pt>
                <c:pt idx="15053" formatCode="General">
                  <c:v>105</c:v>
                </c:pt>
                <c:pt idx="15054" formatCode="General">
                  <c:v>129</c:v>
                </c:pt>
                <c:pt idx="15055" formatCode="General">
                  <c:v>104</c:v>
                </c:pt>
                <c:pt idx="15056" formatCode="General">
                  <c:v>102</c:v>
                </c:pt>
                <c:pt idx="15057" formatCode="General">
                  <c:v>91</c:v>
                </c:pt>
                <c:pt idx="15058" formatCode="General">
                  <c:v>123</c:v>
                </c:pt>
                <c:pt idx="15059" formatCode="General">
                  <c:v>139</c:v>
                </c:pt>
                <c:pt idx="15060" formatCode="General">
                  <c:v>124</c:v>
                </c:pt>
                <c:pt idx="15061" formatCode="General">
                  <c:v>117</c:v>
                </c:pt>
                <c:pt idx="15062" formatCode="General">
                  <c:v>127</c:v>
                </c:pt>
                <c:pt idx="15063" formatCode="General">
                  <c:v>107</c:v>
                </c:pt>
                <c:pt idx="15064" formatCode="General">
                  <c:v>126</c:v>
                </c:pt>
                <c:pt idx="15065" formatCode="General">
                  <c:v>108</c:v>
                </c:pt>
                <c:pt idx="15066" formatCode="General">
                  <c:v>110</c:v>
                </c:pt>
                <c:pt idx="15067" formatCode="General">
                  <c:v>95</c:v>
                </c:pt>
                <c:pt idx="15068" formatCode="General">
                  <c:v>118</c:v>
                </c:pt>
                <c:pt idx="15069" formatCode="General">
                  <c:v>99</c:v>
                </c:pt>
                <c:pt idx="15070" formatCode="General">
                  <c:v>109</c:v>
                </c:pt>
                <c:pt idx="15071" formatCode="General">
                  <c:v>118</c:v>
                </c:pt>
                <c:pt idx="15072" formatCode="General">
                  <c:v>106</c:v>
                </c:pt>
                <c:pt idx="15073" formatCode="General">
                  <c:v>97</c:v>
                </c:pt>
                <c:pt idx="15074" formatCode="General">
                  <c:v>114</c:v>
                </c:pt>
                <c:pt idx="15075" formatCode="General">
                  <c:v>114</c:v>
                </c:pt>
                <c:pt idx="15076" formatCode="General">
                  <c:v>95</c:v>
                </c:pt>
                <c:pt idx="15077" formatCode="General">
                  <c:v>126</c:v>
                </c:pt>
                <c:pt idx="15078" formatCode="General">
                  <c:v>99</c:v>
                </c:pt>
                <c:pt idx="15079" formatCode="General">
                  <c:v>124</c:v>
                </c:pt>
                <c:pt idx="15080" formatCode="General">
                  <c:v>105</c:v>
                </c:pt>
                <c:pt idx="15081" formatCode="General">
                  <c:v>110</c:v>
                </c:pt>
                <c:pt idx="15082" formatCode="General">
                  <c:v>114</c:v>
                </c:pt>
                <c:pt idx="15083" formatCode="General">
                  <c:v>117</c:v>
                </c:pt>
                <c:pt idx="15084" formatCode="General">
                  <c:v>125</c:v>
                </c:pt>
                <c:pt idx="15085" formatCode="General">
                  <c:v>105</c:v>
                </c:pt>
                <c:pt idx="15086" formatCode="General">
                  <c:v>116</c:v>
                </c:pt>
                <c:pt idx="15087" formatCode="General">
                  <c:v>142</c:v>
                </c:pt>
                <c:pt idx="15088" formatCode="General">
                  <c:v>116</c:v>
                </c:pt>
                <c:pt idx="15089" formatCode="General">
                  <c:v>122</c:v>
                </c:pt>
                <c:pt idx="15090" formatCode="General">
                  <c:v>111</c:v>
                </c:pt>
                <c:pt idx="15091" formatCode="General">
                  <c:v>120</c:v>
                </c:pt>
                <c:pt idx="15092" formatCode="General">
                  <c:v>128</c:v>
                </c:pt>
                <c:pt idx="15093" formatCode="General">
                  <c:v>140</c:v>
                </c:pt>
                <c:pt idx="15094" formatCode="General">
                  <c:v>129</c:v>
                </c:pt>
                <c:pt idx="15095" formatCode="General">
                  <c:v>117</c:v>
                </c:pt>
                <c:pt idx="15096" formatCode="General">
                  <c:v>105</c:v>
                </c:pt>
                <c:pt idx="15097" formatCode="General">
                  <c:v>125</c:v>
                </c:pt>
                <c:pt idx="15098" formatCode="General">
                  <c:v>125</c:v>
                </c:pt>
                <c:pt idx="15099" formatCode="General">
                  <c:v>129</c:v>
                </c:pt>
                <c:pt idx="15100" formatCode="General">
                  <c:v>114</c:v>
                </c:pt>
                <c:pt idx="15101" formatCode="General">
                  <c:v>98</c:v>
                </c:pt>
                <c:pt idx="15102" formatCode="General">
                  <c:v>132</c:v>
                </c:pt>
                <c:pt idx="15103" formatCode="General">
                  <c:v>123</c:v>
                </c:pt>
                <c:pt idx="15104" formatCode="General">
                  <c:v>97</c:v>
                </c:pt>
                <c:pt idx="15105" formatCode="General">
                  <c:v>115</c:v>
                </c:pt>
                <c:pt idx="15106" formatCode="General">
                  <c:v>127</c:v>
                </c:pt>
                <c:pt idx="15107" formatCode="General">
                  <c:v>115</c:v>
                </c:pt>
                <c:pt idx="15108" formatCode="General">
                  <c:v>127</c:v>
                </c:pt>
                <c:pt idx="15109" formatCode="General">
                  <c:v>107</c:v>
                </c:pt>
                <c:pt idx="15110" formatCode="General">
                  <c:v>138</c:v>
                </c:pt>
                <c:pt idx="15111" formatCode="General">
                  <c:v>119</c:v>
                </c:pt>
                <c:pt idx="15112" formatCode="General">
                  <c:v>139</c:v>
                </c:pt>
                <c:pt idx="15113" formatCode="General">
                  <c:v>124</c:v>
                </c:pt>
                <c:pt idx="15114" formatCode="General">
                  <c:v>113</c:v>
                </c:pt>
                <c:pt idx="15115" formatCode="General">
                  <c:v>123</c:v>
                </c:pt>
                <c:pt idx="15116" formatCode="General">
                  <c:v>123</c:v>
                </c:pt>
                <c:pt idx="15117" formatCode="General">
                  <c:v>103</c:v>
                </c:pt>
                <c:pt idx="15118" formatCode="General">
                  <c:v>134</c:v>
                </c:pt>
                <c:pt idx="15119" formatCode="General">
                  <c:v>97</c:v>
                </c:pt>
                <c:pt idx="15120" formatCode="General">
                  <c:v>137</c:v>
                </c:pt>
                <c:pt idx="15121" formatCode="General">
                  <c:v>126</c:v>
                </c:pt>
                <c:pt idx="15122" formatCode="General">
                  <c:v>116</c:v>
                </c:pt>
                <c:pt idx="15123" formatCode="General">
                  <c:v>115</c:v>
                </c:pt>
                <c:pt idx="15124" formatCode="General">
                  <c:v>120</c:v>
                </c:pt>
                <c:pt idx="15125" formatCode="General">
                  <c:v>103</c:v>
                </c:pt>
                <c:pt idx="15126" formatCode="General">
                  <c:v>99</c:v>
                </c:pt>
                <c:pt idx="15127" formatCode="General">
                  <c:v>133</c:v>
                </c:pt>
                <c:pt idx="15128" formatCode="General">
                  <c:v>133</c:v>
                </c:pt>
                <c:pt idx="15129" formatCode="General">
                  <c:v>107</c:v>
                </c:pt>
                <c:pt idx="15130" formatCode="General">
                  <c:v>135</c:v>
                </c:pt>
                <c:pt idx="15131" formatCode="General">
                  <c:v>118</c:v>
                </c:pt>
                <c:pt idx="15132" formatCode="General">
                  <c:v>138</c:v>
                </c:pt>
                <c:pt idx="15133" formatCode="General">
                  <c:v>127</c:v>
                </c:pt>
                <c:pt idx="15134" formatCode="General">
                  <c:v>117</c:v>
                </c:pt>
                <c:pt idx="15135" formatCode="General">
                  <c:v>109</c:v>
                </c:pt>
                <c:pt idx="15136" formatCode="General">
                  <c:v>112</c:v>
                </c:pt>
                <c:pt idx="15137" formatCode="General">
                  <c:v>130</c:v>
                </c:pt>
                <c:pt idx="15138" formatCode="General">
                  <c:v>120</c:v>
                </c:pt>
                <c:pt idx="15139" formatCode="General">
                  <c:v>117</c:v>
                </c:pt>
                <c:pt idx="15140" formatCode="General">
                  <c:v>138</c:v>
                </c:pt>
                <c:pt idx="15141" formatCode="General">
                  <c:v>130</c:v>
                </c:pt>
                <c:pt idx="15142" formatCode="General">
                  <c:v>133</c:v>
                </c:pt>
                <c:pt idx="15143" formatCode="General">
                  <c:v>128</c:v>
                </c:pt>
                <c:pt idx="15144" formatCode="General">
                  <c:v>126</c:v>
                </c:pt>
                <c:pt idx="15145" formatCode="General">
                  <c:v>130</c:v>
                </c:pt>
                <c:pt idx="15146" formatCode="General">
                  <c:v>82</c:v>
                </c:pt>
                <c:pt idx="15147" formatCode="General">
                  <c:v>117</c:v>
                </c:pt>
                <c:pt idx="15148" formatCode="General">
                  <c:v>136</c:v>
                </c:pt>
                <c:pt idx="15149" formatCode="General">
                  <c:v>124</c:v>
                </c:pt>
                <c:pt idx="15150" formatCode="General">
                  <c:v>118</c:v>
                </c:pt>
                <c:pt idx="15151" formatCode="General">
                  <c:v>115</c:v>
                </c:pt>
                <c:pt idx="15152" formatCode="General">
                  <c:v>120</c:v>
                </c:pt>
                <c:pt idx="15153" formatCode="General">
                  <c:v>151</c:v>
                </c:pt>
                <c:pt idx="15154" formatCode="General">
                  <c:v>129</c:v>
                </c:pt>
                <c:pt idx="15155" formatCode="General">
                  <c:v>97</c:v>
                </c:pt>
                <c:pt idx="15156" formatCode="General">
                  <c:v>124</c:v>
                </c:pt>
                <c:pt idx="15157" formatCode="General">
                  <c:v>127</c:v>
                </c:pt>
                <c:pt idx="15158" formatCode="General">
                  <c:v>114</c:v>
                </c:pt>
                <c:pt idx="15159" formatCode="General">
                  <c:v>128</c:v>
                </c:pt>
                <c:pt idx="15160" formatCode="General">
                  <c:v>106</c:v>
                </c:pt>
                <c:pt idx="15161" formatCode="General">
                  <c:v>126</c:v>
                </c:pt>
                <c:pt idx="15162" formatCode="General">
                  <c:v>143</c:v>
                </c:pt>
                <c:pt idx="15163" formatCode="General">
                  <c:v>104</c:v>
                </c:pt>
                <c:pt idx="15164" formatCode="General">
                  <c:v>104</c:v>
                </c:pt>
                <c:pt idx="15165" formatCode="General">
                  <c:v>120</c:v>
                </c:pt>
                <c:pt idx="15166" formatCode="General">
                  <c:v>119</c:v>
                </c:pt>
                <c:pt idx="15167" formatCode="General">
                  <c:v>121</c:v>
                </c:pt>
                <c:pt idx="15168" formatCode="General">
                  <c:v>138</c:v>
                </c:pt>
                <c:pt idx="15169" formatCode="General">
                  <c:v>126</c:v>
                </c:pt>
                <c:pt idx="15170" formatCode="General">
                  <c:v>130</c:v>
                </c:pt>
                <c:pt idx="15171" formatCode="General">
                  <c:v>135</c:v>
                </c:pt>
                <c:pt idx="15172" formatCode="General">
                  <c:v>126</c:v>
                </c:pt>
                <c:pt idx="15173" formatCode="General">
                  <c:v>121</c:v>
                </c:pt>
                <c:pt idx="15174" formatCode="General">
                  <c:v>120</c:v>
                </c:pt>
                <c:pt idx="15175" formatCode="General">
                  <c:v>148</c:v>
                </c:pt>
                <c:pt idx="15176" formatCode="General">
                  <c:v>128</c:v>
                </c:pt>
                <c:pt idx="15177" formatCode="General">
                  <c:v>132</c:v>
                </c:pt>
                <c:pt idx="15178" formatCode="General">
                  <c:v>113</c:v>
                </c:pt>
                <c:pt idx="15179" formatCode="General">
                  <c:v>117</c:v>
                </c:pt>
                <c:pt idx="15180" formatCode="General">
                  <c:v>106</c:v>
                </c:pt>
                <c:pt idx="15181" formatCode="General">
                  <c:v>121</c:v>
                </c:pt>
                <c:pt idx="15182" formatCode="General">
                  <c:v>113</c:v>
                </c:pt>
                <c:pt idx="15183" formatCode="General">
                  <c:v>143</c:v>
                </c:pt>
                <c:pt idx="15184" formatCode="General">
                  <c:v>130</c:v>
                </c:pt>
                <c:pt idx="15185" formatCode="General">
                  <c:v>140</c:v>
                </c:pt>
                <c:pt idx="15186" formatCode="General">
                  <c:v>128</c:v>
                </c:pt>
                <c:pt idx="15187" formatCode="General">
                  <c:v>138</c:v>
                </c:pt>
                <c:pt idx="15188" formatCode="General">
                  <c:v>129</c:v>
                </c:pt>
                <c:pt idx="15189" formatCode="General">
                  <c:v>120</c:v>
                </c:pt>
                <c:pt idx="15190" formatCode="General">
                  <c:v>127</c:v>
                </c:pt>
                <c:pt idx="15191" formatCode="General">
                  <c:v>129</c:v>
                </c:pt>
                <c:pt idx="15192" formatCode="General">
                  <c:v>102</c:v>
                </c:pt>
                <c:pt idx="15193" formatCode="General">
                  <c:v>122</c:v>
                </c:pt>
                <c:pt idx="15194" formatCode="General">
                  <c:v>131</c:v>
                </c:pt>
                <c:pt idx="15195" formatCode="General">
                  <c:v>116</c:v>
                </c:pt>
                <c:pt idx="15196" formatCode="General">
                  <c:v>118</c:v>
                </c:pt>
                <c:pt idx="15197" formatCode="General">
                  <c:v>135</c:v>
                </c:pt>
                <c:pt idx="15198" formatCode="General">
                  <c:v>122</c:v>
                </c:pt>
                <c:pt idx="15199" formatCode="General">
                  <c:v>124</c:v>
                </c:pt>
                <c:pt idx="15200" formatCode="General">
                  <c:v>129</c:v>
                </c:pt>
                <c:pt idx="15201" formatCode="General">
                  <c:v>135</c:v>
                </c:pt>
                <c:pt idx="15202" formatCode="General">
                  <c:v>127</c:v>
                </c:pt>
                <c:pt idx="15203" formatCode="General">
                  <c:v>124</c:v>
                </c:pt>
                <c:pt idx="15204" formatCode="General">
                  <c:v>126</c:v>
                </c:pt>
                <c:pt idx="15205" formatCode="General">
                  <c:v>134</c:v>
                </c:pt>
                <c:pt idx="15206" formatCode="General">
                  <c:v>131</c:v>
                </c:pt>
                <c:pt idx="15207" formatCode="General">
                  <c:v>131</c:v>
                </c:pt>
                <c:pt idx="15208" formatCode="General">
                  <c:v>123</c:v>
                </c:pt>
                <c:pt idx="15209" formatCode="General">
                  <c:v>114</c:v>
                </c:pt>
                <c:pt idx="15210" formatCode="General">
                  <c:v>140</c:v>
                </c:pt>
                <c:pt idx="15211" formatCode="General">
                  <c:v>138</c:v>
                </c:pt>
                <c:pt idx="15212" formatCode="General">
                  <c:v>130</c:v>
                </c:pt>
                <c:pt idx="15213" formatCode="General">
                  <c:v>135</c:v>
                </c:pt>
                <c:pt idx="15214" formatCode="0.0">
                  <c:v>130</c:v>
                </c:pt>
                <c:pt idx="15215" formatCode="0.0">
                  <c:v>110</c:v>
                </c:pt>
                <c:pt idx="15216" formatCode="0.0">
                  <c:v>125</c:v>
                </c:pt>
                <c:pt idx="15217" formatCode="0.0">
                  <c:v>94</c:v>
                </c:pt>
                <c:pt idx="15218" formatCode="0.0">
                  <c:v>124</c:v>
                </c:pt>
                <c:pt idx="15219" formatCode="0.0">
                  <c:v>113</c:v>
                </c:pt>
                <c:pt idx="15220" formatCode="0.0">
                  <c:v>122</c:v>
                </c:pt>
                <c:pt idx="15221" formatCode="0.0">
                  <c:v>76</c:v>
                </c:pt>
                <c:pt idx="15222" formatCode="0.0">
                  <c:v>121</c:v>
                </c:pt>
                <c:pt idx="15223" formatCode="0.0">
                  <c:v>78</c:v>
                </c:pt>
                <c:pt idx="15224" formatCode="0.0">
                  <c:v>116</c:v>
                </c:pt>
                <c:pt idx="15225" formatCode="0.0">
                  <c:v>116</c:v>
                </c:pt>
                <c:pt idx="15226" formatCode="0.0">
                  <c:v>126</c:v>
                </c:pt>
                <c:pt idx="15227" formatCode="0.0">
                  <c:v>115</c:v>
                </c:pt>
                <c:pt idx="15228" formatCode="0.0">
                  <c:v>115</c:v>
                </c:pt>
                <c:pt idx="15229" formatCode="0.0">
                  <c:v>98</c:v>
                </c:pt>
                <c:pt idx="15230" formatCode="0.0">
                  <c:v>74</c:v>
                </c:pt>
                <c:pt idx="15231" formatCode="0.0">
                  <c:v>98</c:v>
                </c:pt>
                <c:pt idx="15232" formatCode="0.0">
                  <c:v>113</c:v>
                </c:pt>
                <c:pt idx="15233" formatCode="0.0">
                  <c:v>86</c:v>
                </c:pt>
                <c:pt idx="15234" formatCode="0.0">
                  <c:v>104</c:v>
                </c:pt>
                <c:pt idx="15235" formatCode="0.0">
                  <c:v>106</c:v>
                </c:pt>
                <c:pt idx="15236" formatCode="0.0">
                  <c:v>117</c:v>
                </c:pt>
                <c:pt idx="15237" formatCode="0.0">
                  <c:v>130</c:v>
                </c:pt>
                <c:pt idx="15238" formatCode="0.0">
                  <c:v>119</c:v>
                </c:pt>
                <c:pt idx="15239" formatCode="0.0">
                  <c:v>114</c:v>
                </c:pt>
                <c:pt idx="15240" formatCode="0.0">
                  <c:v>135</c:v>
                </c:pt>
                <c:pt idx="15241" formatCode="0.0">
                  <c:v>121</c:v>
                </c:pt>
                <c:pt idx="15242" formatCode="0.0">
                  <c:v>125</c:v>
                </c:pt>
                <c:pt idx="15243" formatCode="0.0">
                  <c:v>124</c:v>
                </c:pt>
                <c:pt idx="15244" formatCode="0.0">
                  <c:v>111</c:v>
                </c:pt>
                <c:pt idx="15245" formatCode="0.0">
                  <c:v>109</c:v>
                </c:pt>
                <c:pt idx="15246" formatCode="0.0">
                  <c:v>122</c:v>
                </c:pt>
                <c:pt idx="15247" formatCode="0.0">
                  <c:v>120</c:v>
                </c:pt>
                <c:pt idx="15248" formatCode="0.0">
                  <c:v>112</c:v>
                </c:pt>
                <c:pt idx="15249" formatCode="0.0">
                  <c:v>105</c:v>
                </c:pt>
                <c:pt idx="15250" formatCode="0.0">
                  <c:v>113</c:v>
                </c:pt>
                <c:pt idx="15251" formatCode="0.0">
                  <c:v>90</c:v>
                </c:pt>
                <c:pt idx="15252" formatCode="0.0">
                  <c:v>113</c:v>
                </c:pt>
                <c:pt idx="15253" formatCode="0.0">
                  <c:v>132</c:v>
                </c:pt>
                <c:pt idx="15254" formatCode="0.0">
                  <c:v>143</c:v>
                </c:pt>
                <c:pt idx="15255" formatCode="0.0">
                  <c:v>125</c:v>
                </c:pt>
                <c:pt idx="15256" formatCode="0.0">
                  <c:v>121</c:v>
                </c:pt>
                <c:pt idx="15257" formatCode="0.0">
                  <c:v>100</c:v>
                </c:pt>
                <c:pt idx="15258" formatCode="0.0">
                  <c:v>121</c:v>
                </c:pt>
                <c:pt idx="15259" formatCode="0.0">
                  <c:v>118</c:v>
                </c:pt>
                <c:pt idx="15260" formatCode="0.0">
                  <c:v>127</c:v>
                </c:pt>
                <c:pt idx="15261" formatCode="0.0">
                  <c:v>105</c:v>
                </c:pt>
                <c:pt idx="15262" formatCode="0.0">
                  <c:v>124</c:v>
                </c:pt>
                <c:pt idx="15263" formatCode="0.0">
                  <c:v>100</c:v>
                </c:pt>
                <c:pt idx="15264" formatCode="0.0">
                  <c:v>103</c:v>
                </c:pt>
                <c:pt idx="15265" formatCode="0.0">
                  <c:v>133</c:v>
                </c:pt>
                <c:pt idx="15266" formatCode="0.0">
                  <c:v>112</c:v>
                </c:pt>
                <c:pt idx="15267" formatCode="0.0">
                  <c:v>112</c:v>
                </c:pt>
                <c:pt idx="15268" formatCode="0.0">
                  <c:v>107</c:v>
                </c:pt>
                <c:pt idx="15269" formatCode="0.0">
                  <c:v>123</c:v>
                </c:pt>
                <c:pt idx="15270" formatCode="0.0">
                  <c:v>103</c:v>
                </c:pt>
                <c:pt idx="15271" formatCode="0.0">
                  <c:v>102</c:v>
                </c:pt>
                <c:pt idx="15272" formatCode="0.0">
                  <c:v>106</c:v>
                </c:pt>
                <c:pt idx="15273" formatCode="0.0">
                  <c:v>104</c:v>
                </c:pt>
                <c:pt idx="15274" formatCode="0.0">
                  <c:v>117</c:v>
                </c:pt>
                <c:pt idx="15275" formatCode="0.0">
                  <c:v>130</c:v>
                </c:pt>
                <c:pt idx="15276" formatCode="0.0">
                  <c:v>109</c:v>
                </c:pt>
                <c:pt idx="15277" formatCode="0.0">
                  <c:v>130</c:v>
                </c:pt>
                <c:pt idx="15278" formatCode="0.0">
                  <c:v>121</c:v>
                </c:pt>
                <c:pt idx="15279" formatCode="0.0">
                  <c:v>149</c:v>
                </c:pt>
                <c:pt idx="15280" formatCode="0.0">
                  <c:v>117</c:v>
                </c:pt>
                <c:pt idx="15281" formatCode="0.0">
                  <c:v>116</c:v>
                </c:pt>
                <c:pt idx="15282" formatCode="0.0">
                  <c:v>98</c:v>
                </c:pt>
                <c:pt idx="15283" formatCode="0.0">
                  <c:v>87</c:v>
                </c:pt>
                <c:pt idx="15284" formatCode="0.0">
                  <c:v>100</c:v>
                </c:pt>
                <c:pt idx="15285" formatCode="0.0">
                  <c:v>115</c:v>
                </c:pt>
                <c:pt idx="15286" formatCode="0.0">
                  <c:v>116</c:v>
                </c:pt>
                <c:pt idx="15287" formatCode="0.0">
                  <c:v>125</c:v>
                </c:pt>
                <c:pt idx="15288" formatCode="0.0">
                  <c:v>102</c:v>
                </c:pt>
                <c:pt idx="15289" formatCode="0.0">
                  <c:v>112</c:v>
                </c:pt>
                <c:pt idx="15290" formatCode="0.0">
                  <c:v>127</c:v>
                </c:pt>
                <c:pt idx="15291" formatCode="0.0">
                  <c:v>97</c:v>
                </c:pt>
                <c:pt idx="15292" formatCode="0.0">
                  <c:v>114</c:v>
                </c:pt>
                <c:pt idx="15293" formatCode="0.0">
                  <c:v>110</c:v>
                </c:pt>
                <c:pt idx="15294" formatCode="0.0">
                  <c:v>120</c:v>
                </c:pt>
                <c:pt idx="15295" formatCode="0.0">
                  <c:v>98</c:v>
                </c:pt>
                <c:pt idx="15296" formatCode="0.0">
                  <c:v>88</c:v>
                </c:pt>
                <c:pt idx="15297" formatCode="0.0">
                  <c:v>100</c:v>
                </c:pt>
                <c:pt idx="15298" formatCode="0.0">
                  <c:v>99</c:v>
                </c:pt>
                <c:pt idx="15299" formatCode="0.0">
                  <c:v>108</c:v>
                </c:pt>
                <c:pt idx="15300" formatCode="0.0">
                  <c:v>79</c:v>
                </c:pt>
                <c:pt idx="15301" formatCode="0.0">
                  <c:v>107</c:v>
                </c:pt>
                <c:pt idx="15302" formatCode="0.0">
                  <c:v>101</c:v>
                </c:pt>
                <c:pt idx="15303" formatCode="0.0">
                  <c:v>108</c:v>
                </c:pt>
                <c:pt idx="15304" formatCode="0.0">
                  <c:v>89</c:v>
                </c:pt>
                <c:pt idx="15305" formatCode="0.0">
                  <c:v>112</c:v>
                </c:pt>
                <c:pt idx="15306" formatCode="0.0">
                  <c:v>128</c:v>
                </c:pt>
                <c:pt idx="15307" formatCode="0.0">
                  <c:v>96</c:v>
                </c:pt>
                <c:pt idx="15308" formatCode="0.0">
                  <c:v>90</c:v>
                </c:pt>
                <c:pt idx="15309" formatCode="0.0">
                  <c:v>111</c:v>
                </c:pt>
                <c:pt idx="15310" formatCode="0.0">
                  <c:v>104</c:v>
                </c:pt>
                <c:pt idx="15311" formatCode="0.0">
                  <c:v>115</c:v>
                </c:pt>
                <c:pt idx="15312" formatCode="0.0">
                  <c:v>100</c:v>
                </c:pt>
                <c:pt idx="15313" formatCode="0.0">
                  <c:v>82</c:v>
                </c:pt>
                <c:pt idx="15314" formatCode="0.0">
                  <c:v>99</c:v>
                </c:pt>
                <c:pt idx="15315" formatCode="0.0">
                  <c:v>97</c:v>
                </c:pt>
                <c:pt idx="15316" formatCode="0.0">
                  <c:v>117</c:v>
                </c:pt>
                <c:pt idx="15317" formatCode="0.0">
                  <c:v>118</c:v>
                </c:pt>
                <c:pt idx="15318" formatCode="0.0">
                  <c:v>102</c:v>
                </c:pt>
                <c:pt idx="15319" formatCode="0.0">
                  <c:v>128</c:v>
                </c:pt>
                <c:pt idx="15320" formatCode="0.0">
                  <c:v>117</c:v>
                </c:pt>
                <c:pt idx="15321" formatCode="0.0">
                  <c:v>103</c:v>
                </c:pt>
                <c:pt idx="15322" formatCode="0.0">
                  <c:v>102</c:v>
                </c:pt>
                <c:pt idx="15323" formatCode="0.0">
                  <c:v>91</c:v>
                </c:pt>
                <c:pt idx="15324" formatCode="0.0">
                  <c:v>99</c:v>
                </c:pt>
                <c:pt idx="15325" formatCode="0.0">
                  <c:v>114</c:v>
                </c:pt>
                <c:pt idx="15326" formatCode="0.0">
                  <c:v>107</c:v>
                </c:pt>
                <c:pt idx="15327" formatCode="0.0">
                  <c:v>86</c:v>
                </c:pt>
                <c:pt idx="15328" formatCode="0.0">
                  <c:v>108</c:v>
                </c:pt>
                <c:pt idx="15329" formatCode="0.0">
                  <c:v>117</c:v>
                </c:pt>
                <c:pt idx="15330" formatCode="0.0">
                  <c:v>89</c:v>
                </c:pt>
                <c:pt idx="15331" formatCode="0.0">
                  <c:v>98</c:v>
                </c:pt>
                <c:pt idx="15332" formatCode="0.0">
                  <c:v>117</c:v>
                </c:pt>
                <c:pt idx="15333" formatCode="0.0">
                  <c:v>115</c:v>
                </c:pt>
                <c:pt idx="15334" formatCode="0.0">
                  <c:v>107</c:v>
                </c:pt>
                <c:pt idx="15335" formatCode="0.0">
                  <c:v>127</c:v>
                </c:pt>
                <c:pt idx="15336" formatCode="0.0">
                  <c:v>127</c:v>
                </c:pt>
                <c:pt idx="15337" formatCode="0.0">
                  <c:v>118</c:v>
                </c:pt>
                <c:pt idx="15338" formatCode="0.0">
                  <c:v>109</c:v>
                </c:pt>
                <c:pt idx="15339" formatCode="0.0">
                  <c:v>104</c:v>
                </c:pt>
                <c:pt idx="15340" formatCode="0.0">
                  <c:v>104</c:v>
                </c:pt>
                <c:pt idx="15341" formatCode="0.0">
                  <c:v>104</c:v>
                </c:pt>
                <c:pt idx="15342" formatCode="0.0">
                  <c:v>136</c:v>
                </c:pt>
                <c:pt idx="15343" formatCode="0.0">
                  <c:v>115</c:v>
                </c:pt>
                <c:pt idx="15344" formatCode="0.0">
                  <c:v>123</c:v>
                </c:pt>
                <c:pt idx="15345" formatCode="0.0">
                  <c:v>110</c:v>
                </c:pt>
                <c:pt idx="15346" formatCode="0.0">
                  <c:v>100</c:v>
                </c:pt>
                <c:pt idx="15347" formatCode="0.0">
                  <c:v>109</c:v>
                </c:pt>
                <c:pt idx="15348" formatCode="0.0">
                  <c:v>116</c:v>
                </c:pt>
                <c:pt idx="15349" formatCode="0.0">
                  <c:v>123</c:v>
                </c:pt>
                <c:pt idx="15350" formatCode="0.0">
                  <c:v>118</c:v>
                </c:pt>
                <c:pt idx="15351" formatCode="0.0">
                  <c:v>107</c:v>
                </c:pt>
                <c:pt idx="15352" formatCode="0.0">
                  <c:v>142</c:v>
                </c:pt>
                <c:pt idx="15353" formatCode="0.0">
                  <c:v>102</c:v>
                </c:pt>
                <c:pt idx="15354" formatCode="0.0">
                  <c:v>98</c:v>
                </c:pt>
                <c:pt idx="15355" formatCode="0.0">
                  <c:v>96</c:v>
                </c:pt>
                <c:pt idx="15356" formatCode="0.0">
                  <c:v>94</c:v>
                </c:pt>
                <c:pt idx="15357" formatCode="0.0">
                  <c:v>126</c:v>
                </c:pt>
                <c:pt idx="15358" formatCode="0.0">
                  <c:v>69</c:v>
                </c:pt>
                <c:pt idx="15359" formatCode="0.0">
                  <c:v>118</c:v>
                </c:pt>
                <c:pt idx="15360" formatCode="0.0">
                  <c:v>81</c:v>
                </c:pt>
                <c:pt idx="15361" formatCode="0.0">
                  <c:v>102</c:v>
                </c:pt>
                <c:pt idx="15362" formatCode="0.0">
                  <c:v>112</c:v>
                </c:pt>
                <c:pt idx="15363" formatCode="0.0">
                  <c:v>105</c:v>
                </c:pt>
                <c:pt idx="15364" formatCode="0.0">
                  <c:v>111</c:v>
                </c:pt>
                <c:pt idx="15365" formatCode="0.0">
                  <c:v>127</c:v>
                </c:pt>
                <c:pt idx="15366" formatCode="0.0">
                  <c:v>102</c:v>
                </c:pt>
                <c:pt idx="15367" formatCode="0.0">
                  <c:v>115</c:v>
                </c:pt>
                <c:pt idx="15368" formatCode="0.0">
                  <c:v>97</c:v>
                </c:pt>
                <c:pt idx="15369" formatCode="0.0">
                  <c:v>103</c:v>
                </c:pt>
                <c:pt idx="15370" formatCode="0.0">
                  <c:v>105</c:v>
                </c:pt>
                <c:pt idx="15371" formatCode="0.0">
                  <c:v>108</c:v>
                </c:pt>
                <c:pt idx="15372" formatCode="0.0">
                  <c:v>92</c:v>
                </c:pt>
                <c:pt idx="15373" formatCode="0.0">
                  <c:v>103</c:v>
                </c:pt>
                <c:pt idx="15374" formatCode="0.0">
                  <c:v>115</c:v>
                </c:pt>
                <c:pt idx="15375" formatCode="0.0">
                  <c:v>88</c:v>
                </c:pt>
                <c:pt idx="15376" formatCode="0.0">
                  <c:v>116</c:v>
                </c:pt>
                <c:pt idx="15377" formatCode="0.0">
                  <c:v>100</c:v>
                </c:pt>
                <c:pt idx="15378" formatCode="0.0">
                  <c:v>122</c:v>
                </c:pt>
                <c:pt idx="15379" formatCode="0.0">
                  <c:v>100</c:v>
                </c:pt>
                <c:pt idx="15380" formatCode="0.0">
                  <c:v>89</c:v>
                </c:pt>
                <c:pt idx="15381" formatCode="0.0">
                  <c:v>120</c:v>
                </c:pt>
                <c:pt idx="15382" formatCode="0.0">
                  <c:v>115</c:v>
                </c:pt>
                <c:pt idx="15383" formatCode="0.0">
                  <c:v>109</c:v>
                </c:pt>
                <c:pt idx="15384" formatCode="0.0">
                  <c:v>109</c:v>
                </c:pt>
                <c:pt idx="15385" formatCode="0.0">
                  <c:v>133</c:v>
                </c:pt>
                <c:pt idx="15386" formatCode="0.0">
                  <c:v>104</c:v>
                </c:pt>
                <c:pt idx="15387" formatCode="0.0">
                  <c:v>134</c:v>
                </c:pt>
                <c:pt idx="15388" formatCode="0.0">
                  <c:v>101</c:v>
                </c:pt>
                <c:pt idx="15389" formatCode="0.0">
                  <c:v>122</c:v>
                </c:pt>
                <c:pt idx="15390" formatCode="0.0">
                  <c:v>118</c:v>
                </c:pt>
                <c:pt idx="15391" formatCode="0.0">
                  <c:v>120</c:v>
                </c:pt>
                <c:pt idx="15392" formatCode="0.0">
                  <c:v>73</c:v>
                </c:pt>
                <c:pt idx="15393" formatCode="0.0">
                  <c:v>114</c:v>
                </c:pt>
                <c:pt idx="15394" formatCode="0.0">
                  <c:v>74</c:v>
                </c:pt>
                <c:pt idx="15395" formatCode="0.0">
                  <c:v>95</c:v>
                </c:pt>
                <c:pt idx="15396" formatCode="0.0">
                  <c:v>130</c:v>
                </c:pt>
                <c:pt idx="15397" formatCode="0.0">
                  <c:v>130</c:v>
                </c:pt>
                <c:pt idx="15398" formatCode="0.0">
                  <c:v>116</c:v>
                </c:pt>
                <c:pt idx="15399" formatCode="0.0">
                  <c:v>124</c:v>
                </c:pt>
                <c:pt idx="15400" formatCode="0.0">
                  <c:v>109</c:v>
                </c:pt>
                <c:pt idx="15401" formatCode="0.0">
                  <c:v>113</c:v>
                </c:pt>
                <c:pt idx="15402" formatCode="0.0">
                  <c:v>86</c:v>
                </c:pt>
                <c:pt idx="15403" formatCode="0.0">
                  <c:v>105</c:v>
                </c:pt>
                <c:pt idx="15404" formatCode="0.0">
                  <c:v>86</c:v>
                </c:pt>
                <c:pt idx="15405" formatCode="0.0">
                  <c:v>86</c:v>
                </c:pt>
                <c:pt idx="15406" formatCode="0.0">
                  <c:v>109</c:v>
                </c:pt>
                <c:pt idx="15407" formatCode="0.0">
                  <c:v>107</c:v>
                </c:pt>
                <c:pt idx="15408" formatCode="0.0">
                  <c:v>114</c:v>
                </c:pt>
                <c:pt idx="15409" formatCode="0.0">
                  <c:v>113</c:v>
                </c:pt>
                <c:pt idx="15410" formatCode="0.0">
                  <c:v>111</c:v>
                </c:pt>
                <c:pt idx="15411" formatCode="0.0">
                  <c:v>117</c:v>
                </c:pt>
                <c:pt idx="15412" formatCode="0.0">
                  <c:v>113</c:v>
                </c:pt>
                <c:pt idx="15413" formatCode="0.0">
                  <c:v>86</c:v>
                </c:pt>
                <c:pt idx="15414" formatCode="0.0">
                  <c:v>82</c:v>
                </c:pt>
                <c:pt idx="15415" formatCode="0.0">
                  <c:v>83</c:v>
                </c:pt>
                <c:pt idx="15416" formatCode="0.0">
                  <c:v>116</c:v>
                </c:pt>
                <c:pt idx="15417" formatCode="0.0">
                  <c:v>111</c:v>
                </c:pt>
                <c:pt idx="15418" formatCode="0.0">
                  <c:v>109</c:v>
                </c:pt>
                <c:pt idx="15419" formatCode="0.0">
                  <c:v>81</c:v>
                </c:pt>
                <c:pt idx="15420" formatCode="0.0">
                  <c:v>116</c:v>
                </c:pt>
                <c:pt idx="15421" formatCode="0.0">
                  <c:v>112</c:v>
                </c:pt>
                <c:pt idx="15422" formatCode="0.0">
                  <c:v>122</c:v>
                </c:pt>
                <c:pt idx="15423" formatCode="0.0">
                  <c:v>109</c:v>
                </c:pt>
                <c:pt idx="15424" formatCode="0.0">
                  <c:v>104</c:v>
                </c:pt>
                <c:pt idx="15425" formatCode="0.0">
                  <c:v>115</c:v>
                </c:pt>
                <c:pt idx="15426" formatCode="0.0">
                  <c:v>121</c:v>
                </c:pt>
                <c:pt idx="15427" formatCode="0.0">
                  <c:v>91</c:v>
                </c:pt>
                <c:pt idx="15428" formatCode="0.0">
                  <c:v>133</c:v>
                </c:pt>
                <c:pt idx="15429" formatCode="0.0">
                  <c:v>89</c:v>
                </c:pt>
                <c:pt idx="15430" formatCode="0.0">
                  <c:v>122</c:v>
                </c:pt>
                <c:pt idx="15431" formatCode="0.0">
                  <c:v>133</c:v>
                </c:pt>
                <c:pt idx="15432" formatCode="0.0">
                  <c:v>116</c:v>
                </c:pt>
                <c:pt idx="15433" formatCode="0.0">
                  <c:v>102</c:v>
                </c:pt>
                <c:pt idx="15434" formatCode="0.0">
                  <c:v>115</c:v>
                </c:pt>
                <c:pt idx="15435" formatCode="0.0">
                  <c:v>92</c:v>
                </c:pt>
                <c:pt idx="15436" formatCode="0.0">
                  <c:v>104</c:v>
                </c:pt>
                <c:pt idx="15437" formatCode="0.0">
                  <c:v>83</c:v>
                </c:pt>
                <c:pt idx="15438" formatCode="0.0">
                  <c:v>113</c:v>
                </c:pt>
                <c:pt idx="15439" formatCode="0.0">
                  <c:v>99</c:v>
                </c:pt>
                <c:pt idx="15440" formatCode="0.0">
                  <c:v>97</c:v>
                </c:pt>
                <c:pt idx="15441" formatCode="0.0">
                  <c:v>100</c:v>
                </c:pt>
                <c:pt idx="15442" formatCode="0.0">
                  <c:v>95</c:v>
                </c:pt>
                <c:pt idx="15443" formatCode="0.0">
                  <c:v>80</c:v>
                </c:pt>
                <c:pt idx="15444" formatCode="0.0">
                  <c:v>120</c:v>
                </c:pt>
                <c:pt idx="15445" formatCode="0.0">
                  <c:v>116</c:v>
                </c:pt>
                <c:pt idx="15446" formatCode="0.0">
                  <c:v>106</c:v>
                </c:pt>
                <c:pt idx="15447" formatCode="0.0">
                  <c:v>120</c:v>
                </c:pt>
                <c:pt idx="15448" formatCode="0.0">
                  <c:v>98</c:v>
                </c:pt>
                <c:pt idx="15449" formatCode="0.0">
                  <c:v>116</c:v>
                </c:pt>
                <c:pt idx="15450" formatCode="0.0">
                  <c:v>108</c:v>
                </c:pt>
                <c:pt idx="15451" formatCode="0.0">
                  <c:v>104</c:v>
                </c:pt>
                <c:pt idx="15452" formatCode="0.0">
                  <c:v>74</c:v>
                </c:pt>
                <c:pt idx="15453" formatCode="0.0">
                  <c:v>96</c:v>
                </c:pt>
                <c:pt idx="15454" formatCode="0.0">
                  <c:v>122</c:v>
                </c:pt>
                <c:pt idx="15455" formatCode="0.0">
                  <c:v>121</c:v>
                </c:pt>
                <c:pt idx="15456" formatCode="0.0">
                  <c:v>107</c:v>
                </c:pt>
                <c:pt idx="15457" formatCode="0.0">
                  <c:v>108</c:v>
                </c:pt>
                <c:pt idx="15458" formatCode="0.0">
                  <c:v>99</c:v>
                </c:pt>
                <c:pt idx="15459" formatCode="0.0">
                  <c:v>107</c:v>
                </c:pt>
                <c:pt idx="15460" formatCode="0.0">
                  <c:v>97</c:v>
                </c:pt>
                <c:pt idx="15461" formatCode="0.0">
                  <c:v>96</c:v>
                </c:pt>
                <c:pt idx="15462" formatCode="0.0">
                  <c:v>102</c:v>
                </c:pt>
                <c:pt idx="15463" formatCode="0.0">
                  <c:v>98</c:v>
                </c:pt>
                <c:pt idx="15464" formatCode="0.0">
                  <c:v>82</c:v>
                </c:pt>
                <c:pt idx="15465" formatCode="0.0">
                  <c:v>91</c:v>
                </c:pt>
                <c:pt idx="15466" formatCode="0.0">
                  <c:v>130</c:v>
                </c:pt>
                <c:pt idx="15467" formatCode="0.0">
                  <c:v>106</c:v>
                </c:pt>
                <c:pt idx="15468" formatCode="0.0">
                  <c:v>106</c:v>
                </c:pt>
                <c:pt idx="15469" formatCode="0.0">
                  <c:v>114</c:v>
                </c:pt>
                <c:pt idx="15470" formatCode="0.0">
                  <c:v>123</c:v>
                </c:pt>
                <c:pt idx="15471" formatCode="0.0">
                  <c:v>109</c:v>
                </c:pt>
                <c:pt idx="15472" formatCode="0.0">
                  <c:v>125</c:v>
                </c:pt>
                <c:pt idx="15473" formatCode="0.0">
                  <c:v>124</c:v>
                </c:pt>
                <c:pt idx="15474" formatCode="0.0">
                  <c:v>83</c:v>
                </c:pt>
                <c:pt idx="15475" formatCode="0.0">
                  <c:v>94</c:v>
                </c:pt>
                <c:pt idx="15476" formatCode="0.0">
                  <c:v>84</c:v>
                </c:pt>
                <c:pt idx="15477" formatCode="0.0">
                  <c:v>110</c:v>
                </c:pt>
                <c:pt idx="15478" formatCode="0.0">
                  <c:v>132</c:v>
                </c:pt>
                <c:pt idx="15479" formatCode="0.0">
                  <c:v>98</c:v>
                </c:pt>
                <c:pt idx="15480" formatCode="0.0">
                  <c:v>122</c:v>
                </c:pt>
                <c:pt idx="15481" formatCode="0.0">
                  <c:v>93</c:v>
                </c:pt>
                <c:pt idx="15482" formatCode="0.0">
                  <c:v>93</c:v>
                </c:pt>
                <c:pt idx="15483" formatCode="0.0">
                  <c:v>101</c:v>
                </c:pt>
                <c:pt idx="15484" formatCode="0.0">
                  <c:v>99</c:v>
                </c:pt>
                <c:pt idx="15485" formatCode="0.0">
                  <c:v>122</c:v>
                </c:pt>
                <c:pt idx="15486" formatCode="0.0">
                  <c:v>91</c:v>
                </c:pt>
                <c:pt idx="15487" formatCode="0.0">
                  <c:v>101</c:v>
                </c:pt>
                <c:pt idx="15488" formatCode="0.0">
                  <c:v>68</c:v>
                </c:pt>
                <c:pt idx="15489" formatCode="0.0">
                  <c:v>80</c:v>
                </c:pt>
                <c:pt idx="15490" formatCode="0.0">
                  <c:v>90</c:v>
                </c:pt>
                <c:pt idx="15491" formatCode="0.0">
                  <c:v>101</c:v>
                </c:pt>
                <c:pt idx="15492" formatCode="0.0">
                  <c:v>103</c:v>
                </c:pt>
                <c:pt idx="15493" formatCode="0.0">
                  <c:v>116</c:v>
                </c:pt>
                <c:pt idx="15494" formatCode="0.0">
                  <c:v>106</c:v>
                </c:pt>
                <c:pt idx="15495" formatCode="0.0">
                  <c:v>93</c:v>
                </c:pt>
                <c:pt idx="15496" formatCode="0.0">
                  <c:v>91</c:v>
                </c:pt>
                <c:pt idx="15497" formatCode="0.0">
                  <c:v>107</c:v>
                </c:pt>
                <c:pt idx="15498" formatCode="0.0">
                  <c:v>121</c:v>
                </c:pt>
                <c:pt idx="15499" formatCode="0.0">
                  <c:v>115</c:v>
                </c:pt>
                <c:pt idx="15500" formatCode="0.0">
                  <c:v>116</c:v>
                </c:pt>
                <c:pt idx="15501" formatCode="0.0">
                  <c:v>136</c:v>
                </c:pt>
                <c:pt idx="15502" formatCode="0.0">
                  <c:v>109</c:v>
                </c:pt>
                <c:pt idx="15503" formatCode="0.0">
                  <c:v>92</c:v>
                </c:pt>
                <c:pt idx="15504" formatCode="0.0">
                  <c:v>106</c:v>
                </c:pt>
                <c:pt idx="15505" formatCode="0.0">
                  <c:v>71</c:v>
                </c:pt>
                <c:pt idx="15506" formatCode="0.0">
                  <c:v>118</c:v>
                </c:pt>
                <c:pt idx="15507" formatCode="0.0">
                  <c:v>124</c:v>
                </c:pt>
                <c:pt idx="15508" formatCode="0.0">
                  <c:v>114</c:v>
                </c:pt>
                <c:pt idx="15509" formatCode="0.0">
                  <c:v>130</c:v>
                </c:pt>
                <c:pt idx="15510" formatCode="0.0">
                  <c:v>110</c:v>
                </c:pt>
                <c:pt idx="15511" formatCode="0.0">
                  <c:v>103</c:v>
                </c:pt>
                <c:pt idx="15512" formatCode="0.0">
                  <c:v>127</c:v>
                </c:pt>
                <c:pt idx="15513" formatCode="0.0">
                  <c:v>121</c:v>
                </c:pt>
                <c:pt idx="15514" formatCode="0.0">
                  <c:v>147</c:v>
                </c:pt>
                <c:pt idx="15515" formatCode="0.0">
                  <c:v>110</c:v>
                </c:pt>
                <c:pt idx="15516" formatCode="0.0">
                  <c:v>119</c:v>
                </c:pt>
                <c:pt idx="15517" formatCode="0.0">
                  <c:v>86</c:v>
                </c:pt>
                <c:pt idx="15518" formatCode="0.0">
                  <c:v>110</c:v>
                </c:pt>
                <c:pt idx="15519" formatCode="0.0">
                  <c:v>115</c:v>
                </c:pt>
                <c:pt idx="15520" formatCode="0.0">
                  <c:v>120</c:v>
                </c:pt>
                <c:pt idx="15521" formatCode="0.0">
                  <c:v>86</c:v>
                </c:pt>
                <c:pt idx="15522" formatCode="0.0">
                  <c:v>91</c:v>
                </c:pt>
                <c:pt idx="15523" formatCode="0.0">
                  <c:v>113</c:v>
                </c:pt>
                <c:pt idx="15524" formatCode="0.0">
                  <c:v>93</c:v>
                </c:pt>
                <c:pt idx="15525" formatCode="0.0">
                  <c:v>99</c:v>
                </c:pt>
                <c:pt idx="15526" formatCode="0.0">
                  <c:v>125</c:v>
                </c:pt>
                <c:pt idx="15527" formatCode="0.0">
                  <c:v>97</c:v>
                </c:pt>
                <c:pt idx="15528" formatCode="0.0">
                  <c:v>112</c:v>
                </c:pt>
                <c:pt idx="15529" formatCode="0.0">
                  <c:v>114</c:v>
                </c:pt>
                <c:pt idx="15530" formatCode="0.0">
                  <c:v>109</c:v>
                </c:pt>
                <c:pt idx="15531" formatCode="0.0">
                  <c:v>153</c:v>
                </c:pt>
                <c:pt idx="15532" formatCode="0.0">
                  <c:v>120</c:v>
                </c:pt>
                <c:pt idx="15533" formatCode="0.0">
                  <c:v>128</c:v>
                </c:pt>
                <c:pt idx="15534" formatCode="0.0">
                  <c:v>82</c:v>
                </c:pt>
                <c:pt idx="15535" formatCode="0.0">
                  <c:v>118</c:v>
                </c:pt>
                <c:pt idx="15536" formatCode="0.0">
                  <c:v>112</c:v>
                </c:pt>
                <c:pt idx="15537" formatCode="0.0">
                  <c:v>109</c:v>
                </c:pt>
                <c:pt idx="15538" formatCode="0.0">
                  <c:v>127</c:v>
                </c:pt>
                <c:pt idx="15539" formatCode="0.0">
                  <c:v>131</c:v>
                </c:pt>
                <c:pt idx="15540" formatCode="0.0">
                  <c:v>99</c:v>
                </c:pt>
                <c:pt idx="15541" formatCode="0.0">
                  <c:v>107</c:v>
                </c:pt>
                <c:pt idx="15542" formatCode="0.0">
                  <c:v>126</c:v>
                </c:pt>
                <c:pt idx="15543" formatCode="0.0">
                  <c:v>122</c:v>
                </c:pt>
                <c:pt idx="15544" formatCode="0.0">
                  <c:v>111</c:v>
                </c:pt>
                <c:pt idx="15545" formatCode="0.0">
                  <c:v>118</c:v>
                </c:pt>
                <c:pt idx="15546" formatCode="0.0">
                  <c:v>124</c:v>
                </c:pt>
                <c:pt idx="15547" formatCode="0.0">
                  <c:v>131</c:v>
                </c:pt>
                <c:pt idx="15548" formatCode="0.0">
                  <c:v>126</c:v>
                </c:pt>
                <c:pt idx="15549" formatCode="0.0">
                  <c:v>91</c:v>
                </c:pt>
                <c:pt idx="15550" formatCode="0.0">
                  <c:v>129</c:v>
                </c:pt>
                <c:pt idx="15551" formatCode="0.0">
                  <c:v>113</c:v>
                </c:pt>
                <c:pt idx="15552" formatCode="0.0">
                  <c:v>104</c:v>
                </c:pt>
                <c:pt idx="15553" formatCode="0.0">
                  <c:v>123</c:v>
                </c:pt>
                <c:pt idx="15554" formatCode="0.0">
                  <c:v>92</c:v>
                </c:pt>
                <c:pt idx="15555" formatCode="0.0">
                  <c:v>107</c:v>
                </c:pt>
                <c:pt idx="15556" formatCode="0.0">
                  <c:v>116</c:v>
                </c:pt>
                <c:pt idx="15557" formatCode="0.0">
                  <c:v>103</c:v>
                </c:pt>
                <c:pt idx="15558" formatCode="0.0">
                  <c:v>135</c:v>
                </c:pt>
                <c:pt idx="15559" formatCode="0.0">
                  <c:v>136</c:v>
                </c:pt>
                <c:pt idx="15560" formatCode="0.0">
                  <c:v>132</c:v>
                </c:pt>
                <c:pt idx="15561" formatCode="0.0">
                  <c:v>122</c:v>
                </c:pt>
                <c:pt idx="15562" formatCode="0.0">
                  <c:v>100</c:v>
                </c:pt>
                <c:pt idx="15563" formatCode="0.0">
                  <c:v>128</c:v>
                </c:pt>
                <c:pt idx="15564" formatCode="0.0">
                  <c:v>101</c:v>
                </c:pt>
                <c:pt idx="15565" formatCode="0.0">
                  <c:v>122</c:v>
                </c:pt>
                <c:pt idx="15566" formatCode="0.0">
                  <c:v>95</c:v>
                </c:pt>
                <c:pt idx="15567" formatCode="0.0">
                  <c:v>122</c:v>
                </c:pt>
                <c:pt idx="15568" formatCode="0.0">
                  <c:v>98</c:v>
                </c:pt>
                <c:pt idx="15569" formatCode="0.0">
                  <c:v>135</c:v>
                </c:pt>
                <c:pt idx="15570" formatCode="0.0">
                  <c:v>99</c:v>
                </c:pt>
                <c:pt idx="15571" formatCode="0.0">
                  <c:v>121</c:v>
                </c:pt>
                <c:pt idx="15572" formatCode="0.0">
                  <c:v>104</c:v>
                </c:pt>
                <c:pt idx="15573" formatCode="0.0">
                  <c:v>117</c:v>
                </c:pt>
                <c:pt idx="15574" formatCode="0.0">
                  <c:v>112</c:v>
                </c:pt>
                <c:pt idx="15575" formatCode="0.0">
                  <c:v>113</c:v>
                </c:pt>
                <c:pt idx="15576" formatCode="0.0">
                  <c:v>121</c:v>
                </c:pt>
                <c:pt idx="15577" formatCode="0.0">
                  <c:v>136</c:v>
                </c:pt>
                <c:pt idx="15578" formatCode="0.0">
                  <c:v>121</c:v>
                </c:pt>
                <c:pt idx="15579" formatCode="0.0">
                  <c:v>104</c:v>
                </c:pt>
                <c:pt idx="15580" formatCode="0.0">
                  <c:v>132</c:v>
                </c:pt>
                <c:pt idx="15581" formatCode="0.0">
                  <c:v>119</c:v>
                </c:pt>
                <c:pt idx="15582" formatCode="0.0">
                  <c:v>105</c:v>
                </c:pt>
                <c:pt idx="15583" formatCode="0.0">
                  <c:v>95</c:v>
                </c:pt>
                <c:pt idx="15584" formatCode="0.0">
                  <c:v>97</c:v>
                </c:pt>
                <c:pt idx="15585" formatCode="0.0">
                  <c:v>135</c:v>
                </c:pt>
                <c:pt idx="15586" formatCode="0.0">
                  <c:v>88</c:v>
                </c:pt>
                <c:pt idx="15587" formatCode="0.0">
                  <c:v>132</c:v>
                </c:pt>
                <c:pt idx="15588" formatCode="0.0">
                  <c:v>104</c:v>
                </c:pt>
                <c:pt idx="15589" formatCode="0.0">
                  <c:v>125</c:v>
                </c:pt>
                <c:pt idx="15590" formatCode="0.0">
                  <c:v>138</c:v>
                </c:pt>
                <c:pt idx="15591" formatCode="0.0">
                  <c:v>134</c:v>
                </c:pt>
                <c:pt idx="15592" formatCode="0.0">
                  <c:v>122</c:v>
                </c:pt>
                <c:pt idx="15593" formatCode="0.0">
                  <c:v>91</c:v>
                </c:pt>
                <c:pt idx="15594" formatCode="0.0">
                  <c:v>111</c:v>
                </c:pt>
                <c:pt idx="15595" formatCode="0.0">
                  <c:v>109</c:v>
                </c:pt>
                <c:pt idx="15596" formatCode="0.0">
                  <c:v>119</c:v>
                </c:pt>
                <c:pt idx="15597" formatCode="0.0">
                  <c:v>139</c:v>
                </c:pt>
                <c:pt idx="15598" formatCode="0.0">
                  <c:v>137</c:v>
                </c:pt>
                <c:pt idx="15599" formatCode="0.0">
                  <c:v>99</c:v>
                </c:pt>
                <c:pt idx="15600" formatCode="0.0">
                  <c:v>114</c:v>
                </c:pt>
                <c:pt idx="15601" formatCode="0.0">
                  <c:v>89</c:v>
                </c:pt>
                <c:pt idx="15602" formatCode="0.0">
                  <c:v>118</c:v>
                </c:pt>
                <c:pt idx="15603" formatCode="0.0">
                  <c:v>94</c:v>
                </c:pt>
                <c:pt idx="15604" formatCode="0.0">
                  <c:v>82</c:v>
                </c:pt>
                <c:pt idx="15605" formatCode="0.0">
                  <c:v>142</c:v>
                </c:pt>
                <c:pt idx="15606" formatCode="0.0">
                  <c:v>111</c:v>
                </c:pt>
                <c:pt idx="15607" formatCode="0.0">
                  <c:v>125</c:v>
                </c:pt>
                <c:pt idx="15608" formatCode="General">
                  <c:v>116</c:v>
                </c:pt>
                <c:pt idx="15609" formatCode="General">
                  <c:v>99</c:v>
                </c:pt>
                <c:pt idx="15610" formatCode="General">
                  <c:v>104</c:v>
                </c:pt>
                <c:pt idx="15613" formatCode="General">
                  <c:v>123</c:v>
                </c:pt>
                <c:pt idx="15614" formatCode="General">
                  <c:v>102</c:v>
                </c:pt>
                <c:pt idx="15616" formatCode="General">
                  <c:v>111</c:v>
                </c:pt>
                <c:pt idx="15617" formatCode="General">
                  <c:v>120</c:v>
                </c:pt>
                <c:pt idx="15618" formatCode="General">
                  <c:v>93</c:v>
                </c:pt>
                <c:pt idx="15619" formatCode="General">
                  <c:v>104</c:v>
                </c:pt>
                <c:pt idx="15620" formatCode="General">
                  <c:v>117</c:v>
                </c:pt>
                <c:pt idx="15621" formatCode="General">
                  <c:v>120</c:v>
                </c:pt>
                <c:pt idx="15622" formatCode="General">
                  <c:v>115</c:v>
                </c:pt>
                <c:pt idx="15623" formatCode="General">
                  <c:v>107</c:v>
                </c:pt>
                <c:pt idx="15624" formatCode="General">
                  <c:v>117</c:v>
                </c:pt>
                <c:pt idx="15625" formatCode="General">
                  <c:v>119</c:v>
                </c:pt>
                <c:pt idx="15626" formatCode="General">
                  <c:v>113</c:v>
                </c:pt>
                <c:pt idx="15627" formatCode="General">
                  <c:v>127</c:v>
                </c:pt>
                <c:pt idx="15628" formatCode="General">
                  <c:v>108</c:v>
                </c:pt>
                <c:pt idx="15629" formatCode="General">
                  <c:v>106</c:v>
                </c:pt>
                <c:pt idx="15630" formatCode="General">
                  <c:v>103</c:v>
                </c:pt>
                <c:pt idx="15631" formatCode="General">
                  <c:v>91</c:v>
                </c:pt>
                <c:pt idx="15632" formatCode="General">
                  <c:v>110</c:v>
                </c:pt>
                <c:pt idx="15633" formatCode="General">
                  <c:v>69</c:v>
                </c:pt>
                <c:pt idx="15634" formatCode="General">
                  <c:v>127</c:v>
                </c:pt>
                <c:pt idx="15635" formatCode="General">
                  <c:v>110</c:v>
                </c:pt>
                <c:pt idx="15636" formatCode="General">
                  <c:v>118</c:v>
                </c:pt>
                <c:pt idx="15637" formatCode="General">
                  <c:v>99</c:v>
                </c:pt>
                <c:pt idx="15638" formatCode="General">
                  <c:v>132</c:v>
                </c:pt>
                <c:pt idx="15639" formatCode="General">
                  <c:v>109</c:v>
                </c:pt>
                <c:pt idx="15640" formatCode="General">
                  <c:v>116</c:v>
                </c:pt>
                <c:pt idx="15641" formatCode="General">
                  <c:v>119</c:v>
                </c:pt>
                <c:pt idx="15642" formatCode="General">
                  <c:v>114</c:v>
                </c:pt>
                <c:pt idx="15643" formatCode="General">
                  <c:v>111</c:v>
                </c:pt>
                <c:pt idx="15644" formatCode="General">
                  <c:v>105</c:v>
                </c:pt>
                <c:pt idx="15645" formatCode="General">
                  <c:v>88</c:v>
                </c:pt>
                <c:pt idx="15646" formatCode="General">
                  <c:v>123</c:v>
                </c:pt>
                <c:pt idx="15647" formatCode="General">
                  <c:v>122</c:v>
                </c:pt>
                <c:pt idx="15648" formatCode="General">
                  <c:v>116</c:v>
                </c:pt>
                <c:pt idx="15649" formatCode="General">
                  <c:v>116</c:v>
                </c:pt>
                <c:pt idx="15650" formatCode="General">
                  <c:v>105</c:v>
                </c:pt>
                <c:pt idx="15651" formatCode="General">
                  <c:v>109</c:v>
                </c:pt>
                <c:pt idx="15652" formatCode="General">
                  <c:v>121</c:v>
                </c:pt>
                <c:pt idx="15653" formatCode="General">
                  <c:v>117</c:v>
                </c:pt>
                <c:pt idx="15654" formatCode="General">
                  <c:v>114</c:v>
                </c:pt>
                <c:pt idx="15655" formatCode="General">
                  <c:v>109</c:v>
                </c:pt>
                <c:pt idx="15656" formatCode="General">
                  <c:v>117</c:v>
                </c:pt>
                <c:pt idx="15657" formatCode="General">
                  <c:v>110</c:v>
                </c:pt>
                <c:pt idx="15658" formatCode="General">
                  <c:v>92</c:v>
                </c:pt>
                <c:pt idx="15659" formatCode="General">
                  <c:v>81</c:v>
                </c:pt>
                <c:pt idx="15661" formatCode="General">
                  <c:v>107</c:v>
                </c:pt>
                <c:pt idx="15662" formatCode="General">
                  <c:v>91</c:v>
                </c:pt>
                <c:pt idx="15663" formatCode="General">
                  <c:v>97</c:v>
                </c:pt>
                <c:pt idx="15664" formatCode="General">
                  <c:v>95</c:v>
                </c:pt>
                <c:pt idx="15665" formatCode="General">
                  <c:v>104</c:v>
                </c:pt>
                <c:pt idx="15666" formatCode="General">
                  <c:v>120</c:v>
                </c:pt>
                <c:pt idx="15667" formatCode="General">
                  <c:v>121</c:v>
                </c:pt>
                <c:pt idx="15668" formatCode="General">
                  <c:v>116</c:v>
                </c:pt>
                <c:pt idx="15669" formatCode="General">
                  <c:v>106</c:v>
                </c:pt>
                <c:pt idx="15670" formatCode="General">
                  <c:v>107</c:v>
                </c:pt>
                <c:pt idx="15671" formatCode="General">
                  <c:v>104</c:v>
                </c:pt>
                <c:pt idx="15672" formatCode="General">
                  <c:v>139</c:v>
                </c:pt>
                <c:pt idx="15674" formatCode="General">
                  <c:v>113</c:v>
                </c:pt>
                <c:pt idx="15675" formatCode="General">
                  <c:v>122</c:v>
                </c:pt>
                <c:pt idx="15676" formatCode="General">
                  <c:v>129</c:v>
                </c:pt>
                <c:pt idx="15677" formatCode="General">
                  <c:v>104</c:v>
                </c:pt>
                <c:pt idx="15678" formatCode="General">
                  <c:v>114</c:v>
                </c:pt>
                <c:pt idx="15679" formatCode="General">
                  <c:v>110</c:v>
                </c:pt>
                <c:pt idx="15680" formatCode="General">
                  <c:v>115</c:v>
                </c:pt>
                <c:pt idx="15681" formatCode="General">
                  <c:v>106</c:v>
                </c:pt>
                <c:pt idx="15682" formatCode="General">
                  <c:v>110</c:v>
                </c:pt>
                <c:pt idx="15683" formatCode="General">
                  <c:v>105</c:v>
                </c:pt>
                <c:pt idx="15684" formatCode="General">
                  <c:v>119</c:v>
                </c:pt>
                <c:pt idx="15685" formatCode="General">
                  <c:v>111</c:v>
                </c:pt>
                <c:pt idx="15686" formatCode="General">
                  <c:v>123</c:v>
                </c:pt>
                <c:pt idx="15687" formatCode="General">
                  <c:v>121</c:v>
                </c:pt>
                <c:pt idx="15688" formatCode="General">
                  <c:v>121</c:v>
                </c:pt>
                <c:pt idx="15689" formatCode="General">
                  <c:v>117</c:v>
                </c:pt>
                <c:pt idx="15690" formatCode="General">
                  <c:v>109</c:v>
                </c:pt>
                <c:pt idx="15691" formatCode="General">
                  <c:v>115</c:v>
                </c:pt>
                <c:pt idx="15692" formatCode="General">
                  <c:v>117</c:v>
                </c:pt>
                <c:pt idx="15693" formatCode="General">
                  <c:v>97</c:v>
                </c:pt>
                <c:pt idx="15694" formatCode="General">
                  <c:v>121</c:v>
                </c:pt>
                <c:pt idx="15695" formatCode="General">
                  <c:v>98</c:v>
                </c:pt>
                <c:pt idx="15696" formatCode="General">
                  <c:v>123</c:v>
                </c:pt>
                <c:pt idx="15697" formatCode="General">
                  <c:v>103</c:v>
                </c:pt>
                <c:pt idx="15698" formatCode="General">
                  <c:v>119</c:v>
                </c:pt>
                <c:pt idx="15699" formatCode="General">
                  <c:v>109</c:v>
                </c:pt>
                <c:pt idx="15700" formatCode="General">
                  <c:v>118</c:v>
                </c:pt>
                <c:pt idx="15701" formatCode="General">
                  <c:v>117</c:v>
                </c:pt>
                <c:pt idx="15702" formatCode="General">
                  <c:v>117</c:v>
                </c:pt>
                <c:pt idx="15703" formatCode="General">
                  <c:v>115</c:v>
                </c:pt>
                <c:pt idx="15704" formatCode="General">
                  <c:v>103</c:v>
                </c:pt>
                <c:pt idx="15705" formatCode="General">
                  <c:v>119</c:v>
                </c:pt>
                <c:pt idx="15706" formatCode="General">
                  <c:v>119</c:v>
                </c:pt>
                <c:pt idx="15707" formatCode="General">
                  <c:v>92</c:v>
                </c:pt>
                <c:pt idx="15709" formatCode="General">
                  <c:v>101</c:v>
                </c:pt>
                <c:pt idx="15710" formatCode="General">
                  <c:v>85</c:v>
                </c:pt>
                <c:pt idx="15711" formatCode="General">
                  <c:v>98</c:v>
                </c:pt>
                <c:pt idx="15712" formatCode="General">
                  <c:v>105</c:v>
                </c:pt>
                <c:pt idx="15713" formatCode="General">
                  <c:v>117</c:v>
                </c:pt>
                <c:pt idx="15714" formatCode="General">
                  <c:v>130</c:v>
                </c:pt>
                <c:pt idx="15715" formatCode="General">
                  <c:v>117</c:v>
                </c:pt>
                <c:pt idx="15716" formatCode="General">
                  <c:v>101</c:v>
                </c:pt>
                <c:pt idx="15717" formatCode="General">
                  <c:v>117</c:v>
                </c:pt>
                <c:pt idx="15718" formatCode="General">
                  <c:v>104</c:v>
                </c:pt>
                <c:pt idx="15719" formatCode="General">
                  <c:v>130</c:v>
                </c:pt>
                <c:pt idx="15720" formatCode="General">
                  <c:v>109</c:v>
                </c:pt>
                <c:pt idx="15721" formatCode="General">
                  <c:v>121</c:v>
                </c:pt>
                <c:pt idx="15722" formatCode="General">
                  <c:v>95</c:v>
                </c:pt>
                <c:pt idx="15723" formatCode="General">
                  <c:v>104</c:v>
                </c:pt>
                <c:pt idx="15724" formatCode="General">
                  <c:v>115</c:v>
                </c:pt>
                <c:pt idx="15725" formatCode="General">
                  <c:v>125</c:v>
                </c:pt>
                <c:pt idx="15726" formatCode="General">
                  <c:v>108</c:v>
                </c:pt>
                <c:pt idx="15727" formatCode="General">
                  <c:v>85</c:v>
                </c:pt>
                <c:pt idx="15728" formatCode="General">
                  <c:v>108</c:v>
                </c:pt>
                <c:pt idx="15729" formatCode="General">
                  <c:v>108</c:v>
                </c:pt>
                <c:pt idx="15730" formatCode="General">
                  <c:v>100</c:v>
                </c:pt>
                <c:pt idx="15731" formatCode="General">
                  <c:v>110</c:v>
                </c:pt>
                <c:pt idx="15732" formatCode="General">
                  <c:v>108</c:v>
                </c:pt>
                <c:pt idx="15733" formatCode="General">
                  <c:v>109</c:v>
                </c:pt>
                <c:pt idx="15734" formatCode="General">
                  <c:v>122</c:v>
                </c:pt>
                <c:pt idx="15735" formatCode="General">
                  <c:v>106</c:v>
                </c:pt>
                <c:pt idx="15736" formatCode="General">
                  <c:v>94</c:v>
                </c:pt>
                <c:pt idx="15737" formatCode="General">
                  <c:v>113</c:v>
                </c:pt>
                <c:pt idx="15738" formatCode="General">
                  <c:v>94</c:v>
                </c:pt>
                <c:pt idx="15739" formatCode="General">
                  <c:v>122</c:v>
                </c:pt>
                <c:pt idx="15740" formatCode="General">
                  <c:v>104</c:v>
                </c:pt>
                <c:pt idx="15741" formatCode="General">
                  <c:v>90</c:v>
                </c:pt>
                <c:pt idx="15742" formatCode="General">
                  <c:v>94</c:v>
                </c:pt>
                <c:pt idx="15743" formatCode="General">
                  <c:v>111</c:v>
                </c:pt>
                <c:pt idx="15744" formatCode="General">
                  <c:v>73</c:v>
                </c:pt>
                <c:pt idx="15745" formatCode="General">
                  <c:v>111</c:v>
                </c:pt>
                <c:pt idx="15746" formatCode="General">
                  <c:v>103</c:v>
                </c:pt>
                <c:pt idx="15748" formatCode="General">
                  <c:v>122</c:v>
                </c:pt>
                <c:pt idx="15749" formatCode="General">
                  <c:v>107</c:v>
                </c:pt>
                <c:pt idx="15750" formatCode="General">
                  <c:v>112</c:v>
                </c:pt>
                <c:pt idx="15751" formatCode="General">
                  <c:v>106</c:v>
                </c:pt>
                <c:pt idx="15752" formatCode="General">
                  <c:v>99</c:v>
                </c:pt>
                <c:pt idx="15753" formatCode="General">
                  <c:v>113</c:v>
                </c:pt>
                <c:pt idx="15754" formatCode="General">
                  <c:v>121</c:v>
                </c:pt>
                <c:pt idx="15755" formatCode="General">
                  <c:v>101</c:v>
                </c:pt>
                <c:pt idx="15756" formatCode="General">
                  <c:v>117</c:v>
                </c:pt>
                <c:pt idx="15757" formatCode="General">
                  <c:v>109</c:v>
                </c:pt>
                <c:pt idx="15758" formatCode="General">
                  <c:v>107</c:v>
                </c:pt>
                <c:pt idx="15759" formatCode="General">
                  <c:v>114</c:v>
                </c:pt>
                <c:pt idx="15760" formatCode="General">
                  <c:v>91</c:v>
                </c:pt>
                <c:pt idx="15761" formatCode="General">
                  <c:v>100</c:v>
                </c:pt>
                <c:pt idx="15762" formatCode="General">
                  <c:v>110</c:v>
                </c:pt>
                <c:pt idx="15763" formatCode="General">
                  <c:v>97</c:v>
                </c:pt>
                <c:pt idx="15764" formatCode="General">
                  <c:v>38</c:v>
                </c:pt>
                <c:pt idx="15765" formatCode="General">
                  <c:v>62</c:v>
                </c:pt>
                <c:pt idx="15767" formatCode="General">
                  <c:v>113</c:v>
                </c:pt>
                <c:pt idx="15768" formatCode="General">
                  <c:v>125</c:v>
                </c:pt>
                <c:pt idx="15769" formatCode="General">
                  <c:v>123</c:v>
                </c:pt>
                <c:pt idx="15770" formatCode="General">
                  <c:v>114</c:v>
                </c:pt>
                <c:pt idx="15771" formatCode="General">
                  <c:v>114</c:v>
                </c:pt>
                <c:pt idx="15772" formatCode="General">
                  <c:v>107</c:v>
                </c:pt>
                <c:pt idx="15773" formatCode="General">
                  <c:v>106</c:v>
                </c:pt>
                <c:pt idx="15774" formatCode="General">
                  <c:v>121</c:v>
                </c:pt>
                <c:pt idx="15775" formatCode="General">
                  <c:v>113</c:v>
                </c:pt>
                <c:pt idx="15776" formatCode="General">
                  <c:v>114</c:v>
                </c:pt>
                <c:pt idx="15777" formatCode="General">
                  <c:v>124</c:v>
                </c:pt>
                <c:pt idx="15778" formatCode="General">
                  <c:v>112</c:v>
                </c:pt>
                <c:pt idx="15779" formatCode="General">
                  <c:v>100</c:v>
                </c:pt>
                <c:pt idx="15780" formatCode="General">
                  <c:v>122</c:v>
                </c:pt>
                <c:pt idx="15781" formatCode="General">
                  <c:v>85</c:v>
                </c:pt>
                <c:pt idx="15782" formatCode="General">
                  <c:v>99</c:v>
                </c:pt>
                <c:pt idx="15783" formatCode="General">
                  <c:v>90</c:v>
                </c:pt>
                <c:pt idx="15784" formatCode="General">
                  <c:v>94</c:v>
                </c:pt>
                <c:pt idx="15785" formatCode="General">
                  <c:v>97</c:v>
                </c:pt>
                <c:pt idx="15786" formatCode="General">
                  <c:v>108</c:v>
                </c:pt>
                <c:pt idx="15787" formatCode="General">
                  <c:v>124</c:v>
                </c:pt>
                <c:pt idx="15788" formatCode="General">
                  <c:v>102</c:v>
                </c:pt>
                <c:pt idx="15789" formatCode="General">
                  <c:v>112</c:v>
                </c:pt>
                <c:pt idx="15790" formatCode="General">
                  <c:v>114</c:v>
                </c:pt>
                <c:pt idx="15791" formatCode="General">
                  <c:v>111</c:v>
                </c:pt>
                <c:pt idx="15792" formatCode="General">
                  <c:v>108</c:v>
                </c:pt>
                <c:pt idx="15793" formatCode="General">
                  <c:v>111</c:v>
                </c:pt>
                <c:pt idx="15794" formatCode="General">
                  <c:v>115</c:v>
                </c:pt>
                <c:pt idx="15795" formatCode="General">
                  <c:v>105</c:v>
                </c:pt>
                <c:pt idx="15796" formatCode="General">
                  <c:v>87</c:v>
                </c:pt>
                <c:pt idx="15797" formatCode="General">
                  <c:v>121</c:v>
                </c:pt>
                <c:pt idx="15798" formatCode="General">
                  <c:v>98</c:v>
                </c:pt>
                <c:pt idx="15799" formatCode="General">
                  <c:v>114</c:v>
                </c:pt>
                <c:pt idx="15800" formatCode="General">
                  <c:v>113</c:v>
                </c:pt>
                <c:pt idx="15801" formatCode="General">
                  <c:v>124</c:v>
                </c:pt>
                <c:pt idx="15802" formatCode="General">
                  <c:v>113</c:v>
                </c:pt>
                <c:pt idx="15803" formatCode="General">
                  <c:v>108</c:v>
                </c:pt>
                <c:pt idx="15804" formatCode="General">
                  <c:v>116</c:v>
                </c:pt>
                <c:pt idx="15805" formatCode="General">
                  <c:v>107</c:v>
                </c:pt>
                <c:pt idx="15806" formatCode="General">
                  <c:v>107</c:v>
                </c:pt>
                <c:pt idx="15807" formatCode="General">
                  <c:v>55</c:v>
                </c:pt>
                <c:pt idx="15808" formatCode="General">
                  <c:v>120</c:v>
                </c:pt>
                <c:pt idx="15809" formatCode="General">
                  <c:v>109</c:v>
                </c:pt>
                <c:pt idx="15810" formatCode="General">
                  <c:v>91</c:v>
                </c:pt>
                <c:pt idx="15811" formatCode="General">
                  <c:v>105</c:v>
                </c:pt>
                <c:pt idx="15812" formatCode="General">
                  <c:v>98</c:v>
                </c:pt>
                <c:pt idx="15813" formatCode="General">
                  <c:v>109</c:v>
                </c:pt>
                <c:pt idx="15814" formatCode="General">
                  <c:v>94</c:v>
                </c:pt>
                <c:pt idx="15815" formatCode="General">
                  <c:v>118</c:v>
                </c:pt>
                <c:pt idx="15816" formatCode="General">
                  <c:v>106</c:v>
                </c:pt>
                <c:pt idx="15817" formatCode="General">
                  <c:v>96</c:v>
                </c:pt>
                <c:pt idx="15819" formatCode="General">
                  <c:v>105</c:v>
                </c:pt>
                <c:pt idx="15820" formatCode="General">
                  <c:v>104</c:v>
                </c:pt>
                <c:pt idx="15821" formatCode="General">
                  <c:v>98</c:v>
                </c:pt>
                <c:pt idx="15822" formatCode="General">
                  <c:v>135</c:v>
                </c:pt>
                <c:pt idx="15823" formatCode="General">
                  <c:v>114</c:v>
                </c:pt>
                <c:pt idx="15824" formatCode="General">
                  <c:v>100</c:v>
                </c:pt>
                <c:pt idx="15825" formatCode="General">
                  <c:v>124</c:v>
                </c:pt>
                <c:pt idx="15826" formatCode="General">
                  <c:v>110</c:v>
                </c:pt>
                <c:pt idx="15827" formatCode="General">
                  <c:v>102</c:v>
                </c:pt>
                <c:pt idx="15828" formatCode="General">
                  <c:v>128</c:v>
                </c:pt>
                <c:pt idx="15829" formatCode="General">
                  <c:v>90</c:v>
                </c:pt>
                <c:pt idx="15831" formatCode="General">
                  <c:v>90</c:v>
                </c:pt>
                <c:pt idx="15832" formatCode="General">
                  <c:v>102</c:v>
                </c:pt>
                <c:pt idx="15833" formatCode="General">
                  <c:v>90</c:v>
                </c:pt>
                <c:pt idx="15834" formatCode="General">
                  <c:v>108</c:v>
                </c:pt>
                <c:pt idx="15835" formatCode="General">
                  <c:v>126</c:v>
                </c:pt>
                <c:pt idx="15837" formatCode="General">
                  <c:v>114</c:v>
                </c:pt>
                <c:pt idx="15838" formatCode="General">
                  <c:v>111</c:v>
                </c:pt>
                <c:pt idx="15839" formatCode="General">
                  <c:v>112</c:v>
                </c:pt>
                <c:pt idx="15840" formatCode="General">
                  <c:v>114</c:v>
                </c:pt>
                <c:pt idx="15841" formatCode="General">
                  <c:v>109</c:v>
                </c:pt>
                <c:pt idx="15842" formatCode="General">
                  <c:v>95</c:v>
                </c:pt>
                <c:pt idx="15843" formatCode="General">
                  <c:v>113</c:v>
                </c:pt>
                <c:pt idx="15844" formatCode="General">
                  <c:v>99</c:v>
                </c:pt>
                <c:pt idx="15845" formatCode="General">
                  <c:v>92</c:v>
                </c:pt>
                <c:pt idx="15847" formatCode="General">
                  <c:v>104</c:v>
                </c:pt>
                <c:pt idx="15848" formatCode="General">
                  <c:v>103</c:v>
                </c:pt>
                <c:pt idx="15849" formatCode="General">
                  <c:v>121</c:v>
                </c:pt>
                <c:pt idx="15850" formatCode="General">
                  <c:v>105</c:v>
                </c:pt>
                <c:pt idx="15851" formatCode="General">
                  <c:v>113</c:v>
                </c:pt>
                <c:pt idx="15852" formatCode="General">
                  <c:v>121</c:v>
                </c:pt>
                <c:pt idx="15853" formatCode="General">
                  <c:v>126</c:v>
                </c:pt>
                <c:pt idx="15854" formatCode="General">
                  <c:v>112</c:v>
                </c:pt>
                <c:pt idx="15855" formatCode="General">
                  <c:v>106</c:v>
                </c:pt>
                <c:pt idx="15856" formatCode="General">
                  <c:v>111</c:v>
                </c:pt>
                <c:pt idx="15857" formatCode="General">
                  <c:v>106</c:v>
                </c:pt>
                <c:pt idx="15859" formatCode="General">
                  <c:v>110</c:v>
                </c:pt>
                <c:pt idx="15860" formatCode="General">
                  <c:v>116</c:v>
                </c:pt>
                <c:pt idx="15861" formatCode="General">
                  <c:v>116</c:v>
                </c:pt>
                <c:pt idx="15862" formatCode="General">
                  <c:v>94</c:v>
                </c:pt>
                <c:pt idx="15863" formatCode="General">
                  <c:v>128</c:v>
                </c:pt>
                <c:pt idx="15864" formatCode="General">
                  <c:v>106</c:v>
                </c:pt>
                <c:pt idx="15865" formatCode="General">
                  <c:v>116</c:v>
                </c:pt>
                <c:pt idx="15866" formatCode="General">
                  <c:v>110</c:v>
                </c:pt>
                <c:pt idx="15867" formatCode="General">
                  <c:v>98</c:v>
                </c:pt>
                <c:pt idx="15868" formatCode="General">
                  <c:v>103</c:v>
                </c:pt>
                <c:pt idx="15869" formatCode="General">
                  <c:v>117</c:v>
                </c:pt>
                <c:pt idx="15870" formatCode="General">
                  <c:v>122</c:v>
                </c:pt>
                <c:pt idx="15871" formatCode="General">
                  <c:v>107</c:v>
                </c:pt>
                <c:pt idx="15872" formatCode="General">
                  <c:v>101</c:v>
                </c:pt>
                <c:pt idx="15873" formatCode="General">
                  <c:v>79</c:v>
                </c:pt>
                <c:pt idx="15875" formatCode="General">
                  <c:v>100</c:v>
                </c:pt>
                <c:pt idx="15876" formatCode="General">
                  <c:v>103</c:v>
                </c:pt>
                <c:pt idx="15877" formatCode="General">
                  <c:v>109</c:v>
                </c:pt>
                <c:pt idx="15878" formatCode="General">
                  <c:v>122</c:v>
                </c:pt>
                <c:pt idx="15879" formatCode="General">
                  <c:v>107</c:v>
                </c:pt>
                <c:pt idx="15880" formatCode="General">
                  <c:v>99</c:v>
                </c:pt>
                <c:pt idx="15881" formatCode="General">
                  <c:v>122</c:v>
                </c:pt>
                <c:pt idx="15882" formatCode="General">
                  <c:v>117</c:v>
                </c:pt>
                <c:pt idx="15884" formatCode="General">
                  <c:v>109</c:v>
                </c:pt>
                <c:pt idx="15885" formatCode="General">
                  <c:v>105</c:v>
                </c:pt>
                <c:pt idx="15886" formatCode="General">
                  <c:v>119</c:v>
                </c:pt>
                <c:pt idx="15887" formatCode="General">
                  <c:v>129</c:v>
                </c:pt>
                <c:pt idx="15888" formatCode="General">
                  <c:v>108</c:v>
                </c:pt>
                <c:pt idx="15889" formatCode="General">
                  <c:v>96</c:v>
                </c:pt>
                <c:pt idx="15890" formatCode="General">
                  <c:v>107</c:v>
                </c:pt>
                <c:pt idx="15891" formatCode="General">
                  <c:v>116</c:v>
                </c:pt>
                <c:pt idx="15892" formatCode="General">
                  <c:v>121</c:v>
                </c:pt>
                <c:pt idx="15893" formatCode="General">
                  <c:v>120</c:v>
                </c:pt>
                <c:pt idx="15894" formatCode="General">
                  <c:v>112</c:v>
                </c:pt>
                <c:pt idx="15895" formatCode="General">
                  <c:v>110</c:v>
                </c:pt>
                <c:pt idx="15896" formatCode="General">
                  <c:v>110</c:v>
                </c:pt>
                <c:pt idx="15897" formatCode="General">
                  <c:v>112</c:v>
                </c:pt>
                <c:pt idx="15898" formatCode="General">
                  <c:v>144</c:v>
                </c:pt>
                <c:pt idx="15899" formatCode="General">
                  <c:v>126</c:v>
                </c:pt>
                <c:pt idx="15900" formatCode="General">
                  <c:v>137</c:v>
                </c:pt>
                <c:pt idx="15901" formatCode="General">
                  <c:v>115</c:v>
                </c:pt>
                <c:pt idx="15902" formatCode="General">
                  <c:v>121</c:v>
                </c:pt>
                <c:pt idx="15903" formatCode="General">
                  <c:v>103</c:v>
                </c:pt>
                <c:pt idx="15904" formatCode="General">
                  <c:v>117</c:v>
                </c:pt>
                <c:pt idx="15906" formatCode="General">
                  <c:v>106</c:v>
                </c:pt>
                <c:pt idx="15907" formatCode="General">
                  <c:v>111</c:v>
                </c:pt>
                <c:pt idx="15908" formatCode="General">
                  <c:v>125</c:v>
                </c:pt>
                <c:pt idx="15909" formatCode="General">
                  <c:v>69</c:v>
                </c:pt>
                <c:pt idx="15910" formatCode="General">
                  <c:v>117</c:v>
                </c:pt>
                <c:pt idx="15911" formatCode="General">
                  <c:v>119</c:v>
                </c:pt>
                <c:pt idx="15912" formatCode="General">
                  <c:v>116</c:v>
                </c:pt>
                <c:pt idx="15913" formatCode="General">
                  <c:v>121</c:v>
                </c:pt>
                <c:pt idx="15914" formatCode="General">
                  <c:v>128</c:v>
                </c:pt>
                <c:pt idx="15915" formatCode="General">
                  <c:v>123</c:v>
                </c:pt>
                <c:pt idx="15916" formatCode="General">
                  <c:v>112</c:v>
                </c:pt>
                <c:pt idx="15917" formatCode="General">
                  <c:v>108</c:v>
                </c:pt>
                <c:pt idx="15918" formatCode="General">
                  <c:v>112</c:v>
                </c:pt>
                <c:pt idx="15919" formatCode="General">
                  <c:v>110</c:v>
                </c:pt>
                <c:pt idx="15920" formatCode="General">
                  <c:v>129</c:v>
                </c:pt>
                <c:pt idx="15921" formatCode="General">
                  <c:v>105</c:v>
                </c:pt>
                <c:pt idx="15922" formatCode="General">
                  <c:v>118</c:v>
                </c:pt>
                <c:pt idx="15923" formatCode="General">
                  <c:v>127</c:v>
                </c:pt>
                <c:pt idx="15924" formatCode="General">
                  <c:v>101</c:v>
                </c:pt>
                <c:pt idx="15925" formatCode="General">
                  <c:v>109</c:v>
                </c:pt>
                <c:pt idx="15926" formatCode="General">
                  <c:v>77</c:v>
                </c:pt>
                <c:pt idx="15927" formatCode="General">
                  <c:v>115</c:v>
                </c:pt>
                <c:pt idx="15928" formatCode="General">
                  <c:v>119</c:v>
                </c:pt>
                <c:pt idx="15929" formatCode="General">
                  <c:v>118</c:v>
                </c:pt>
                <c:pt idx="15930" formatCode="General">
                  <c:v>100</c:v>
                </c:pt>
                <c:pt idx="15931" formatCode="General">
                  <c:v>107</c:v>
                </c:pt>
                <c:pt idx="15932" formatCode="General">
                  <c:v>104</c:v>
                </c:pt>
                <c:pt idx="15933" formatCode="General">
                  <c:v>133</c:v>
                </c:pt>
                <c:pt idx="15934" formatCode="General">
                  <c:v>103</c:v>
                </c:pt>
                <c:pt idx="15935" formatCode="General">
                  <c:v>124</c:v>
                </c:pt>
                <c:pt idx="15936" formatCode="General">
                  <c:v>122</c:v>
                </c:pt>
                <c:pt idx="15937" formatCode="General">
                  <c:v>108</c:v>
                </c:pt>
                <c:pt idx="15938" formatCode="General">
                  <c:v>103</c:v>
                </c:pt>
                <c:pt idx="15939" formatCode="General">
                  <c:v>122</c:v>
                </c:pt>
                <c:pt idx="15940" formatCode="General">
                  <c:v>124</c:v>
                </c:pt>
                <c:pt idx="15941" formatCode="General">
                  <c:v>107</c:v>
                </c:pt>
                <c:pt idx="15942" formatCode="General">
                  <c:v>98</c:v>
                </c:pt>
                <c:pt idx="15943" formatCode="General">
                  <c:v>121</c:v>
                </c:pt>
                <c:pt idx="15944" formatCode="General">
                  <c:v>101</c:v>
                </c:pt>
                <c:pt idx="15945" formatCode="General">
                  <c:v>102</c:v>
                </c:pt>
                <c:pt idx="15946" formatCode="General">
                  <c:v>109</c:v>
                </c:pt>
                <c:pt idx="15947" formatCode="General">
                  <c:v>125</c:v>
                </c:pt>
                <c:pt idx="15948" formatCode="General">
                  <c:v>94</c:v>
                </c:pt>
                <c:pt idx="15949" formatCode="General">
                  <c:v>94</c:v>
                </c:pt>
                <c:pt idx="15950" formatCode="General">
                  <c:v>106</c:v>
                </c:pt>
                <c:pt idx="15951" formatCode="General">
                  <c:v>89</c:v>
                </c:pt>
                <c:pt idx="15952" formatCode="General">
                  <c:v>106</c:v>
                </c:pt>
                <c:pt idx="15953" formatCode="General">
                  <c:v>117</c:v>
                </c:pt>
                <c:pt idx="15954" formatCode="General">
                  <c:v>124</c:v>
                </c:pt>
                <c:pt idx="15955" formatCode="General">
                  <c:v>87</c:v>
                </c:pt>
                <c:pt idx="15956" formatCode="General">
                  <c:v>113</c:v>
                </c:pt>
                <c:pt idx="15957" formatCode="General">
                  <c:v>101</c:v>
                </c:pt>
                <c:pt idx="15958" formatCode="General">
                  <c:v>122</c:v>
                </c:pt>
                <c:pt idx="15959" formatCode="General">
                  <c:v>112</c:v>
                </c:pt>
                <c:pt idx="15960" formatCode="General">
                  <c:v>85</c:v>
                </c:pt>
                <c:pt idx="15961" formatCode="General">
                  <c:v>101</c:v>
                </c:pt>
                <c:pt idx="15962" formatCode="General">
                  <c:v>118</c:v>
                </c:pt>
                <c:pt idx="15963" formatCode="General">
                  <c:v>116</c:v>
                </c:pt>
                <c:pt idx="15964" formatCode="General">
                  <c:v>103</c:v>
                </c:pt>
                <c:pt idx="15965" formatCode="General">
                  <c:v>103</c:v>
                </c:pt>
                <c:pt idx="15966" formatCode="General">
                  <c:v>111</c:v>
                </c:pt>
                <c:pt idx="15967" formatCode="General">
                  <c:v>114</c:v>
                </c:pt>
                <c:pt idx="15968" formatCode="General">
                  <c:v>110</c:v>
                </c:pt>
                <c:pt idx="15969" formatCode="General">
                  <c:v>29</c:v>
                </c:pt>
                <c:pt idx="15970" formatCode="General">
                  <c:v>60</c:v>
                </c:pt>
                <c:pt idx="15972" formatCode="General">
                  <c:v>103</c:v>
                </c:pt>
                <c:pt idx="15973" formatCode="General">
                  <c:v>114</c:v>
                </c:pt>
                <c:pt idx="15975" formatCode="General">
                  <c:v>126</c:v>
                </c:pt>
                <c:pt idx="15976" formatCode="General">
                  <c:v>93</c:v>
                </c:pt>
                <c:pt idx="15977" formatCode="General">
                  <c:v>110</c:v>
                </c:pt>
                <c:pt idx="15978" formatCode="General">
                  <c:v>109</c:v>
                </c:pt>
                <c:pt idx="15979" formatCode="General">
                  <c:v>125</c:v>
                </c:pt>
                <c:pt idx="15980" formatCode="General">
                  <c:v>104</c:v>
                </c:pt>
                <c:pt idx="15981" formatCode="General">
                  <c:v>79</c:v>
                </c:pt>
                <c:pt idx="15982" formatCode="General">
                  <c:v>100</c:v>
                </c:pt>
                <c:pt idx="15983" formatCode="General">
                  <c:v>117</c:v>
                </c:pt>
                <c:pt idx="15985" formatCode="General">
                  <c:v>97</c:v>
                </c:pt>
                <c:pt idx="15986" formatCode="General">
                  <c:v>99</c:v>
                </c:pt>
                <c:pt idx="15988" formatCode="General">
                  <c:v>72</c:v>
                </c:pt>
                <c:pt idx="15989" formatCode="General">
                  <c:v>119</c:v>
                </c:pt>
                <c:pt idx="15990" formatCode="General">
                  <c:v>109</c:v>
                </c:pt>
                <c:pt idx="15991" formatCode="General">
                  <c:v>99</c:v>
                </c:pt>
                <c:pt idx="15992" formatCode="General">
                  <c:v>71</c:v>
                </c:pt>
                <c:pt idx="15993" formatCode="General">
                  <c:v>98</c:v>
                </c:pt>
                <c:pt idx="15994" formatCode="General">
                  <c:v>119</c:v>
                </c:pt>
                <c:pt idx="15995" formatCode="General">
                  <c:v>113</c:v>
                </c:pt>
                <c:pt idx="15996" formatCode="General">
                  <c:v>105</c:v>
                </c:pt>
                <c:pt idx="15997" formatCode="General">
                  <c:v>97</c:v>
                </c:pt>
                <c:pt idx="15998" formatCode="General">
                  <c:v>86</c:v>
                </c:pt>
                <c:pt idx="15999" formatCode="General">
                  <c:v>126</c:v>
                </c:pt>
                <c:pt idx="16000" formatCode="General">
                  <c:v>91</c:v>
                </c:pt>
                <c:pt idx="16001" formatCode="General">
                  <c:v>106</c:v>
                </c:pt>
                <c:pt idx="16002" formatCode="General">
                  <c:v>125</c:v>
                </c:pt>
                <c:pt idx="16003" formatCode="General">
                  <c:v>91</c:v>
                </c:pt>
                <c:pt idx="16004" formatCode="General">
                  <c:v>109</c:v>
                </c:pt>
                <c:pt idx="16005" formatCode="General">
                  <c:v>126</c:v>
                </c:pt>
                <c:pt idx="16006" formatCode="General">
                  <c:v>119</c:v>
                </c:pt>
                <c:pt idx="16007" formatCode="General">
                  <c:v>137</c:v>
                </c:pt>
                <c:pt idx="16008" formatCode="General">
                  <c:v>125</c:v>
                </c:pt>
                <c:pt idx="16009" formatCode="General">
                  <c:v>101</c:v>
                </c:pt>
                <c:pt idx="16010" formatCode="General">
                  <c:v>117</c:v>
                </c:pt>
                <c:pt idx="16011" formatCode="General">
                  <c:v>86</c:v>
                </c:pt>
                <c:pt idx="16012" formatCode="General">
                  <c:v>111</c:v>
                </c:pt>
                <c:pt idx="16013" formatCode="General">
                  <c:v>122</c:v>
                </c:pt>
                <c:pt idx="16014" formatCode="General">
                  <c:v>127</c:v>
                </c:pt>
                <c:pt idx="16015" formatCode="General">
                  <c:v>114</c:v>
                </c:pt>
                <c:pt idx="16016" formatCode="General">
                  <c:v>119</c:v>
                </c:pt>
                <c:pt idx="16017" formatCode="General">
                  <c:v>119</c:v>
                </c:pt>
                <c:pt idx="16018" formatCode="General">
                  <c:v>97</c:v>
                </c:pt>
                <c:pt idx="16019" formatCode="General">
                  <c:v>119</c:v>
                </c:pt>
                <c:pt idx="16020" formatCode="General">
                  <c:v>105</c:v>
                </c:pt>
                <c:pt idx="16021" formatCode="General">
                  <c:v>105</c:v>
                </c:pt>
                <c:pt idx="16022" formatCode="General">
                  <c:v>107</c:v>
                </c:pt>
                <c:pt idx="16023" formatCode="General">
                  <c:v>92</c:v>
                </c:pt>
                <c:pt idx="16025" formatCode="General">
                  <c:v>128</c:v>
                </c:pt>
                <c:pt idx="16026" formatCode="General">
                  <c:v>116</c:v>
                </c:pt>
                <c:pt idx="16027" formatCode="General">
                  <c:v>108</c:v>
                </c:pt>
                <c:pt idx="16028" formatCode="General">
                  <c:v>113</c:v>
                </c:pt>
                <c:pt idx="16029" formatCode="General">
                  <c:v>108</c:v>
                </c:pt>
                <c:pt idx="16030" formatCode="General">
                  <c:v>116</c:v>
                </c:pt>
                <c:pt idx="16031" formatCode="General">
                  <c:v>114</c:v>
                </c:pt>
                <c:pt idx="16032" formatCode="General">
                  <c:v>107</c:v>
                </c:pt>
                <c:pt idx="16033" formatCode="General">
                  <c:v>97</c:v>
                </c:pt>
                <c:pt idx="16034" formatCode="General">
                  <c:v>120</c:v>
                </c:pt>
                <c:pt idx="16035" formatCode="General">
                  <c:v>94</c:v>
                </c:pt>
                <c:pt idx="16036" formatCode="General">
                  <c:v>109</c:v>
                </c:pt>
                <c:pt idx="16037" formatCode="General">
                  <c:v>113</c:v>
                </c:pt>
                <c:pt idx="16038" formatCode="General">
                  <c:v>112</c:v>
                </c:pt>
                <c:pt idx="16039" formatCode="General">
                  <c:v>104</c:v>
                </c:pt>
                <c:pt idx="16040" formatCode="General">
                  <c:v>123</c:v>
                </c:pt>
                <c:pt idx="16041" formatCode="General">
                  <c:v>123</c:v>
                </c:pt>
                <c:pt idx="16042" formatCode="General">
                  <c:v>114</c:v>
                </c:pt>
                <c:pt idx="16043" formatCode="General">
                  <c:v>120</c:v>
                </c:pt>
                <c:pt idx="16044" formatCode="General">
                  <c:v>120</c:v>
                </c:pt>
                <c:pt idx="16045" formatCode="General">
                  <c:v>115</c:v>
                </c:pt>
                <c:pt idx="16046" formatCode="General">
                  <c:v>113</c:v>
                </c:pt>
                <c:pt idx="16047" formatCode="General">
                  <c:v>107</c:v>
                </c:pt>
                <c:pt idx="16048" formatCode="General">
                  <c:v>122</c:v>
                </c:pt>
                <c:pt idx="16049" formatCode="General">
                  <c:v>113</c:v>
                </c:pt>
                <c:pt idx="16050" formatCode="General">
                  <c:v>118</c:v>
                </c:pt>
                <c:pt idx="16051" formatCode="General">
                  <c:v>111</c:v>
                </c:pt>
                <c:pt idx="16052" formatCode="General">
                  <c:v>111</c:v>
                </c:pt>
                <c:pt idx="16053" formatCode="General">
                  <c:v>122</c:v>
                </c:pt>
                <c:pt idx="16054" formatCode="General">
                  <c:v>117</c:v>
                </c:pt>
                <c:pt idx="16055" formatCode="General">
                  <c:v>104</c:v>
                </c:pt>
                <c:pt idx="16056" formatCode="General">
                  <c:v>106</c:v>
                </c:pt>
                <c:pt idx="16057" formatCode="General">
                  <c:v>112</c:v>
                </c:pt>
                <c:pt idx="16058" formatCode="General">
                  <c:v>100</c:v>
                </c:pt>
                <c:pt idx="16059" formatCode="General">
                  <c:v>96</c:v>
                </c:pt>
                <c:pt idx="16060" formatCode="General">
                  <c:v>89</c:v>
                </c:pt>
                <c:pt idx="16061" formatCode="General">
                  <c:v>93</c:v>
                </c:pt>
                <c:pt idx="16062" formatCode="General">
                  <c:v>118</c:v>
                </c:pt>
                <c:pt idx="16063" formatCode="General">
                  <c:v>111</c:v>
                </c:pt>
                <c:pt idx="16064" formatCode="General">
                  <c:v>112</c:v>
                </c:pt>
                <c:pt idx="16065" formatCode="General">
                  <c:v>107</c:v>
                </c:pt>
                <c:pt idx="16066" formatCode="General">
                  <c:v>114</c:v>
                </c:pt>
                <c:pt idx="16067" formatCode="General">
                  <c:v>109</c:v>
                </c:pt>
                <c:pt idx="16068" formatCode="General">
                  <c:v>127</c:v>
                </c:pt>
                <c:pt idx="16069" formatCode="General">
                  <c:v>117</c:v>
                </c:pt>
                <c:pt idx="16070" formatCode="General">
                  <c:v>85</c:v>
                </c:pt>
                <c:pt idx="16071" formatCode="General">
                  <c:v>97</c:v>
                </c:pt>
                <c:pt idx="16072" formatCode="General">
                  <c:v>106</c:v>
                </c:pt>
                <c:pt idx="16073" formatCode="General">
                  <c:v>108</c:v>
                </c:pt>
                <c:pt idx="16074" formatCode="General">
                  <c:v>99</c:v>
                </c:pt>
                <c:pt idx="16075" formatCode="General">
                  <c:v>97</c:v>
                </c:pt>
                <c:pt idx="16076" formatCode="General">
                  <c:v>95</c:v>
                </c:pt>
                <c:pt idx="16078" formatCode="General">
                  <c:v>116</c:v>
                </c:pt>
                <c:pt idx="16079" formatCode="General">
                  <c:v>99</c:v>
                </c:pt>
                <c:pt idx="16080" formatCode="General">
                  <c:v>100</c:v>
                </c:pt>
                <c:pt idx="16081" formatCode="General">
                  <c:v>131</c:v>
                </c:pt>
                <c:pt idx="16082" formatCode="General">
                  <c:v>129</c:v>
                </c:pt>
                <c:pt idx="16083" formatCode="General">
                  <c:v>114</c:v>
                </c:pt>
                <c:pt idx="16084" formatCode="General">
                  <c:v>104</c:v>
                </c:pt>
                <c:pt idx="16085" formatCode="General">
                  <c:v>119</c:v>
                </c:pt>
                <c:pt idx="16087" formatCode="General">
                  <c:v>108</c:v>
                </c:pt>
                <c:pt idx="16088" formatCode="General">
                  <c:v>101</c:v>
                </c:pt>
                <c:pt idx="16089" formatCode="General">
                  <c:v>120</c:v>
                </c:pt>
                <c:pt idx="16090" formatCode="General">
                  <c:v>116</c:v>
                </c:pt>
                <c:pt idx="16091" formatCode="General">
                  <c:v>96</c:v>
                </c:pt>
                <c:pt idx="16092" formatCode="General">
                  <c:v>114</c:v>
                </c:pt>
                <c:pt idx="16093" formatCode="General">
                  <c:v>111</c:v>
                </c:pt>
                <c:pt idx="16094" formatCode="General">
                  <c:v>109</c:v>
                </c:pt>
                <c:pt idx="16095" formatCode="General">
                  <c:v>92</c:v>
                </c:pt>
                <c:pt idx="16096" formatCode="General">
                  <c:v>103</c:v>
                </c:pt>
                <c:pt idx="16097" formatCode="General">
                  <c:v>109</c:v>
                </c:pt>
                <c:pt idx="16098" formatCode="General">
                  <c:v>102</c:v>
                </c:pt>
                <c:pt idx="16099" formatCode="General">
                  <c:v>111</c:v>
                </c:pt>
                <c:pt idx="16100" formatCode="General">
                  <c:v>109</c:v>
                </c:pt>
                <c:pt idx="16101" formatCode="General">
                  <c:v>91</c:v>
                </c:pt>
                <c:pt idx="16102" formatCode="General">
                  <c:v>107</c:v>
                </c:pt>
                <c:pt idx="16103" formatCode="General">
                  <c:v>104</c:v>
                </c:pt>
                <c:pt idx="16104" formatCode="General">
                  <c:v>120</c:v>
                </c:pt>
                <c:pt idx="16105" formatCode="General">
                  <c:v>97</c:v>
                </c:pt>
                <c:pt idx="16106" formatCode="General">
                  <c:v>100</c:v>
                </c:pt>
                <c:pt idx="16107" formatCode="General">
                  <c:v>99</c:v>
                </c:pt>
                <c:pt idx="16108" formatCode="General">
                  <c:v>124</c:v>
                </c:pt>
                <c:pt idx="16109" formatCode="General">
                  <c:v>115</c:v>
                </c:pt>
                <c:pt idx="16110" formatCode="General">
                  <c:v>127</c:v>
                </c:pt>
                <c:pt idx="16111" formatCode="General">
                  <c:v>122</c:v>
                </c:pt>
                <c:pt idx="16112" formatCode="General">
                  <c:v>134</c:v>
                </c:pt>
                <c:pt idx="16113" formatCode="General">
                  <c:v>123</c:v>
                </c:pt>
                <c:pt idx="16114" formatCode="General">
                  <c:v>122</c:v>
                </c:pt>
                <c:pt idx="16115" formatCode="General">
                  <c:v>110</c:v>
                </c:pt>
                <c:pt idx="16116" formatCode="General">
                  <c:v>109</c:v>
                </c:pt>
                <c:pt idx="16117" formatCode="General">
                  <c:v>111</c:v>
                </c:pt>
                <c:pt idx="16118" formatCode="General">
                  <c:v>101</c:v>
                </c:pt>
                <c:pt idx="16119" formatCode="General">
                  <c:v>94</c:v>
                </c:pt>
                <c:pt idx="16120" formatCode="General">
                  <c:v>111</c:v>
                </c:pt>
                <c:pt idx="16121" formatCode="General">
                  <c:v>128</c:v>
                </c:pt>
                <c:pt idx="16122" formatCode="General">
                  <c:v>116</c:v>
                </c:pt>
                <c:pt idx="16123" formatCode="General">
                  <c:v>126</c:v>
                </c:pt>
                <c:pt idx="16124" formatCode="General">
                  <c:v>112</c:v>
                </c:pt>
                <c:pt idx="16125" formatCode="General">
                  <c:v>98</c:v>
                </c:pt>
                <c:pt idx="16126" formatCode="General">
                  <c:v>104</c:v>
                </c:pt>
                <c:pt idx="16127" formatCode="General">
                  <c:v>102</c:v>
                </c:pt>
                <c:pt idx="16128" formatCode="General">
                  <c:v>110</c:v>
                </c:pt>
                <c:pt idx="16129" formatCode="General">
                  <c:v>118</c:v>
                </c:pt>
                <c:pt idx="16130" formatCode="General">
                  <c:v>103</c:v>
                </c:pt>
                <c:pt idx="16131" formatCode="General">
                  <c:v>109</c:v>
                </c:pt>
                <c:pt idx="16132" formatCode="General">
                  <c:v>100</c:v>
                </c:pt>
                <c:pt idx="16133" formatCode="General">
                  <c:v>94</c:v>
                </c:pt>
                <c:pt idx="16134" formatCode="General">
                  <c:v>107</c:v>
                </c:pt>
                <c:pt idx="16135" formatCode="General">
                  <c:v>105</c:v>
                </c:pt>
                <c:pt idx="16136" formatCode="General">
                  <c:v>120</c:v>
                </c:pt>
                <c:pt idx="16137" formatCode="General">
                  <c:v>128</c:v>
                </c:pt>
                <c:pt idx="16138" formatCode="General">
                  <c:v>118</c:v>
                </c:pt>
                <c:pt idx="16139" formatCode="General">
                  <c:v>108</c:v>
                </c:pt>
                <c:pt idx="16140" formatCode="General">
                  <c:v>107</c:v>
                </c:pt>
                <c:pt idx="16141" formatCode="General">
                  <c:v>112</c:v>
                </c:pt>
                <c:pt idx="16142" formatCode="General">
                  <c:v>92</c:v>
                </c:pt>
                <c:pt idx="16143" formatCode="General">
                  <c:v>122</c:v>
                </c:pt>
                <c:pt idx="16144" formatCode="General">
                  <c:v>116</c:v>
                </c:pt>
                <c:pt idx="16145" formatCode="General">
                  <c:v>122</c:v>
                </c:pt>
                <c:pt idx="16146" formatCode="General">
                  <c:v>109</c:v>
                </c:pt>
                <c:pt idx="16147" formatCode="General">
                  <c:v>119</c:v>
                </c:pt>
                <c:pt idx="16148" formatCode="General">
                  <c:v>98</c:v>
                </c:pt>
                <c:pt idx="16149" formatCode="General">
                  <c:v>136</c:v>
                </c:pt>
                <c:pt idx="16150" formatCode="General">
                  <c:v>130</c:v>
                </c:pt>
                <c:pt idx="16151" formatCode="General">
                  <c:v>104</c:v>
                </c:pt>
                <c:pt idx="16152" formatCode="General">
                  <c:v>111</c:v>
                </c:pt>
                <c:pt idx="16153" formatCode="General">
                  <c:v>115</c:v>
                </c:pt>
                <c:pt idx="16154" formatCode="General">
                  <c:v>113</c:v>
                </c:pt>
                <c:pt idx="16155" formatCode="General">
                  <c:v>112</c:v>
                </c:pt>
                <c:pt idx="16156" formatCode="General">
                  <c:v>112</c:v>
                </c:pt>
                <c:pt idx="16157" formatCode="General">
                  <c:v>112</c:v>
                </c:pt>
                <c:pt idx="16158" formatCode="General">
                  <c:v>106</c:v>
                </c:pt>
                <c:pt idx="16159" formatCode="General">
                  <c:v>137</c:v>
                </c:pt>
                <c:pt idx="16160" formatCode="General">
                  <c:v>112</c:v>
                </c:pt>
                <c:pt idx="16161" formatCode="General">
                  <c:v>117</c:v>
                </c:pt>
                <c:pt idx="16162" formatCode="General">
                  <c:v>109</c:v>
                </c:pt>
                <c:pt idx="16163" formatCode="General">
                  <c:v>114</c:v>
                </c:pt>
                <c:pt idx="16164" formatCode="General">
                  <c:v>134</c:v>
                </c:pt>
                <c:pt idx="16165" formatCode="General">
                  <c:v>128</c:v>
                </c:pt>
                <c:pt idx="16166" formatCode="General">
                  <c:v>114</c:v>
                </c:pt>
                <c:pt idx="16167" formatCode="General">
                  <c:v>112</c:v>
                </c:pt>
                <c:pt idx="16168" formatCode="General">
                  <c:v>112</c:v>
                </c:pt>
                <c:pt idx="16169" formatCode="General">
                  <c:v>142</c:v>
                </c:pt>
                <c:pt idx="16170" formatCode="General">
                  <c:v>127</c:v>
                </c:pt>
                <c:pt idx="16171" formatCode="General">
                  <c:v>128</c:v>
                </c:pt>
                <c:pt idx="16172" formatCode="General">
                  <c:v>112</c:v>
                </c:pt>
                <c:pt idx="16173" formatCode="General">
                  <c:v>117</c:v>
                </c:pt>
                <c:pt idx="16174" formatCode="General">
                  <c:v>121</c:v>
                </c:pt>
                <c:pt idx="16175" formatCode="General">
                  <c:v>125</c:v>
                </c:pt>
                <c:pt idx="16176" formatCode="General">
                  <c:v>143</c:v>
                </c:pt>
                <c:pt idx="16177" formatCode="General">
                  <c:v>66</c:v>
                </c:pt>
                <c:pt idx="16178" formatCode="General">
                  <c:v>123</c:v>
                </c:pt>
                <c:pt idx="16179" formatCode="General">
                  <c:v>111</c:v>
                </c:pt>
                <c:pt idx="16180" formatCode="General">
                  <c:v>139</c:v>
                </c:pt>
                <c:pt idx="16181" formatCode="General">
                  <c:v>115</c:v>
                </c:pt>
                <c:pt idx="16182" formatCode="General">
                  <c:v>123</c:v>
                </c:pt>
                <c:pt idx="16183" formatCode="General">
                  <c:v>118</c:v>
                </c:pt>
                <c:pt idx="16184" formatCode="General">
                  <c:v>109</c:v>
                </c:pt>
                <c:pt idx="16185" formatCode="General">
                  <c:v>124</c:v>
                </c:pt>
                <c:pt idx="16186" formatCode="General">
                  <c:v>106</c:v>
                </c:pt>
                <c:pt idx="16187" formatCode="General">
                  <c:v>127</c:v>
                </c:pt>
                <c:pt idx="16188" formatCode="General">
                  <c:v>122</c:v>
                </c:pt>
                <c:pt idx="16189" formatCode="General">
                  <c:v>127</c:v>
                </c:pt>
                <c:pt idx="16190" formatCode="General">
                  <c:v>116</c:v>
                </c:pt>
                <c:pt idx="16191" formatCode="General">
                  <c:v>96</c:v>
                </c:pt>
                <c:pt idx="16192" formatCode="General">
                  <c:v>113</c:v>
                </c:pt>
                <c:pt idx="16193" formatCode="General">
                  <c:v>126</c:v>
                </c:pt>
                <c:pt idx="16194" formatCode="General">
                  <c:v>121</c:v>
                </c:pt>
                <c:pt idx="16195" formatCode="General">
                  <c:v>141</c:v>
                </c:pt>
                <c:pt idx="16196" formatCode="General">
                  <c:v>134</c:v>
                </c:pt>
                <c:pt idx="16197" formatCode="General">
                  <c:v>112</c:v>
                </c:pt>
                <c:pt idx="16198" formatCode="General">
                  <c:v>125</c:v>
                </c:pt>
                <c:pt idx="16199" formatCode="General">
                  <c:v>127</c:v>
                </c:pt>
                <c:pt idx="16200" formatCode="General">
                  <c:v>106</c:v>
                </c:pt>
                <c:pt idx="16201" formatCode="General">
                  <c:v>123</c:v>
                </c:pt>
                <c:pt idx="16202" formatCode="General">
                  <c:v>124</c:v>
                </c:pt>
                <c:pt idx="16203" formatCode="General">
                  <c:v>131</c:v>
                </c:pt>
                <c:pt idx="16204" formatCode="General">
                  <c:v>107</c:v>
                </c:pt>
                <c:pt idx="16205" formatCode="General">
                  <c:v>117</c:v>
                </c:pt>
                <c:pt idx="16206" formatCode="General">
                  <c:v>117</c:v>
                </c:pt>
                <c:pt idx="16207" formatCode="General">
                  <c:v>125</c:v>
                </c:pt>
                <c:pt idx="16208" formatCode="General">
                  <c:v>120</c:v>
                </c:pt>
                <c:pt idx="16209" formatCode="General">
                  <c:v>128</c:v>
                </c:pt>
                <c:pt idx="16210" formatCode="General">
                  <c:v>119</c:v>
                </c:pt>
                <c:pt idx="16211" formatCode="General">
                  <c:v>110</c:v>
                </c:pt>
                <c:pt idx="16212" formatCode="General">
                  <c:v>132</c:v>
                </c:pt>
                <c:pt idx="16213" formatCode="General">
                  <c:v>138</c:v>
                </c:pt>
                <c:pt idx="16214" formatCode="General">
                  <c:v>127</c:v>
                </c:pt>
                <c:pt idx="16215" formatCode="General">
                  <c:v>117</c:v>
                </c:pt>
                <c:pt idx="16216" formatCode="General">
                  <c:v>89</c:v>
                </c:pt>
                <c:pt idx="16217" formatCode="General">
                  <c:v>119</c:v>
                </c:pt>
                <c:pt idx="16218" formatCode="General">
                  <c:v>125</c:v>
                </c:pt>
                <c:pt idx="16219" formatCode="General">
                  <c:v>126</c:v>
                </c:pt>
                <c:pt idx="16220" formatCode="General">
                  <c:v>115</c:v>
                </c:pt>
                <c:pt idx="16221" formatCode="General">
                  <c:v>105</c:v>
                </c:pt>
                <c:pt idx="16222" formatCode="General">
                  <c:v>127</c:v>
                </c:pt>
                <c:pt idx="16223" formatCode="General">
                  <c:v>121</c:v>
                </c:pt>
                <c:pt idx="16224" formatCode="General">
                  <c:v>148</c:v>
                </c:pt>
                <c:pt idx="16225" formatCode="General">
                  <c:v>108</c:v>
                </c:pt>
                <c:pt idx="16226" formatCode="General">
                  <c:v>120</c:v>
                </c:pt>
                <c:pt idx="16227" formatCode="General">
                  <c:v>127</c:v>
                </c:pt>
                <c:pt idx="16228" formatCode="General">
                  <c:v>134</c:v>
                </c:pt>
                <c:pt idx="16229" formatCode="General">
                  <c:v>123</c:v>
                </c:pt>
                <c:pt idx="16230" formatCode="General">
                  <c:v>122</c:v>
                </c:pt>
                <c:pt idx="16231" formatCode="General">
                  <c:v>119</c:v>
                </c:pt>
                <c:pt idx="16232" formatCode="General">
                  <c:v>101</c:v>
                </c:pt>
                <c:pt idx="16233" formatCode="General">
                  <c:v>111</c:v>
                </c:pt>
                <c:pt idx="16234" formatCode="General">
                  <c:v>118</c:v>
                </c:pt>
                <c:pt idx="16235" formatCode="General">
                  <c:v>129</c:v>
                </c:pt>
                <c:pt idx="16236" formatCode="General">
                  <c:v>123</c:v>
                </c:pt>
                <c:pt idx="16237" formatCode="General">
                  <c:v>119</c:v>
                </c:pt>
                <c:pt idx="16238" formatCode="General">
                  <c:v>115</c:v>
                </c:pt>
                <c:pt idx="16239" formatCode="General">
                  <c:v>113</c:v>
                </c:pt>
                <c:pt idx="16240" formatCode="General">
                  <c:v>118</c:v>
                </c:pt>
                <c:pt idx="16241" formatCode="General">
                  <c:v>110</c:v>
                </c:pt>
                <c:pt idx="16242" formatCode="General">
                  <c:v>109</c:v>
                </c:pt>
                <c:pt idx="16243" formatCode="General">
                  <c:v>113</c:v>
                </c:pt>
                <c:pt idx="16244" formatCode="General">
                  <c:v>93</c:v>
                </c:pt>
                <c:pt idx="16245" formatCode="General">
                  <c:v>114</c:v>
                </c:pt>
                <c:pt idx="16246" formatCode="General">
                  <c:v>115</c:v>
                </c:pt>
                <c:pt idx="16247" formatCode="General">
                  <c:v>110</c:v>
                </c:pt>
                <c:pt idx="16248" formatCode="General">
                  <c:v>88</c:v>
                </c:pt>
                <c:pt idx="16249" formatCode="General">
                  <c:v>97</c:v>
                </c:pt>
                <c:pt idx="16250" formatCode="General">
                  <c:v>107</c:v>
                </c:pt>
                <c:pt idx="16251" formatCode="General">
                  <c:v>72</c:v>
                </c:pt>
                <c:pt idx="16252" formatCode="General">
                  <c:v>124</c:v>
                </c:pt>
                <c:pt idx="16253" formatCode="General">
                  <c:v>110</c:v>
                </c:pt>
                <c:pt idx="16254" formatCode="General">
                  <c:v>119</c:v>
                </c:pt>
                <c:pt idx="16255" formatCode="General">
                  <c:v>116</c:v>
                </c:pt>
                <c:pt idx="16256" formatCode="General">
                  <c:v>113</c:v>
                </c:pt>
                <c:pt idx="16257" formatCode="General">
                  <c:v>108</c:v>
                </c:pt>
                <c:pt idx="16258" formatCode="General">
                  <c:v>105</c:v>
                </c:pt>
                <c:pt idx="16259" formatCode="General">
                  <c:v>127</c:v>
                </c:pt>
                <c:pt idx="16260" formatCode="General">
                  <c:v>118</c:v>
                </c:pt>
                <c:pt idx="16261" formatCode="General">
                  <c:v>113</c:v>
                </c:pt>
                <c:pt idx="16262" formatCode="General">
                  <c:v>105</c:v>
                </c:pt>
                <c:pt idx="16263" formatCode="General">
                  <c:v>76</c:v>
                </c:pt>
                <c:pt idx="16264" formatCode="General">
                  <c:v>133</c:v>
                </c:pt>
                <c:pt idx="16265" formatCode="General">
                  <c:v>114</c:v>
                </c:pt>
                <c:pt idx="16266" formatCode="General">
                  <c:v>114</c:v>
                </c:pt>
                <c:pt idx="16267" formatCode="General">
                  <c:v>128</c:v>
                </c:pt>
                <c:pt idx="16268" formatCode="General">
                  <c:v>112</c:v>
                </c:pt>
                <c:pt idx="16269" formatCode="General">
                  <c:v>103</c:v>
                </c:pt>
                <c:pt idx="16270" formatCode="General">
                  <c:v>132</c:v>
                </c:pt>
                <c:pt idx="16271" formatCode="General">
                  <c:v>128</c:v>
                </c:pt>
                <c:pt idx="16272" formatCode="General">
                  <c:v>110</c:v>
                </c:pt>
                <c:pt idx="16273" formatCode="General">
                  <c:v>109</c:v>
                </c:pt>
                <c:pt idx="16274" formatCode="General">
                  <c:v>100</c:v>
                </c:pt>
                <c:pt idx="16275" formatCode="General">
                  <c:v>114</c:v>
                </c:pt>
                <c:pt idx="16276" formatCode="General">
                  <c:v>115</c:v>
                </c:pt>
                <c:pt idx="16277" formatCode="General">
                  <c:v>120</c:v>
                </c:pt>
                <c:pt idx="16278" formatCode="General">
                  <c:v>123</c:v>
                </c:pt>
                <c:pt idx="16279" formatCode="General">
                  <c:v>102</c:v>
                </c:pt>
                <c:pt idx="16281" formatCode="General">
                  <c:v>105</c:v>
                </c:pt>
                <c:pt idx="16282" formatCode="General">
                  <c:v>108</c:v>
                </c:pt>
                <c:pt idx="16283" formatCode="General">
                  <c:v>118</c:v>
                </c:pt>
                <c:pt idx="16284" formatCode="General">
                  <c:v>93</c:v>
                </c:pt>
                <c:pt idx="16285" formatCode="General">
                  <c:v>110</c:v>
                </c:pt>
                <c:pt idx="16286" formatCode="General">
                  <c:v>105</c:v>
                </c:pt>
                <c:pt idx="16287" formatCode="General">
                  <c:v>115</c:v>
                </c:pt>
                <c:pt idx="16288" formatCode="General">
                  <c:v>109</c:v>
                </c:pt>
                <c:pt idx="16289" formatCode="General">
                  <c:v>106</c:v>
                </c:pt>
                <c:pt idx="16290" formatCode="General">
                  <c:v>113</c:v>
                </c:pt>
                <c:pt idx="16291" formatCode="General">
                  <c:v>114</c:v>
                </c:pt>
                <c:pt idx="16292" formatCode="General">
                  <c:v>97</c:v>
                </c:pt>
                <c:pt idx="16293" formatCode="General">
                  <c:v>110</c:v>
                </c:pt>
                <c:pt idx="16294" formatCode="General">
                  <c:v>116</c:v>
                </c:pt>
                <c:pt idx="16295" formatCode="General">
                  <c:v>88</c:v>
                </c:pt>
                <c:pt idx="16296" formatCode="General">
                  <c:v>122</c:v>
                </c:pt>
                <c:pt idx="16297" formatCode="General">
                  <c:v>114</c:v>
                </c:pt>
                <c:pt idx="16298" formatCode="General">
                  <c:v>124</c:v>
                </c:pt>
                <c:pt idx="16299" formatCode="General">
                  <c:v>111</c:v>
                </c:pt>
                <c:pt idx="16300" formatCode="General">
                  <c:v>120</c:v>
                </c:pt>
                <c:pt idx="16301" formatCode="General">
                  <c:v>118</c:v>
                </c:pt>
                <c:pt idx="16302" formatCode="General">
                  <c:v>105</c:v>
                </c:pt>
                <c:pt idx="16303" formatCode="General">
                  <c:v>119</c:v>
                </c:pt>
                <c:pt idx="16304" formatCode="General">
                  <c:v>139</c:v>
                </c:pt>
                <c:pt idx="16305" formatCode="General">
                  <c:v>104</c:v>
                </c:pt>
                <c:pt idx="16306" formatCode="General">
                  <c:v>114</c:v>
                </c:pt>
                <c:pt idx="16307" formatCode="General">
                  <c:v>111</c:v>
                </c:pt>
                <c:pt idx="16308" formatCode="General">
                  <c:v>116</c:v>
                </c:pt>
                <c:pt idx="16309" formatCode="General">
                  <c:v>103</c:v>
                </c:pt>
                <c:pt idx="16310" formatCode="General">
                  <c:v>124</c:v>
                </c:pt>
                <c:pt idx="16311" formatCode="General">
                  <c:v>112</c:v>
                </c:pt>
                <c:pt idx="16312" formatCode="General">
                  <c:v>87</c:v>
                </c:pt>
                <c:pt idx="16313" formatCode="General">
                  <c:v>108</c:v>
                </c:pt>
                <c:pt idx="16314" formatCode="General">
                  <c:v>119</c:v>
                </c:pt>
                <c:pt idx="16315" formatCode="General">
                  <c:v>125</c:v>
                </c:pt>
                <c:pt idx="16316" formatCode="General">
                  <c:v>112</c:v>
                </c:pt>
                <c:pt idx="16317" formatCode="General">
                  <c:v>109</c:v>
                </c:pt>
                <c:pt idx="16318" formatCode="General">
                  <c:v>121</c:v>
                </c:pt>
                <c:pt idx="16319" formatCode="General">
                  <c:v>119</c:v>
                </c:pt>
                <c:pt idx="16320" formatCode="General">
                  <c:v>132</c:v>
                </c:pt>
                <c:pt idx="16321" formatCode="General">
                  <c:v>106</c:v>
                </c:pt>
                <c:pt idx="16322" formatCode="General">
                  <c:v>111</c:v>
                </c:pt>
                <c:pt idx="16323" formatCode="General">
                  <c:v>113</c:v>
                </c:pt>
                <c:pt idx="16324" formatCode="General">
                  <c:v>115</c:v>
                </c:pt>
                <c:pt idx="16325" formatCode="General">
                  <c:v>110</c:v>
                </c:pt>
                <c:pt idx="16326" formatCode="General">
                  <c:v>107</c:v>
                </c:pt>
                <c:pt idx="16327" formatCode="General">
                  <c:v>123</c:v>
                </c:pt>
                <c:pt idx="16328" formatCode="General">
                  <c:v>102</c:v>
                </c:pt>
                <c:pt idx="16329" formatCode="General">
                  <c:v>116</c:v>
                </c:pt>
                <c:pt idx="16330" formatCode="General">
                  <c:v>107</c:v>
                </c:pt>
                <c:pt idx="16331" formatCode="General">
                  <c:v>114</c:v>
                </c:pt>
                <c:pt idx="16332" formatCode="General">
                  <c:v>96</c:v>
                </c:pt>
                <c:pt idx="16333" formatCode="General">
                  <c:v>116</c:v>
                </c:pt>
                <c:pt idx="16334" formatCode="General">
                  <c:v>100</c:v>
                </c:pt>
                <c:pt idx="16335" formatCode="General">
                  <c:v>114</c:v>
                </c:pt>
                <c:pt idx="16336" formatCode="General">
                  <c:v>120</c:v>
                </c:pt>
                <c:pt idx="16337" formatCode="General">
                  <c:v>109</c:v>
                </c:pt>
                <c:pt idx="16338" formatCode="General">
                  <c:v>105</c:v>
                </c:pt>
                <c:pt idx="16339" formatCode="General">
                  <c:v>118</c:v>
                </c:pt>
                <c:pt idx="16340" formatCode="General">
                  <c:v>99</c:v>
                </c:pt>
                <c:pt idx="16341" formatCode="General">
                  <c:v>116</c:v>
                </c:pt>
                <c:pt idx="16343" formatCode="General">
                  <c:v>103</c:v>
                </c:pt>
                <c:pt idx="16344" formatCode="General">
                  <c:v>114</c:v>
                </c:pt>
                <c:pt idx="16345" formatCode="General">
                  <c:v>113</c:v>
                </c:pt>
                <c:pt idx="16346" formatCode="General">
                  <c:v>118</c:v>
                </c:pt>
                <c:pt idx="16347" formatCode="General">
                  <c:v>110</c:v>
                </c:pt>
                <c:pt idx="16348" formatCode="General">
                  <c:v>123</c:v>
                </c:pt>
                <c:pt idx="16349" formatCode="General">
                  <c:v>95</c:v>
                </c:pt>
                <c:pt idx="16350" formatCode="General">
                  <c:v>121</c:v>
                </c:pt>
                <c:pt idx="16351" formatCode="General">
                  <c:v>119</c:v>
                </c:pt>
                <c:pt idx="16352" formatCode="General">
                  <c:v>116</c:v>
                </c:pt>
                <c:pt idx="16354" formatCode="General">
                  <c:v>89</c:v>
                </c:pt>
                <c:pt idx="16355" formatCode="General">
                  <c:v>104</c:v>
                </c:pt>
                <c:pt idx="16356" formatCode="General">
                  <c:v>123</c:v>
                </c:pt>
                <c:pt idx="16357" formatCode="General">
                  <c:v>107</c:v>
                </c:pt>
                <c:pt idx="16358" formatCode="General">
                  <c:v>98</c:v>
                </c:pt>
                <c:pt idx="16359" formatCode="General">
                  <c:v>87</c:v>
                </c:pt>
                <c:pt idx="16360" formatCode="General">
                  <c:v>129</c:v>
                </c:pt>
                <c:pt idx="16361" formatCode="General">
                  <c:v>116</c:v>
                </c:pt>
                <c:pt idx="16362" formatCode="General">
                  <c:v>92</c:v>
                </c:pt>
                <c:pt idx="16363" formatCode="General">
                  <c:v>101</c:v>
                </c:pt>
                <c:pt idx="16364" formatCode="General">
                  <c:v>112</c:v>
                </c:pt>
                <c:pt idx="16366" formatCode="General">
                  <c:v>113</c:v>
                </c:pt>
                <c:pt idx="16367" formatCode="General">
                  <c:v>132</c:v>
                </c:pt>
                <c:pt idx="16368" formatCode="General">
                  <c:v>119</c:v>
                </c:pt>
                <c:pt idx="16369" formatCode="General">
                  <c:v>116</c:v>
                </c:pt>
                <c:pt idx="16370" formatCode="General">
                  <c:v>106</c:v>
                </c:pt>
                <c:pt idx="16371" formatCode="General">
                  <c:v>134</c:v>
                </c:pt>
                <c:pt idx="16372" formatCode="General">
                  <c:v>99</c:v>
                </c:pt>
                <c:pt idx="16373" formatCode="General">
                  <c:v>96</c:v>
                </c:pt>
                <c:pt idx="16374" formatCode="General">
                  <c:v>97</c:v>
                </c:pt>
                <c:pt idx="16375" formatCode="General">
                  <c:v>119</c:v>
                </c:pt>
                <c:pt idx="16376" formatCode="General">
                  <c:v>117</c:v>
                </c:pt>
                <c:pt idx="16377" formatCode="General">
                  <c:v>121</c:v>
                </c:pt>
                <c:pt idx="16378" formatCode="General">
                  <c:v>125</c:v>
                </c:pt>
                <c:pt idx="16379" formatCode="General">
                  <c:v>118</c:v>
                </c:pt>
                <c:pt idx="16380" formatCode="General">
                  <c:v>104</c:v>
                </c:pt>
                <c:pt idx="16382" formatCode="General">
                  <c:v>78</c:v>
                </c:pt>
                <c:pt idx="16383" formatCode="General">
                  <c:v>118</c:v>
                </c:pt>
                <c:pt idx="16384" formatCode="General">
                  <c:v>119</c:v>
                </c:pt>
                <c:pt idx="16385" formatCode="General">
                  <c:v>102</c:v>
                </c:pt>
                <c:pt idx="16386" formatCode="General">
                  <c:v>119</c:v>
                </c:pt>
                <c:pt idx="16387" formatCode="General">
                  <c:v>118</c:v>
                </c:pt>
                <c:pt idx="16388" formatCode="General">
                  <c:v>105</c:v>
                </c:pt>
                <c:pt idx="16389" formatCode="General">
                  <c:v>115</c:v>
                </c:pt>
                <c:pt idx="16390" formatCode="General">
                  <c:v>108</c:v>
                </c:pt>
                <c:pt idx="16391" formatCode="General">
                  <c:v>113</c:v>
                </c:pt>
                <c:pt idx="16392" formatCode="General">
                  <c:v>122</c:v>
                </c:pt>
                <c:pt idx="16393" formatCode="General">
                  <c:v>103</c:v>
                </c:pt>
                <c:pt idx="16394" formatCode="General">
                  <c:v>116</c:v>
                </c:pt>
                <c:pt idx="16395" formatCode="General">
                  <c:v>112</c:v>
                </c:pt>
                <c:pt idx="16396" formatCode="General">
                  <c:v>122</c:v>
                </c:pt>
                <c:pt idx="16397" formatCode="General">
                  <c:v>101</c:v>
                </c:pt>
                <c:pt idx="16398" formatCode="General">
                  <c:v>122</c:v>
                </c:pt>
                <c:pt idx="16399" formatCode="General">
                  <c:v>91</c:v>
                </c:pt>
                <c:pt idx="16401" formatCode="General">
                  <c:v>112</c:v>
                </c:pt>
                <c:pt idx="16402" formatCode="General">
                  <c:v>119</c:v>
                </c:pt>
                <c:pt idx="16403" formatCode="General">
                  <c:v>120</c:v>
                </c:pt>
                <c:pt idx="16404" formatCode="General">
                  <c:v>108</c:v>
                </c:pt>
                <c:pt idx="16405" formatCode="General">
                  <c:v>117</c:v>
                </c:pt>
                <c:pt idx="16406" formatCode="General">
                  <c:v>117</c:v>
                </c:pt>
                <c:pt idx="16407" formatCode="General">
                  <c:v>113</c:v>
                </c:pt>
                <c:pt idx="16408" formatCode="General">
                  <c:v>105</c:v>
                </c:pt>
                <c:pt idx="16409" formatCode="General">
                  <c:v>117</c:v>
                </c:pt>
                <c:pt idx="16410" formatCode="General">
                  <c:v>121</c:v>
                </c:pt>
                <c:pt idx="16411" formatCode="General">
                  <c:v>118</c:v>
                </c:pt>
                <c:pt idx="16412" formatCode="General">
                  <c:v>107</c:v>
                </c:pt>
                <c:pt idx="16414" formatCode="General">
                  <c:v>91</c:v>
                </c:pt>
                <c:pt idx="16415" formatCode="General">
                  <c:v>111</c:v>
                </c:pt>
                <c:pt idx="16416" formatCode="General">
                  <c:v>103</c:v>
                </c:pt>
                <c:pt idx="16417" formatCode="General">
                  <c:v>112</c:v>
                </c:pt>
                <c:pt idx="16418" formatCode="General">
                  <c:v>106</c:v>
                </c:pt>
                <c:pt idx="16419" formatCode="General">
                  <c:v>111</c:v>
                </c:pt>
                <c:pt idx="16420" formatCode="General">
                  <c:v>98</c:v>
                </c:pt>
                <c:pt idx="16422" formatCode="General">
                  <c:v>107</c:v>
                </c:pt>
                <c:pt idx="16423" formatCode="General">
                  <c:v>117</c:v>
                </c:pt>
                <c:pt idx="16424" formatCode="General">
                  <c:v>128</c:v>
                </c:pt>
                <c:pt idx="16425" formatCode="General">
                  <c:v>111</c:v>
                </c:pt>
                <c:pt idx="16426" formatCode="General">
                  <c:v>112</c:v>
                </c:pt>
                <c:pt idx="16427" formatCode="General">
                  <c:v>116</c:v>
                </c:pt>
                <c:pt idx="16428" formatCode="General">
                  <c:v>123</c:v>
                </c:pt>
                <c:pt idx="16429" formatCode="General">
                  <c:v>124</c:v>
                </c:pt>
                <c:pt idx="16430" formatCode="General">
                  <c:v>112</c:v>
                </c:pt>
                <c:pt idx="16431" formatCode="General">
                  <c:v>113</c:v>
                </c:pt>
                <c:pt idx="16432" formatCode="General">
                  <c:v>103</c:v>
                </c:pt>
                <c:pt idx="16433" formatCode="General">
                  <c:v>101</c:v>
                </c:pt>
                <c:pt idx="16434" formatCode="General">
                  <c:v>117</c:v>
                </c:pt>
                <c:pt idx="16435" formatCode="General">
                  <c:v>103</c:v>
                </c:pt>
                <c:pt idx="16436" formatCode="General">
                  <c:v>130</c:v>
                </c:pt>
                <c:pt idx="16437" formatCode="General">
                  <c:v>109</c:v>
                </c:pt>
                <c:pt idx="16438" formatCode="General">
                  <c:v>112</c:v>
                </c:pt>
                <c:pt idx="16439" formatCode="General">
                  <c:v>122</c:v>
                </c:pt>
                <c:pt idx="16440" formatCode="General">
                  <c:v>134</c:v>
                </c:pt>
                <c:pt idx="16441" formatCode="General">
                  <c:v>104</c:v>
                </c:pt>
                <c:pt idx="16442" formatCode="General">
                  <c:v>130</c:v>
                </c:pt>
                <c:pt idx="16443" formatCode="General">
                  <c:v>124</c:v>
                </c:pt>
                <c:pt idx="16444" formatCode="General">
                  <c:v>121</c:v>
                </c:pt>
                <c:pt idx="16445" formatCode="General">
                  <c:v>96</c:v>
                </c:pt>
                <c:pt idx="16446" formatCode="General">
                  <c:v>114</c:v>
                </c:pt>
                <c:pt idx="16447" formatCode="General">
                  <c:v>115</c:v>
                </c:pt>
                <c:pt idx="16448" formatCode="General">
                  <c:v>120</c:v>
                </c:pt>
                <c:pt idx="16449" formatCode="General">
                  <c:v>88</c:v>
                </c:pt>
                <c:pt idx="16450" formatCode="General">
                  <c:v>108</c:v>
                </c:pt>
                <c:pt idx="16451" formatCode="General">
                  <c:v>137</c:v>
                </c:pt>
                <c:pt idx="16452" formatCode="General">
                  <c:v>120</c:v>
                </c:pt>
                <c:pt idx="16453" formatCode="General">
                  <c:v>114</c:v>
                </c:pt>
                <c:pt idx="16454" formatCode="General">
                  <c:v>104</c:v>
                </c:pt>
                <c:pt idx="16455" formatCode="General">
                  <c:v>121</c:v>
                </c:pt>
                <c:pt idx="16456" formatCode="General">
                  <c:v>117</c:v>
                </c:pt>
                <c:pt idx="16457" formatCode="General">
                  <c:v>110</c:v>
                </c:pt>
                <c:pt idx="16458" formatCode="General">
                  <c:v>127</c:v>
                </c:pt>
                <c:pt idx="16459" formatCode="General">
                  <c:v>107</c:v>
                </c:pt>
                <c:pt idx="16460" formatCode="General">
                  <c:v>119</c:v>
                </c:pt>
                <c:pt idx="16461" formatCode="General">
                  <c:v>98</c:v>
                </c:pt>
                <c:pt idx="16462" formatCode="General">
                  <c:v>117</c:v>
                </c:pt>
                <c:pt idx="16463" formatCode="General">
                  <c:v>125</c:v>
                </c:pt>
                <c:pt idx="16464" formatCode="General">
                  <c:v>118</c:v>
                </c:pt>
                <c:pt idx="16465" formatCode="General">
                  <c:v>105</c:v>
                </c:pt>
                <c:pt idx="16466" formatCode="General">
                  <c:v>118</c:v>
                </c:pt>
                <c:pt idx="16467" formatCode="General">
                  <c:v>118</c:v>
                </c:pt>
                <c:pt idx="16468" formatCode="General">
                  <c:v>122</c:v>
                </c:pt>
                <c:pt idx="16469" formatCode="General">
                  <c:v>97</c:v>
                </c:pt>
                <c:pt idx="16470" formatCode="General">
                  <c:v>107</c:v>
                </c:pt>
                <c:pt idx="16471" formatCode="General">
                  <c:v>120</c:v>
                </c:pt>
                <c:pt idx="16472" formatCode="General">
                  <c:v>114</c:v>
                </c:pt>
                <c:pt idx="16473" formatCode="General">
                  <c:v>129</c:v>
                </c:pt>
                <c:pt idx="16474" formatCode="General">
                  <c:v>99</c:v>
                </c:pt>
                <c:pt idx="16475" formatCode="General">
                  <c:v>110</c:v>
                </c:pt>
                <c:pt idx="16476" formatCode="General">
                  <c:v>104</c:v>
                </c:pt>
                <c:pt idx="16477" formatCode="General">
                  <c:v>104</c:v>
                </c:pt>
                <c:pt idx="16478" formatCode="General">
                  <c:v>91</c:v>
                </c:pt>
                <c:pt idx="16479" formatCode="General">
                  <c:v>119</c:v>
                </c:pt>
                <c:pt idx="16480" formatCode="General">
                  <c:v>82</c:v>
                </c:pt>
                <c:pt idx="16481" formatCode="General">
                  <c:v>132</c:v>
                </c:pt>
                <c:pt idx="16482" formatCode="General">
                  <c:v>107</c:v>
                </c:pt>
                <c:pt idx="16483" formatCode="General">
                  <c:v>101</c:v>
                </c:pt>
                <c:pt idx="16484" formatCode="General">
                  <c:v>123</c:v>
                </c:pt>
                <c:pt idx="16485" formatCode="General">
                  <c:v>111</c:v>
                </c:pt>
                <c:pt idx="16486" formatCode="General">
                  <c:v>109</c:v>
                </c:pt>
                <c:pt idx="16487" formatCode="General">
                  <c:v>126</c:v>
                </c:pt>
                <c:pt idx="16488" formatCode="General">
                  <c:v>107</c:v>
                </c:pt>
                <c:pt idx="16489" formatCode="General">
                  <c:v>113</c:v>
                </c:pt>
                <c:pt idx="16490" formatCode="General">
                  <c:v>101</c:v>
                </c:pt>
                <c:pt idx="16491" formatCode="General">
                  <c:v>132</c:v>
                </c:pt>
                <c:pt idx="16492" formatCode="General">
                  <c:v>77</c:v>
                </c:pt>
                <c:pt idx="16493" formatCode="General">
                  <c:v>120</c:v>
                </c:pt>
                <c:pt idx="16494" formatCode="General">
                  <c:v>112</c:v>
                </c:pt>
                <c:pt idx="16495" formatCode="General">
                  <c:v>114</c:v>
                </c:pt>
                <c:pt idx="16496" formatCode="General">
                  <c:v>106</c:v>
                </c:pt>
                <c:pt idx="16497" formatCode="General">
                  <c:v>100</c:v>
                </c:pt>
                <c:pt idx="16498" formatCode="General">
                  <c:v>118</c:v>
                </c:pt>
                <c:pt idx="16499" formatCode="General">
                  <c:v>121</c:v>
                </c:pt>
                <c:pt idx="16500" formatCode="General">
                  <c:v>118</c:v>
                </c:pt>
                <c:pt idx="16501" formatCode="General">
                  <c:v>112</c:v>
                </c:pt>
                <c:pt idx="16502" formatCode="General">
                  <c:v>122</c:v>
                </c:pt>
                <c:pt idx="16503" formatCode="General">
                  <c:v>122</c:v>
                </c:pt>
                <c:pt idx="16504" formatCode="General">
                  <c:v>125</c:v>
                </c:pt>
                <c:pt idx="16505" formatCode="General">
                  <c:v>118</c:v>
                </c:pt>
                <c:pt idx="16506" formatCode="General">
                  <c:v>79</c:v>
                </c:pt>
                <c:pt idx="16507" formatCode="General">
                  <c:v>116</c:v>
                </c:pt>
                <c:pt idx="16508" formatCode="General">
                  <c:v>110</c:v>
                </c:pt>
                <c:pt idx="16509" formatCode="General">
                  <c:v>114</c:v>
                </c:pt>
                <c:pt idx="16510" formatCode="General">
                  <c:v>119</c:v>
                </c:pt>
                <c:pt idx="16511" formatCode="General">
                  <c:v>123</c:v>
                </c:pt>
                <c:pt idx="16512" formatCode="General">
                  <c:v>114</c:v>
                </c:pt>
                <c:pt idx="16513" formatCode="General">
                  <c:v>114</c:v>
                </c:pt>
                <c:pt idx="16514" formatCode="General">
                  <c:v>121</c:v>
                </c:pt>
                <c:pt idx="16515" formatCode="General">
                  <c:v>120</c:v>
                </c:pt>
                <c:pt idx="16516" formatCode="General">
                  <c:v>121</c:v>
                </c:pt>
                <c:pt idx="16517" formatCode="General">
                  <c:v>119</c:v>
                </c:pt>
                <c:pt idx="16518" formatCode="General">
                  <c:v>116</c:v>
                </c:pt>
                <c:pt idx="16519" formatCode="General">
                  <c:v>118</c:v>
                </c:pt>
                <c:pt idx="16520" formatCode="General">
                  <c:v>120</c:v>
                </c:pt>
                <c:pt idx="16521" formatCode="General">
                  <c:v>112</c:v>
                </c:pt>
                <c:pt idx="16522" formatCode="General">
                  <c:v>117</c:v>
                </c:pt>
                <c:pt idx="16523" formatCode="General">
                  <c:v>112</c:v>
                </c:pt>
                <c:pt idx="16524" formatCode="General">
                  <c:v>118</c:v>
                </c:pt>
                <c:pt idx="16525" formatCode="General">
                  <c:v>102</c:v>
                </c:pt>
                <c:pt idx="16526" formatCode="General">
                  <c:v>101</c:v>
                </c:pt>
                <c:pt idx="16527" formatCode="General">
                  <c:v>114</c:v>
                </c:pt>
                <c:pt idx="16528" formatCode="General">
                  <c:v>112</c:v>
                </c:pt>
                <c:pt idx="16529" formatCode="General">
                  <c:v>121</c:v>
                </c:pt>
                <c:pt idx="16530" formatCode="General">
                  <c:v>96</c:v>
                </c:pt>
                <c:pt idx="16531" formatCode="General">
                  <c:v>116</c:v>
                </c:pt>
                <c:pt idx="16532" formatCode="General">
                  <c:v>115</c:v>
                </c:pt>
                <c:pt idx="16533" formatCode="General">
                  <c:v>85</c:v>
                </c:pt>
                <c:pt idx="16534" formatCode="General">
                  <c:v>97</c:v>
                </c:pt>
                <c:pt idx="16535" formatCode="General">
                  <c:v>111</c:v>
                </c:pt>
                <c:pt idx="16536" formatCode="General">
                  <c:v>111</c:v>
                </c:pt>
                <c:pt idx="16537" formatCode="General">
                  <c:v>126</c:v>
                </c:pt>
                <c:pt idx="16538" formatCode="General">
                  <c:v>114</c:v>
                </c:pt>
                <c:pt idx="16539" formatCode="General">
                  <c:v>92</c:v>
                </c:pt>
                <c:pt idx="16540" formatCode="General">
                  <c:v>114</c:v>
                </c:pt>
                <c:pt idx="16541" formatCode="General">
                  <c:v>121</c:v>
                </c:pt>
                <c:pt idx="16542" formatCode="General">
                  <c:v>112</c:v>
                </c:pt>
                <c:pt idx="16543" formatCode="General">
                  <c:v>110</c:v>
                </c:pt>
                <c:pt idx="16544" formatCode="General">
                  <c:v>130</c:v>
                </c:pt>
                <c:pt idx="16546" formatCode="General">
                  <c:v>116</c:v>
                </c:pt>
                <c:pt idx="16548" formatCode="General">
                  <c:v>114</c:v>
                </c:pt>
                <c:pt idx="16549" formatCode="General">
                  <c:v>113</c:v>
                </c:pt>
                <c:pt idx="16550" formatCode="General">
                  <c:v>108</c:v>
                </c:pt>
                <c:pt idx="16551" formatCode="General">
                  <c:v>114</c:v>
                </c:pt>
                <c:pt idx="16552" formatCode="General">
                  <c:v>119</c:v>
                </c:pt>
                <c:pt idx="16553" formatCode="General">
                  <c:v>105</c:v>
                </c:pt>
                <c:pt idx="16555" formatCode="General">
                  <c:v>107</c:v>
                </c:pt>
                <c:pt idx="16556" formatCode="General">
                  <c:v>112</c:v>
                </c:pt>
                <c:pt idx="16557" formatCode="General">
                  <c:v>102</c:v>
                </c:pt>
                <c:pt idx="16558" formatCode="General">
                  <c:v>108</c:v>
                </c:pt>
                <c:pt idx="16559" formatCode="General">
                  <c:v>121</c:v>
                </c:pt>
                <c:pt idx="16560" formatCode="General">
                  <c:v>120</c:v>
                </c:pt>
                <c:pt idx="16561" formatCode="General">
                  <c:v>117</c:v>
                </c:pt>
                <c:pt idx="16562" formatCode="General">
                  <c:v>109</c:v>
                </c:pt>
                <c:pt idx="16563" formatCode="General">
                  <c:v>120</c:v>
                </c:pt>
                <c:pt idx="16564" formatCode="General">
                  <c:v>107</c:v>
                </c:pt>
                <c:pt idx="16565" formatCode="General">
                  <c:v>107</c:v>
                </c:pt>
                <c:pt idx="16566" formatCode="General">
                  <c:v>115</c:v>
                </c:pt>
                <c:pt idx="16567" formatCode="General">
                  <c:v>115</c:v>
                </c:pt>
                <c:pt idx="16568" formatCode="General">
                  <c:v>121</c:v>
                </c:pt>
                <c:pt idx="16569" formatCode="General">
                  <c:v>99</c:v>
                </c:pt>
                <c:pt idx="16570" formatCode="General">
                  <c:v>101</c:v>
                </c:pt>
                <c:pt idx="16571" formatCode="General">
                  <c:v>125</c:v>
                </c:pt>
                <c:pt idx="16572" formatCode="General">
                  <c:v>115</c:v>
                </c:pt>
                <c:pt idx="16573" formatCode="General">
                  <c:v>108</c:v>
                </c:pt>
                <c:pt idx="16574" formatCode="General">
                  <c:v>76</c:v>
                </c:pt>
                <c:pt idx="16575" formatCode="General">
                  <c:v>113</c:v>
                </c:pt>
                <c:pt idx="16576" formatCode="General">
                  <c:v>123</c:v>
                </c:pt>
                <c:pt idx="16577" formatCode="General">
                  <c:v>109</c:v>
                </c:pt>
                <c:pt idx="16578" formatCode="General">
                  <c:v>128</c:v>
                </c:pt>
                <c:pt idx="16579" formatCode="General">
                  <c:v>118</c:v>
                </c:pt>
                <c:pt idx="16580" formatCode="General">
                  <c:v>105</c:v>
                </c:pt>
                <c:pt idx="16581" formatCode="General">
                  <c:v>102</c:v>
                </c:pt>
                <c:pt idx="16582" formatCode="General">
                  <c:v>113</c:v>
                </c:pt>
                <c:pt idx="16583" formatCode="General">
                  <c:v>105</c:v>
                </c:pt>
                <c:pt idx="16584" formatCode="General">
                  <c:v>113</c:v>
                </c:pt>
                <c:pt idx="16585" formatCode="General">
                  <c:v>92</c:v>
                </c:pt>
                <c:pt idx="16586" formatCode="General">
                  <c:v>121</c:v>
                </c:pt>
                <c:pt idx="16587" formatCode="General">
                  <c:v>109</c:v>
                </c:pt>
                <c:pt idx="16588" formatCode="General">
                  <c:v>123</c:v>
                </c:pt>
                <c:pt idx="16589" formatCode="General">
                  <c:v>109</c:v>
                </c:pt>
                <c:pt idx="16590" formatCode="General">
                  <c:v>108</c:v>
                </c:pt>
                <c:pt idx="16591" formatCode="General">
                  <c:v>109</c:v>
                </c:pt>
                <c:pt idx="16592" formatCode="General">
                  <c:v>119</c:v>
                </c:pt>
                <c:pt idx="16593" formatCode="General">
                  <c:v>95</c:v>
                </c:pt>
                <c:pt idx="16594" formatCode="General">
                  <c:v>107</c:v>
                </c:pt>
                <c:pt idx="16595" formatCode="General">
                  <c:v>66</c:v>
                </c:pt>
                <c:pt idx="16596" formatCode="General">
                  <c:v>111</c:v>
                </c:pt>
                <c:pt idx="16597" formatCode="General">
                  <c:v>115</c:v>
                </c:pt>
                <c:pt idx="16598" formatCode="General">
                  <c:v>116</c:v>
                </c:pt>
                <c:pt idx="16599" formatCode="General">
                  <c:v>112</c:v>
                </c:pt>
                <c:pt idx="16600" formatCode="General">
                  <c:v>114</c:v>
                </c:pt>
                <c:pt idx="16601" formatCode="General">
                  <c:v>104</c:v>
                </c:pt>
                <c:pt idx="16602" formatCode="General">
                  <c:v>109</c:v>
                </c:pt>
                <c:pt idx="16603" formatCode="General">
                  <c:v>95</c:v>
                </c:pt>
                <c:pt idx="16604" formatCode="General">
                  <c:v>116</c:v>
                </c:pt>
                <c:pt idx="16605" formatCode="General">
                  <c:v>106</c:v>
                </c:pt>
                <c:pt idx="16606" formatCode="General">
                  <c:v>95</c:v>
                </c:pt>
                <c:pt idx="16607" formatCode="General">
                  <c:v>106</c:v>
                </c:pt>
                <c:pt idx="16608" formatCode="General">
                  <c:v>96</c:v>
                </c:pt>
                <c:pt idx="16609" formatCode="General">
                  <c:v>114</c:v>
                </c:pt>
                <c:pt idx="16610" formatCode="General">
                  <c:v>117</c:v>
                </c:pt>
                <c:pt idx="16611" formatCode="General">
                  <c:v>111</c:v>
                </c:pt>
                <c:pt idx="16612" formatCode="General">
                  <c:v>98</c:v>
                </c:pt>
                <c:pt idx="16613" formatCode="General">
                  <c:v>109</c:v>
                </c:pt>
                <c:pt idx="16614" formatCode="General">
                  <c:v>111</c:v>
                </c:pt>
                <c:pt idx="16615" formatCode="General">
                  <c:v>103</c:v>
                </c:pt>
                <c:pt idx="16616" formatCode="General">
                  <c:v>77</c:v>
                </c:pt>
                <c:pt idx="16617" formatCode="General">
                  <c:v>107</c:v>
                </c:pt>
                <c:pt idx="16618" formatCode="General">
                  <c:v>109</c:v>
                </c:pt>
                <c:pt idx="16619" formatCode="General">
                  <c:v>102</c:v>
                </c:pt>
                <c:pt idx="16620" formatCode="General">
                  <c:v>109</c:v>
                </c:pt>
                <c:pt idx="16621" formatCode="General">
                  <c:v>110</c:v>
                </c:pt>
                <c:pt idx="16622" formatCode="General">
                  <c:v>119</c:v>
                </c:pt>
                <c:pt idx="16624" formatCode="General">
                  <c:v>101</c:v>
                </c:pt>
                <c:pt idx="16625" formatCode="General">
                  <c:v>98</c:v>
                </c:pt>
                <c:pt idx="16626" formatCode="General">
                  <c:v>110</c:v>
                </c:pt>
                <c:pt idx="16627" formatCode="General">
                  <c:v>106</c:v>
                </c:pt>
                <c:pt idx="16628" formatCode="General">
                  <c:v>57</c:v>
                </c:pt>
                <c:pt idx="16629" formatCode="General">
                  <c:v>104</c:v>
                </c:pt>
                <c:pt idx="16630" formatCode="General">
                  <c:v>116</c:v>
                </c:pt>
                <c:pt idx="16631" formatCode="General">
                  <c:v>107</c:v>
                </c:pt>
                <c:pt idx="16633" formatCode="General">
                  <c:v>113</c:v>
                </c:pt>
                <c:pt idx="16634" formatCode="General">
                  <c:v>102</c:v>
                </c:pt>
                <c:pt idx="16635" formatCode="General">
                  <c:v>127</c:v>
                </c:pt>
                <c:pt idx="16636" formatCode="General">
                  <c:v>109</c:v>
                </c:pt>
                <c:pt idx="16637" formatCode="General">
                  <c:v>119</c:v>
                </c:pt>
                <c:pt idx="16638" formatCode="General">
                  <c:v>117</c:v>
                </c:pt>
                <c:pt idx="16639" formatCode="General">
                  <c:v>120</c:v>
                </c:pt>
                <c:pt idx="16640" formatCode="General">
                  <c:v>118</c:v>
                </c:pt>
                <c:pt idx="16641" formatCode="General">
                  <c:v>118</c:v>
                </c:pt>
                <c:pt idx="16642" formatCode="General">
                  <c:v>125</c:v>
                </c:pt>
                <c:pt idx="16644" formatCode="General">
                  <c:v>121</c:v>
                </c:pt>
                <c:pt idx="16646" formatCode="General">
                  <c:v>109</c:v>
                </c:pt>
                <c:pt idx="16647" formatCode="General">
                  <c:v>125</c:v>
                </c:pt>
                <c:pt idx="16648" formatCode="General">
                  <c:v>111</c:v>
                </c:pt>
                <c:pt idx="16649" formatCode="General">
                  <c:v>115</c:v>
                </c:pt>
                <c:pt idx="16650" formatCode="General">
                  <c:v>77</c:v>
                </c:pt>
                <c:pt idx="16651" formatCode="General">
                  <c:v>98</c:v>
                </c:pt>
                <c:pt idx="16652" formatCode="General">
                  <c:v>117</c:v>
                </c:pt>
                <c:pt idx="16653" formatCode="General">
                  <c:v>112</c:v>
                </c:pt>
                <c:pt idx="16654" formatCode="General">
                  <c:v>108</c:v>
                </c:pt>
                <c:pt idx="16655" formatCode="General">
                  <c:v>116</c:v>
                </c:pt>
                <c:pt idx="16656" formatCode="General">
                  <c:v>109</c:v>
                </c:pt>
                <c:pt idx="16657" formatCode="General">
                  <c:v>118</c:v>
                </c:pt>
                <c:pt idx="16658" formatCode="General">
                  <c:v>119</c:v>
                </c:pt>
                <c:pt idx="16659" formatCode="General">
                  <c:v>100</c:v>
                </c:pt>
                <c:pt idx="16660" formatCode="General">
                  <c:v>126</c:v>
                </c:pt>
                <c:pt idx="16661" formatCode="General">
                  <c:v>100</c:v>
                </c:pt>
                <c:pt idx="16662" formatCode="General">
                  <c:v>120</c:v>
                </c:pt>
                <c:pt idx="16663" formatCode="General">
                  <c:v>125</c:v>
                </c:pt>
                <c:pt idx="16664" formatCode="General">
                  <c:v>96</c:v>
                </c:pt>
                <c:pt idx="16665" formatCode="General">
                  <c:v>106</c:v>
                </c:pt>
                <c:pt idx="16666" formatCode="General">
                  <c:v>110</c:v>
                </c:pt>
                <c:pt idx="16667" formatCode="General">
                  <c:v>130</c:v>
                </c:pt>
                <c:pt idx="16668" formatCode="General">
                  <c:v>127</c:v>
                </c:pt>
                <c:pt idx="16669" formatCode="General">
                  <c:v>106</c:v>
                </c:pt>
                <c:pt idx="16670" formatCode="General">
                  <c:v>114</c:v>
                </c:pt>
                <c:pt idx="16671" formatCode="General">
                  <c:v>96</c:v>
                </c:pt>
                <c:pt idx="16672" formatCode="General">
                  <c:v>113</c:v>
                </c:pt>
                <c:pt idx="16673" formatCode="General">
                  <c:v>117</c:v>
                </c:pt>
                <c:pt idx="16674" formatCode="General">
                  <c:v>118</c:v>
                </c:pt>
                <c:pt idx="16675" formatCode="General">
                  <c:v>120</c:v>
                </c:pt>
                <c:pt idx="16676" formatCode="General">
                  <c:v>109</c:v>
                </c:pt>
                <c:pt idx="16678" formatCode="General">
                  <c:v>133</c:v>
                </c:pt>
                <c:pt idx="16679" formatCode="General">
                  <c:v>115</c:v>
                </c:pt>
                <c:pt idx="16680" formatCode="General">
                  <c:v>125</c:v>
                </c:pt>
                <c:pt idx="16681" formatCode="General">
                  <c:v>96</c:v>
                </c:pt>
                <c:pt idx="16682" formatCode="General">
                  <c:v>111</c:v>
                </c:pt>
                <c:pt idx="16683" formatCode="General">
                  <c:v>88</c:v>
                </c:pt>
                <c:pt idx="16684" formatCode="General">
                  <c:v>113</c:v>
                </c:pt>
                <c:pt idx="16685" formatCode="General">
                  <c:v>104</c:v>
                </c:pt>
                <c:pt idx="16686" formatCode="General">
                  <c:v>102</c:v>
                </c:pt>
                <c:pt idx="16687" formatCode="General">
                  <c:v>112</c:v>
                </c:pt>
                <c:pt idx="16688" formatCode="General">
                  <c:v>110</c:v>
                </c:pt>
                <c:pt idx="16689" formatCode="General">
                  <c:v>115</c:v>
                </c:pt>
                <c:pt idx="16690" formatCode="General">
                  <c:v>120</c:v>
                </c:pt>
                <c:pt idx="16691" formatCode="General">
                  <c:v>126</c:v>
                </c:pt>
                <c:pt idx="16692" formatCode="General">
                  <c:v>104</c:v>
                </c:pt>
                <c:pt idx="16693" formatCode="General">
                  <c:v>119</c:v>
                </c:pt>
                <c:pt idx="16694" formatCode="General">
                  <c:v>122</c:v>
                </c:pt>
                <c:pt idx="16696" formatCode="General">
                  <c:v>106</c:v>
                </c:pt>
                <c:pt idx="16697" formatCode="General">
                  <c:v>96</c:v>
                </c:pt>
                <c:pt idx="16698" formatCode="General">
                  <c:v>114</c:v>
                </c:pt>
                <c:pt idx="16699" formatCode="General">
                  <c:v>98</c:v>
                </c:pt>
                <c:pt idx="16700" formatCode="General">
                  <c:v>119</c:v>
                </c:pt>
                <c:pt idx="16701" formatCode="General">
                  <c:v>84</c:v>
                </c:pt>
                <c:pt idx="16702" formatCode="General">
                  <c:v>128</c:v>
                </c:pt>
                <c:pt idx="16703" formatCode="General">
                  <c:v>115</c:v>
                </c:pt>
                <c:pt idx="16704" formatCode="General">
                  <c:v>118</c:v>
                </c:pt>
                <c:pt idx="16705" formatCode="General">
                  <c:v>121</c:v>
                </c:pt>
                <c:pt idx="16706" formatCode="General">
                  <c:v>120</c:v>
                </c:pt>
                <c:pt idx="16707" formatCode="General">
                  <c:v>127</c:v>
                </c:pt>
                <c:pt idx="16708" formatCode="General">
                  <c:v>100</c:v>
                </c:pt>
                <c:pt idx="16709" formatCode="General">
                  <c:v>127</c:v>
                </c:pt>
                <c:pt idx="16710" formatCode="General">
                  <c:v>117</c:v>
                </c:pt>
                <c:pt idx="16711" formatCode="General">
                  <c:v>118</c:v>
                </c:pt>
                <c:pt idx="16713" formatCode="General">
                  <c:v>108</c:v>
                </c:pt>
                <c:pt idx="16714" formatCode="General">
                  <c:v>96</c:v>
                </c:pt>
                <c:pt idx="16715" formatCode="General">
                  <c:v>122</c:v>
                </c:pt>
                <c:pt idx="16716" formatCode="General">
                  <c:v>110</c:v>
                </c:pt>
                <c:pt idx="16717" formatCode="General">
                  <c:v>88</c:v>
                </c:pt>
                <c:pt idx="16718" formatCode="General">
                  <c:v>119</c:v>
                </c:pt>
                <c:pt idx="16719" formatCode="General">
                  <c:v>99</c:v>
                </c:pt>
                <c:pt idx="16720" formatCode="General">
                  <c:v>122</c:v>
                </c:pt>
                <c:pt idx="16721" formatCode="General">
                  <c:v>94</c:v>
                </c:pt>
                <c:pt idx="16722" formatCode="General">
                  <c:v>107</c:v>
                </c:pt>
                <c:pt idx="16723" formatCode="General">
                  <c:v>99</c:v>
                </c:pt>
                <c:pt idx="16725" formatCode="General">
                  <c:v>115</c:v>
                </c:pt>
                <c:pt idx="16726" formatCode="General">
                  <c:v>119</c:v>
                </c:pt>
                <c:pt idx="16727" formatCode="General">
                  <c:v>103</c:v>
                </c:pt>
                <c:pt idx="16728" formatCode="General">
                  <c:v>107</c:v>
                </c:pt>
                <c:pt idx="16729" formatCode="General">
                  <c:v>116</c:v>
                </c:pt>
                <c:pt idx="16730" formatCode="General">
                  <c:v>109</c:v>
                </c:pt>
                <c:pt idx="16731" formatCode="General">
                  <c:v>125</c:v>
                </c:pt>
                <c:pt idx="16732" formatCode="General">
                  <c:v>122</c:v>
                </c:pt>
                <c:pt idx="16733" formatCode="General">
                  <c:v>105</c:v>
                </c:pt>
                <c:pt idx="16734" formatCode="General">
                  <c:v>119</c:v>
                </c:pt>
                <c:pt idx="16735" formatCode="General">
                  <c:v>111</c:v>
                </c:pt>
                <c:pt idx="16736" formatCode="General">
                  <c:v>121</c:v>
                </c:pt>
                <c:pt idx="16737" formatCode="General">
                  <c:v>114</c:v>
                </c:pt>
                <c:pt idx="16739" formatCode="General">
                  <c:v>113</c:v>
                </c:pt>
                <c:pt idx="16740" formatCode="General">
                  <c:v>121</c:v>
                </c:pt>
                <c:pt idx="16741" formatCode="General">
                  <c:v>103</c:v>
                </c:pt>
                <c:pt idx="16742" formatCode="General">
                  <c:v>116</c:v>
                </c:pt>
                <c:pt idx="16743" formatCode="General">
                  <c:v>125</c:v>
                </c:pt>
                <c:pt idx="16744" formatCode="General">
                  <c:v>109</c:v>
                </c:pt>
                <c:pt idx="16745" formatCode="General">
                  <c:v>111</c:v>
                </c:pt>
                <c:pt idx="16746" formatCode="General">
                  <c:v>122</c:v>
                </c:pt>
                <c:pt idx="16748" formatCode="General">
                  <c:v>111</c:v>
                </c:pt>
                <c:pt idx="16749" formatCode="General">
                  <c:v>98</c:v>
                </c:pt>
                <c:pt idx="16750" formatCode="General">
                  <c:v>114</c:v>
                </c:pt>
                <c:pt idx="16751" formatCode="General">
                  <c:v>112</c:v>
                </c:pt>
                <c:pt idx="16752" formatCode="General">
                  <c:v>98</c:v>
                </c:pt>
                <c:pt idx="16754" formatCode="General">
                  <c:v>119</c:v>
                </c:pt>
                <c:pt idx="16755" formatCode="General">
                  <c:v>101</c:v>
                </c:pt>
                <c:pt idx="16756" formatCode="General">
                  <c:v>126</c:v>
                </c:pt>
                <c:pt idx="16757" formatCode="General">
                  <c:v>117</c:v>
                </c:pt>
                <c:pt idx="16758" formatCode="General">
                  <c:v>71</c:v>
                </c:pt>
                <c:pt idx="16759" formatCode="General">
                  <c:v>126</c:v>
                </c:pt>
                <c:pt idx="16760" formatCode="General">
                  <c:v>92</c:v>
                </c:pt>
                <c:pt idx="16761" formatCode="General">
                  <c:v>119</c:v>
                </c:pt>
                <c:pt idx="16762" formatCode="General">
                  <c:v>128</c:v>
                </c:pt>
                <c:pt idx="16763" formatCode="General">
                  <c:v>103</c:v>
                </c:pt>
                <c:pt idx="16764" formatCode="General">
                  <c:v>101</c:v>
                </c:pt>
                <c:pt idx="16765" formatCode="General">
                  <c:v>117</c:v>
                </c:pt>
                <c:pt idx="16766" formatCode="General">
                  <c:v>134</c:v>
                </c:pt>
                <c:pt idx="16767" formatCode="General">
                  <c:v>118</c:v>
                </c:pt>
                <c:pt idx="16768" formatCode="General">
                  <c:v>124</c:v>
                </c:pt>
                <c:pt idx="16769" formatCode="General">
                  <c:v>114</c:v>
                </c:pt>
                <c:pt idx="16770" formatCode="General">
                  <c:v>112</c:v>
                </c:pt>
                <c:pt idx="16771" formatCode="General">
                  <c:v>100</c:v>
                </c:pt>
                <c:pt idx="16772" formatCode="General">
                  <c:v>104</c:v>
                </c:pt>
                <c:pt idx="16773" formatCode="General">
                  <c:v>113</c:v>
                </c:pt>
                <c:pt idx="16774" formatCode="General">
                  <c:v>100</c:v>
                </c:pt>
                <c:pt idx="16775" formatCode="General">
                  <c:v>127</c:v>
                </c:pt>
                <c:pt idx="16776" formatCode="General">
                  <c:v>119</c:v>
                </c:pt>
                <c:pt idx="16777" formatCode="General">
                  <c:v>123</c:v>
                </c:pt>
                <c:pt idx="16778" formatCode="General">
                  <c:v>102</c:v>
                </c:pt>
                <c:pt idx="16779" formatCode="General">
                  <c:v>119</c:v>
                </c:pt>
                <c:pt idx="16780" formatCode="General">
                  <c:v>111</c:v>
                </c:pt>
                <c:pt idx="16781" formatCode="General">
                  <c:v>124</c:v>
                </c:pt>
                <c:pt idx="16782" formatCode="General">
                  <c:v>107</c:v>
                </c:pt>
                <c:pt idx="16783" formatCode="General">
                  <c:v>108</c:v>
                </c:pt>
                <c:pt idx="16784" formatCode="General">
                  <c:v>118</c:v>
                </c:pt>
                <c:pt idx="16785" formatCode="General">
                  <c:v>127</c:v>
                </c:pt>
                <c:pt idx="16786" formatCode="General">
                  <c:v>128</c:v>
                </c:pt>
                <c:pt idx="16787" formatCode="General">
                  <c:v>65</c:v>
                </c:pt>
                <c:pt idx="16788" formatCode="General">
                  <c:v>107</c:v>
                </c:pt>
                <c:pt idx="16789" formatCode="General">
                  <c:v>125</c:v>
                </c:pt>
                <c:pt idx="16790" formatCode="General">
                  <c:v>94</c:v>
                </c:pt>
                <c:pt idx="16791" formatCode="General">
                  <c:v>89</c:v>
                </c:pt>
                <c:pt idx="16792" formatCode="General">
                  <c:v>115</c:v>
                </c:pt>
                <c:pt idx="16793" formatCode="General">
                  <c:v>95</c:v>
                </c:pt>
                <c:pt idx="16794" formatCode="General">
                  <c:v>118</c:v>
                </c:pt>
                <c:pt idx="16795" formatCode="General">
                  <c:v>98</c:v>
                </c:pt>
                <c:pt idx="16796" formatCode="General">
                  <c:v>98</c:v>
                </c:pt>
                <c:pt idx="16797" formatCode="General">
                  <c:v>108</c:v>
                </c:pt>
                <c:pt idx="16798" formatCode="General">
                  <c:v>89</c:v>
                </c:pt>
                <c:pt idx="16799" formatCode="General">
                  <c:v>110</c:v>
                </c:pt>
                <c:pt idx="16800" formatCode="General">
                  <c:v>94</c:v>
                </c:pt>
                <c:pt idx="16801" formatCode="General">
                  <c:v>127</c:v>
                </c:pt>
                <c:pt idx="16802" formatCode="General">
                  <c:v>120</c:v>
                </c:pt>
                <c:pt idx="16803" formatCode="General">
                  <c:v>102</c:v>
                </c:pt>
                <c:pt idx="16804" formatCode="General">
                  <c:v>123</c:v>
                </c:pt>
                <c:pt idx="16805" formatCode="General">
                  <c:v>103</c:v>
                </c:pt>
                <c:pt idx="16806" formatCode="General">
                  <c:v>116</c:v>
                </c:pt>
                <c:pt idx="16807" formatCode="General">
                  <c:v>98</c:v>
                </c:pt>
                <c:pt idx="16808" formatCode="General">
                  <c:v>88</c:v>
                </c:pt>
                <c:pt idx="16809" formatCode="General">
                  <c:v>118</c:v>
                </c:pt>
                <c:pt idx="16810" formatCode="General">
                  <c:v>111</c:v>
                </c:pt>
                <c:pt idx="16811" formatCode="General">
                  <c:v>122</c:v>
                </c:pt>
                <c:pt idx="16812" formatCode="General">
                  <c:v>132</c:v>
                </c:pt>
                <c:pt idx="16813" formatCode="General">
                  <c:v>110</c:v>
                </c:pt>
                <c:pt idx="16814" formatCode="General">
                  <c:v>108</c:v>
                </c:pt>
                <c:pt idx="16815" formatCode="General">
                  <c:v>105</c:v>
                </c:pt>
                <c:pt idx="16816" formatCode="General">
                  <c:v>108</c:v>
                </c:pt>
                <c:pt idx="16817" formatCode="General">
                  <c:v>124</c:v>
                </c:pt>
                <c:pt idx="16818" formatCode="General">
                  <c:v>137</c:v>
                </c:pt>
                <c:pt idx="16819" formatCode="General">
                  <c:v>140</c:v>
                </c:pt>
                <c:pt idx="16820" formatCode="General">
                  <c:v>114</c:v>
                </c:pt>
                <c:pt idx="16821" formatCode="General">
                  <c:v>111</c:v>
                </c:pt>
                <c:pt idx="16822" formatCode="General">
                  <c:v>61</c:v>
                </c:pt>
                <c:pt idx="16823" formatCode="General">
                  <c:v>119</c:v>
                </c:pt>
                <c:pt idx="16824" formatCode="General">
                  <c:v>129</c:v>
                </c:pt>
                <c:pt idx="16825" formatCode="General">
                  <c:v>132</c:v>
                </c:pt>
                <c:pt idx="16826" formatCode="General">
                  <c:v>88</c:v>
                </c:pt>
                <c:pt idx="16827" formatCode="General">
                  <c:v>113</c:v>
                </c:pt>
                <c:pt idx="16828" formatCode="General">
                  <c:v>130</c:v>
                </c:pt>
                <c:pt idx="16829" formatCode="General">
                  <c:v>118</c:v>
                </c:pt>
                <c:pt idx="16830" formatCode="General">
                  <c:v>115</c:v>
                </c:pt>
                <c:pt idx="16831" formatCode="General">
                  <c:v>122</c:v>
                </c:pt>
                <c:pt idx="16832" formatCode="General">
                  <c:v>128</c:v>
                </c:pt>
                <c:pt idx="16833" formatCode="General">
                  <c:v>122</c:v>
                </c:pt>
                <c:pt idx="16834" formatCode="General">
                  <c:v>113</c:v>
                </c:pt>
                <c:pt idx="16835" formatCode="General">
                  <c:v>108</c:v>
                </c:pt>
                <c:pt idx="16836" formatCode="General">
                  <c:v>107</c:v>
                </c:pt>
                <c:pt idx="16837" formatCode="General">
                  <c:v>133</c:v>
                </c:pt>
                <c:pt idx="16838" formatCode="General">
                  <c:v>113</c:v>
                </c:pt>
                <c:pt idx="16839" formatCode="General">
                  <c:v>122</c:v>
                </c:pt>
                <c:pt idx="16840" formatCode="General">
                  <c:v>128</c:v>
                </c:pt>
                <c:pt idx="16841" formatCode="General">
                  <c:v>115</c:v>
                </c:pt>
                <c:pt idx="16842" formatCode="General">
                  <c:v>134</c:v>
                </c:pt>
                <c:pt idx="16843" formatCode="General">
                  <c:v>105</c:v>
                </c:pt>
                <c:pt idx="16844" formatCode="General">
                  <c:v>116</c:v>
                </c:pt>
                <c:pt idx="16845" formatCode="General">
                  <c:v>116</c:v>
                </c:pt>
                <c:pt idx="16846" formatCode="General">
                  <c:v>126</c:v>
                </c:pt>
                <c:pt idx="16847" formatCode="General">
                  <c:v>110</c:v>
                </c:pt>
                <c:pt idx="16848" formatCode="General">
                  <c:v>116</c:v>
                </c:pt>
                <c:pt idx="16849" formatCode="General">
                  <c:v>116</c:v>
                </c:pt>
                <c:pt idx="16850" formatCode="General">
                  <c:v>132</c:v>
                </c:pt>
                <c:pt idx="16851" formatCode="General">
                  <c:v>90</c:v>
                </c:pt>
                <c:pt idx="16852" formatCode="General">
                  <c:v>110</c:v>
                </c:pt>
                <c:pt idx="16853" formatCode="General">
                  <c:v>119</c:v>
                </c:pt>
                <c:pt idx="16854" formatCode="General">
                  <c:v>122</c:v>
                </c:pt>
                <c:pt idx="16855" formatCode="General">
                  <c:v>123</c:v>
                </c:pt>
                <c:pt idx="16856" formatCode="General">
                  <c:v>122</c:v>
                </c:pt>
                <c:pt idx="16857" formatCode="General">
                  <c:v>121</c:v>
                </c:pt>
                <c:pt idx="16858" formatCode="General">
                  <c:v>98</c:v>
                </c:pt>
                <c:pt idx="16859" formatCode="General">
                  <c:v>119</c:v>
                </c:pt>
                <c:pt idx="16860" formatCode="General">
                  <c:v>115</c:v>
                </c:pt>
                <c:pt idx="16861" formatCode="General">
                  <c:v>108</c:v>
                </c:pt>
                <c:pt idx="16862" formatCode="General">
                  <c:v>78</c:v>
                </c:pt>
                <c:pt idx="16863" formatCode="General">
                  <c:v>94</c:v>
                </c:pt>
                <c:pt idx="16864" formatCode="General">
                  <c:v>123</c:v>
                </c:pt>
                <c:pt idx="16865" formatCode="General">
                  <c:v>108</c:v>
                </c:pt>
                <c:pt idx="16866" formatCode="General">
                  <c:v>105</c:v>
                </c:pt>
                <c:pt idx="16867" formatCode="General">
                  <c:v>95</c:v>
                </c:pt>
                <c:pt idx="16868" formatCode="General">
                  <c:v>116</c:v>
                </c:pt>
                <c:pt idx="16869" formatCode="General">
                  <c:v>97</c:v>
                </c:pt>
                <c:pt idx="16870" formatCode="General">
                  <c:v>123</c:v>
                </c:pt>
                <c:pt idx="16871" formatCode="General">
                  <c:v>64</c:v>
                </c:pt>
                <c:pt idx="16872" formatCode="General">
                  <c:v>100</c:v>
                </c:pt>
                <c:pt idx="16873" formatCode="General">
                  <c:v>98</c:v>
                </c:pt>
                <c:pt idx="16874" formatCode="General">
                  <c:v>92</c:v>
                </c:pt>
                <c:pt idx="16875" formatCode="General">
                  <c:v>123</c:v>
                </c:pt>
                <c:pt idx="16876" formatCode="General">
                  <c:v>108</c:v>
                </c:pt>
                <c:pt idx="16877" formatCode="General">
                  <c:v>130</c:v>
                </c:pt>
                <c:pt idx="16878" formatCode="General">
                  <c:v>118</c:v>
                </c:pt>
                <c:pt idx="16879" formatCode="General">
                  <c:v>127</c:v>
                </c:pt>
                <c:pt idx="16880" formatCode="General">
                  <c:v>123</c:v>
                </c:pt>
                <c:pt idx="16881" formatCode="General">
                  <c:v>90</c:v>
                </c:pt>
                <c:pt idx="16882" formatCode="General">
                  <c:v>118</c:v>
                </c:pt>
                <c:pt idx="16883" formatCode="General">
                  <c:v>103</c:v>
                </c:pt>
                <c:pt idx="16884" formatCode="General">
                  <c:v>80</c:v>
                </c:pt>
                <c:pt idx="16885" formatCode="General">
                  <c:v>118</c:v>
                </c:pt>
                <c:pt idx="16886" formatCode="General">
                  <c:v>111</c:v>
                </c:pt>
                <c:pt idx="16887" formatCode="General">
                  <c:v>73</c:v>
                </c:pt>
                <c:pt idx="16888" formatCode="General">
                  <c:v>110</c:v>
                </c:pt>
                <c:pt idx="16889" formatCode="General">
                  <c:v>124</c:v>
                </c:pt>
                <c:pt idx="16890" formatCode="General">
                  <c:v>122</c:v>
                </c:pt>
                <c:pt idx="16891" formatCode="General">
                  <c:v>119</c:v>
                </c:pt>
                <c:pt idx="16892" formatCode="General">
                  <c:v>106</c:v>
                </c:pt>
                <c:pt idx="16893" formatCode="General">
                  <c:v>119</c:v>
                </c:pt>
                <c:pt idx="16894" formatCode="General">
                  <c:v>106</c:v>
                </c:pt>
                <c:pt idx="16895" formatCode="General">
                  <c:v>122</c:v>
                </c:pt>
                <c:pt idx="16896" formatCode="General">
                  <c:v>121</c:v>
                </c:pt>
                <c:pt idx="16897" formatCode="General">
                  <c:v>106</c:v>
                </c:pt>
                <c:pt idx="16898" formatCode="General">
                  <c:v>114</c:v>
                </c:pt>
                <c:pt idx="16899" formatCode="General">
                  <c:v>118</c:v>
                </c:pt>
                <c:pt idx="16900" formatCode="General">
                  <c:v>78</c:v>
                </c:pt>
                <c:pt idx="16901" formatCode="General">
                  <c:v>116</c:v>
                </c:pt>
                <c:pt idx="16902" formatCode="General">
                  <c:v>122</c:v>
                </c:pt>
                <c:pt idx="16903" formatCode="General">
                  <c:v>118</c:v>
                </c:pt>
                <c:pt idx="16904" formatCode="General">
                  <c:v>78</c:v>
                </c:pt>
                <c:pt idx="16905" formatCode="General">
                  <c:v>127</c:v>
                </c:pt>
                <c:pt idx="16906" formatCode="General">
                  <c:v>132</c:v>
                </c:pt>
                <c:pt idx="16907" formatCode="General">
                  <c:v>121</c:v>
                </c:pt>
                <c:pt idx="16908" formatCode="General">
                  <c:v>118</c:v>
                </c:pt>
                <c:pt idx="16909" formatCode="General">
                  <c:v>116</c:v>
                </c:pt>
                <c:pt idx="16910" formatCode="General">
                  <c:v>78</c:v>
                </c:pt>
                <c:pt idx="16911" formatCode="General">
                  <c:v>119</c:v>
                </c:pt>
                <c:pt idx="16912" formatCode="General">
                  <c:v>121</c:v>
                </c:pt>
                <c:pt idx="16913" formatCode="General">
                  <c:v>113</c:v>
                </c:pt>
                <c:pt idx="16914" formatCode="General">
                  <c:v>117</c:v>
                </c:pt>
                <c:pt idx="16915" formatCode="General">
                  <c:v>108</c:v>
                </c:pt>
                <c:pt idx="16916" formatCode="General">
                  <c:v>112</c:v>
                </c:pt>
                <c:pt idx="16917" formatCode="General">
                  <c:v>74</c:v>
                </c:pt>
                <c:pt idx="16918" formatCode="General">
                  <c:v>117</c:v>
                </c:pt>
                <c:pt idx="16919" formatCode="General">
                  <c:v>105</c:v>
                </c:pt>
                <c:pt idx="16920" formatCode="General">
                  <c:v>117</c:v>
                </c:pt>
                <c:pt idx="16921" formatCode="General">
                  <c:v>110</c:v>
                </c:pt>
                <c:pt idx="16922" formatCode="General">
                  <c:v>115</c:v>
                </c:pt>
                <c:pt idx="16923" formatCode="General">
                  <c:v>102</c:v>
                </c:pt>
                <c:pt idx="16924" formatCode="General">
                  <c:v>120</c:v>
                </c:pt>
                <c:pt idx="16925" formatCode="General">
                  <c:v>103</c:v>
                </c:pt>
                <c:pt idx="16926" formatCode="General">
                  <c:v>92</c:v>
                </c:pt>
                <c:pt idx="16927" formatCode="General">
                  <c:v>105</c:v>
                </c:pt>
                <c:pt idx="16928" formatCode="General">
                  <c:v>90</c:v>
                </c:pt>
                <c:pt idx="16929" formatCode="General">
                  <c:v>116</c:v>
                </c:pt>
                <c:pt idx="16930" formatCode="General">
                  <c:v>113</c:v>
                </c:pt>
                <c:pt idx="16931" formatCode="General">
                  <c:v>90</c:v>
                </c:pt>
                <c:pt idx="16932" formatCode="General">
                  <c:v>121</c:v>
                </c:pt>
                <c:pt idx="16933" formatCode="General">
                  <c:v>113</c:v>
                </c:pt>
                <c:pt idx="16934" formatCode="General">
                  <c:v>119</c:v>
                </c:pt>
                <c:pt idx="16935" formatCode="General">
                  <c:v>106</c:v>
                </c:pt>
                <c:pt idx="16936" formatCode="General">
                  <c:v>102</c:v>
                </c:pt>
                <c:pt idx="16937" formatCode="General">
                  <c:v>110</c:v>
                </c:pt>
                <c:pt idx="16938" formatCode="General">
                  <c:v>119</c:v>
                </c:pt>
                <c:pt idx="16939" formatCode="General">
                  <c:v>134</c:v>
                </c:pt>
                <c:pt idx="16940" formatCode="General">
                  <c:v>100</c:v>
                </c:pt>
                <c:pt idx="16941" formatCode="General">
                  <c:v>119</c:v>
                </c:pt>
                <c:pt idx="16942" formatCode="General">
                  <c:v>103</c:v>
                </c:pt>
                <c:pt idx="16943" formatCode="General">
                  <c:v>113</c:v>
                </c:pt>
                <c:pt idx="16944" formatCode="General">
                  <c:v>116</c:v>
                </c:pt>
                <c:pt idx="16945" formatCode="General">
                  <c:v>113</c:v>
                </c:pt>
                <c:pt idx="16946" formatCode="General">
                  <c:v>83</c:v>
                </c:pt>
                <c:pt idx="16947" formatCode="General">
                  <c:v>115</c:v>
                </c:pt>
                <c:pt idx="16948" formatCode="General">
                  <c:v>110</c:v>
                </c:pt>
                <c:pt idx="16949" formatCode="General">
                  <c:v>123</c:v>
                </c:pt>
                <c:pt idx="16950" formatCode="General">
                  <c:v>110</c:v>
                </c:pt>
                <c:pt idx="16951" formatCode="General">
                  <c:v>89</c:v>
                </c:pt>
                <c:pt idx="16952" formatCode="General">
                  <c:v>117</c:v>
                </c:pt>
                <c:pt idx="16953" formatCode="General">
                  <c:v>119</c:v>
                </c:pt>
                <c:pt idx="16954" formatCode="General">
                  <c:v>94</c:v>
                </c:pt>
                <c:pt idx="16955" formatCode="General">
                  <c:v>100</c:v>
                </c:pt>
                <c:pt idx="16956" formatCode="General">
                  <c:v>97</c:v>
                </c:pt>
                <c:pt idx="16957" formatCode="General">
                  <c:v>87</c:v>
                </c:pt>
                <c:pt idx="16958" formatCode="General">
                  <c:v>107</c:v>
                </c:pt>
                <c:pt idx="16959" formatCode="General">
                  <c:v>110</c:v>
                </c:pt>
                <c:pt idx="16960" formatCode="General">
                  <c:v>131</c:v>
                </c:pt>
                <c:pt idx="16961" formatCode="General">
                  <c:v>86</c:v>
                </c:pt>
                <c:pt idx="16962" formatCode="General">
                  <c:v>111</c:v>
                </c:pt>
                <c:pt idx="16963" formatCode="General">
                  <c:v>69</c:v>
                </c:pt>
                <c:pt idx="16964" formatCode="General">
                  <c:v>108</c:v>
                </c:pt>
                <c:pt idx="16965" formatCode="General">
                  <c:v>97</c:v>
                </c:pt>
                <c:pt idx="16966" formatCode="General">
                  <c:v>103</c:v>
                </c:pt>
                <c:pt idx="16967" formatCode="General">
                  <c:v>108</c:v>
                </c:pt>
                <c:pt idx="16968" formatCode="General">
                  <c:v>105</c:v>
                </c:pt>
                <c:pt idx="16969" formatCode="General">
                  <c:v>110</c:v>
                </c:pt>
                <c:pt idx="16970" formatCode="General">
                  <c:v>61</c:v>
                </c:pt>
                <c:pt idx="16971" formatCode="General">
                  <c:v>103</c:v>
                </c:pt>
                <c:pt idx="16972" formatCode="General">
                  <c:v>113</c:v>
                </c:pt>
                <c:pt idx="16973" formatCode="General">
                  <c:v>110</c:v>
                </c:pt>
                <c:pt idx="16974" formatCode="General">
                  <c:v>122</c:v>
                </c:pt>
                <c:pt idx="16975" formatCode="General">
                  <c:v>116</c:v>
                </c:pt>
                <c:pt idx="16976" formatCode="General">
                  <c:v>39</c:v>
                </c:pt>
                <c:pt idx="16977" formatCode="General">
                  <c:v>118</c:v>
                </c:pt>
                <c:pt idx="16978" formatCode="General">
                  <c:v>105</c:v>
                </c:pt>
                <c:pt idx="16979" formatCode="General">
                  <c:v>49</c:v>
                </c:pt>
                <c:pt idx="16980" formatCode="General">
                  <c:v>69</c:v>
                </c:pt>
                <c:pt idx="16981" formatCode="General">
                  <c:v>105</c:v>
                </c:pt>
                <c:pt idx="16982" formatCode="General">
                  <c:v>113</c:v>
                </c:pt>
                <c:pt idx="16983" formatCode="General">
                  <c:v>98</c:v>
                </c:pt>
                <c:pt idx="16984" formatCode="General">
                  <c:v>118</c:v>
                </c:pt>
                <c:pt idx="16985" formatCode="General">
                  <c:v>106</c:v>
                </c:pt>
                <c:pt idx="16986" formatCode="General">
                  <c:v>73</c:v>
                </c:pt>
                <c:pt idx="16987" formatCode="General">
                  <c:v>106</c:v>
                </c:pt>
                <c:pt idx="16988" formatCode="General">
                  <c:v>108</c:v>
                </c:pt>
                <c:pt idx="16989" formatCode="General">
                  <c:v>111</c:v>
                </c:pt>
                <c:pt idx="16990" formatCode="General">
                  <c:v>122</c:v>
                </c:pt>
                <c:pt idx="16991" formatCode="General">
                  <c:v>93</c:v>
                </c:pt>
                <c:pt idx="16992" formatCode="General">
                  <c:v>93</c:v>
                </c:pt>
                <c:pt idx="16993" formatCode="General">
                  <c:v>108</c:v>
                </c:pt>
                <c:pt idx="16994" formatCode="General">
                  <c:v>98</c:v>
                </c:pt>
                <c:pt idx="16995" formatCode="General">
                  <c:v>135</c:v>
                </c:pt>
                <c:pt idx="16996" formatCode="General">
                  <c:v>122</c:v>
                </c:pt>
                <c:pt idx="16997" formatCode="General">
                  <c:v>129</c:v>
                </c:pt>
                <c:pt idx="16998" formatCode="General">
                  <c:v>66</c:v>
                </c:pt>
                <c:pt idx="16999" formatCode="General">
                  <c:v>113</c:v>
                </c:pt>
                <c:pt idx="17000" formatCode="General">
                  <c:v>71</c:v>
                </c:pt>
                <c:pt idx="17001" formatCode="General">
                  <c:v>116</c:v>
                </c:pt>
                <c:pt idx="17002" formatCode="General">
                  <c:v>127</c:v>
                </c:pt>
                <c:pt idx="17003" formatCode="General">
                  <c:v>113</c:v>
                </c:pt>
                <c:pt idx="17004" formatCode="General">
                  <c:v>127</c:v>
                </c:pt>
                <c:pt idx="17005" formatCode="General">
                  <c:v>121</c:v>
                </c:pt>
                <c:pt idx="17006" formatCode="General">
                  <c:v>126</c:v>
                </c:pt>
                <c:pt idx="17007" formatCode="General">
                  <c:v>116</c:v>
                </c:pt>
                <c:pt idx="17008" formatCode="General">
                  <c:v>132</c:v>
                </c:pt>
                <c:pt idx="17009" formatCode="General">
                  <c:v>121</c:v>
                </c:pt>
                <c:pt idx="17010" formatCode="General">
                  <c:v>127</c:v>
                </c:pt>
                <c:pt idx="17011" formatCode="General">
                  <c:v>126</c:v>
                </c:pt>
                <c:pt idx="17012" formatCode="General">
                  <c:v>124</c:v>
                </c:pt>
                <c:pt idx="17013" formatCode="General">
                  <c:v>124</c:v>
                </c:pt>
                <c:pt idx="17014" formatCode="General">
                  <c:v>131</c:v>
                </c:pt>
                <c:pt idx="17015" formatCode="General">
                  <c:v>113</c:v>
                </c:pt>
                <c:pt idx="17016" formatCode="General">
                  <c:v>97</c:v>
                </c:pt>
                <c:pt idx="17017" formatCode="General">
                  <c:v>132</c:v>
                </c:pt>
                <c:pt idx="17018" formatCode="General">
                  <c:v>116</c:v>
                </c:pt>
                <c:pt idx="17019" formatCode="General">
                  <c:v>129</c:v>
                </c:pt>
                <c:pt idx="17020" formatCode="General">
                  <c:v>127</c:v>
                </c:pt>
                <c:pt idx="17021" formatCode="General">
                  <c:v>118</c:v>
                </c:pt>
                <c:pt idx="17022" formatCode="General">
                  <c:v>126</c:v>
                </c:pt>
                <c:pt idx="17023" formatCode="General">
                  <c:v>122</c:v>
                </c:pt>
                <c:pt idx="17024" formatCode="General">
                  <c:v>114</c:v>
                </c:pt>
                <c:pt idx="17025" formatCode="General">
                  <c:v>126</c:v>
                </c:pt>
                <c:pt idx="17026" formatCode="General">
                  <c:v>81</c:v>
                </c:pt>
                <c:pt idx="17027" formatCode="General">
                  <c:v>116</c:v>
                </c:pt>
                <c:pt idx="17028" formatCode="General">
                  <c:v>108</c:v>
                </c:pt>
                <c:pt idx="17029" formatCode="General">
                  <c:v>116</c:v>
                </c:pt>
                <c:pt idx="17030" formatCode="General">
                  <c:v>110</c:v>
                </c:pt>
                <c:pt idx="17031" formatCode="General">
                  <c:v>137</c:v>
                </c:pt>
                <c:pt idx="17032" formatCode="General">
                  <c:v>83</c:v>
                </c:pt>
                <c:pt idx="17033" formatCode="General">
                  <c:v>103</c:v>
                </c:pt>
                <c:pt idx="17034" formatCode="General">
                  <c:v>122</c:v>
                </c:pt>
                <c:pt idx="17035" formatCode="General">
                  <c:v>113</c:v>
                </c:pt>
                <c:pt idx="17036" formatCode="General">
                  <c:v>124</c:v>
                </c:pt>
                <c:pt idx="17037" formatCode="General">
                  <c:v>122</c:v>
                </c:pt>
                <c:pt idx="17038" formatCode="General">
                  <c:v>113</c:v>
                </c:pt>
                <c:pt idx="17039" formatCode="General">
                  <c:v>111</c:v>
                </c:pt>
                <c:pt idx="17040" formatCode="General">
                  <c:v>132</c:v>
                </c:pt>
                <c:pt idx="17041" formatCode="General">
                  <c:v>97</c:v>
                </c:pt>
                <c:pt idx="17042" formatCode="General">
                  <c:v>122</c:v>
                </c:pt>
                <c:pt idx="17043" formatCode="General">
                  <c:v>122</c:v>
                </c:pt>
                <c:pt idx="17044" formatCode="General">
                  <c:v>110</c:v>
                </c:pt>
                <c:pt idx="17045" formatCode="General">
                  <c:v>124</c:v>
                </c:pt>
                <c:pt idx="17046" formatCode="General">
                  <c:v>97</c:v>
                </c:pt>
                <c:pt idx="17047" formatCode="General">
                  <c:v>114</c:v>
                </c:pt>
                <c:pt idx="17048" formatCode="General">
                  <c:v>106</c:v>
                </c:pt>
                <c:pt idx="17049" formatCode="General">
                  <c:v>102</c:v>
                </c:pt>
                <c:pt idx="17050" formatCode="General">
                  <c:v>98</c:v>
                </c:pt>
                <c:pt idx="17051" formatCode="General">
                  <c:v>116</c:v>
                </c:pt>
                <c:pt idx="17052" formatCode="General">
                  <c:v>111</c:v>
                </c:pt>
                <c:pt idx="17053" formatCode="General">
                  <c:v>118</c:v>
                </c:pt>
                <c:pt idx="17054" formatCode="General">
                  <c:v>113</c:v>
                </c:pt>
                <c:pt idx="17055" formatCode="General">
                  <c:v>135</c:v>
                </c:pt>
                <c:pt idx="17056" formatCode="General">
                  <c:v>122</c:v>
                </c:pt>
                <c:pt idx="17057" formatCode="General">
                  <c:v>102</c:v>
                </c:pt>
                <c:pt idx="17058" formatCode="General">
                  <c:v>113</c:v>
                </c:pt>
                <c:pt idx="17059" formatCode="General">
                  <c:v>131</c:v>
                </c:pt>
                <c:pt idx="17060" formatCode="General">
                  <c:v>108</c:v>
                </c:pt>
                <c:pt idx="17061" formatCode="General">
                  <c:v>124</c:v>
                </c:pt>
                <c:pt idx="17062" formatCode="General">
                  <c:v>132</c:v>
                </c:pt>
                <c:pt idx="17063" formatCode="General">
                  <c:v>119</c:v>
                </c:pt>
                <c:pt idx="17064" formatCode="General">
                  <c:v>74</c:v>
                </c:pt>
                <c:pt idx="17065" formatCode="General">
                  <c:v>108</c:v>
                </c:pt>
                <c:pt idx="17066" formatCode="General">
                  <c:v>48</c:v>
                </c:pt>
                <c:pt idx="17067" formatCode="General">
                  <c:v>139</c:v>
                </c:pt>
                <c:pt idx="17068" formatCode="General">
                  <c:v>114</c:v>
                </c:pt>
                <c:pt idx="17069" formatCode="General">
                  <c:v>129</c:v>
                </c:pt>
                <c:pt idx="17070" formatCode="General">
                  <c:v>90</c:v>
                </c:pt>
                <c:pt idx="17071" formatCode="General">
                  <c:v>116</c:v>
                </c:pt>
                <c:pt idx="17072" formatCode="General">
                  <c:v>92</c:v>
                </c:pt>
                <c:pt idx="17073" formatCode="General">
                  <c:v>142</c:v>
                </c:pt>
                <c:pt idx="17074" formatCode="General">
                  <c:v>118</c:v>
                </c:pt>
                <c:pt idx="17075" formatCode="General">
                  <c:v>134</c:v>
                </c:pt>
                <c:pt idx="17076" formatCode="General">
                  <c:v>119</c:v>
                </c:pt>
                <c:pt idx="17077" formatCode="General">
                  <c:v>127</c:v>
                </c:pt>
                <c:pt idx="17078" formatCode="General">
                  <c:v>132</c:v>
                </c:pt>
                <c:pt idx="17079" formatCode="General">
                  <c:v>135</c:v>
                </c:pt>
                <c:pt idx="17080" formatCode="General">
                  <c:v>80</c:v>
                </c:pt>
                <c:pt idx="17081" formatCode="General">
                  <c:v>108</c:v>
                </c:pt>
                <c:pt idx="17082" formatCode="General">
                  <c:v>110</c:v>
                </c:pt>
                <c:pt idx="17083" formatCode="General">
                  <c:v>114</c:v>
                </c:pt>
                <c:pt idx="17084" formatCode="General">
                  <c:v>121</c:v>
                </c:pt>
                <c:pt idx="17085" formatCode="General">
                  <c:v>85</c:v>
                </c:pt>
                <c:pt idx="17086" formatCode="General">
                  <c:v>110</c:v>
                </c:pt>
                <c:pt idx="17087" formatCode="General">
                  <c:v>98</c:v>
                </c:pt>
                <c:pt idx="17088" formatCode="General">
                  <c:v>64</c:v>
                </c:pt>
                <c:pt idx="17089" formatCode="General">
                  <c:v>110</c:v>
                </c:pt>
                <c:pt idx="17090" formatCode="General">
                  <c:v>126</c:v>
                </c:pt>
                <c:pt idx="17091" formatCode="General">
                  <c:v>137</c:v>
                </c:pt>
                <c:pt idx="17092" formatCode="General">
                  <c:v>132</c:v>
                </c:pt>
                <c:pt idx="17093" formatCode="General">
                  <c:v>135</c:v>
                </c:pt>
                <c:pt idx="17094" formatCode="General">
                  <c:v>118</c:v>
                </c:pt>
                <c:pt idx="17095" formatCode="General">
                  <c:v>110</c:v>
                </c:pt>
                <c:pt idx="17096" formatCode="General">
                  <c:v>131</c:v>
                </c:pt>
                <c:pt idx="17097" formatCode="General">
                  <c:v>71</c:v>
                </c:pt>
                <c:pt idx="17098" formatCode="General">
                  <c:v>93</c:v>
                </c:pt>
                <c:pt idx="17099" formatCode="General">
                  <c:v>73</c:v>
                </c:pt>
                <c:pt idx="17100" formatCode="General">
                  <c:v>102</c:v>
                </c:pt>
                <c:pt idx="17101" formatCode="General">
                  <c:v>127</c:v>
                </c:pt>
                <c:pt idx="17102" formatCode="General">
                  <c:v>103</c:v>
                </c:pt>
                <c:pt idx="17103" formatCode="General">
                  <c:v>93</c:v>
                </c:pt>
                <c:pt idx="17104" formatCode="General">
                  <c:v>137</c:v>
                </c:pt>
                <c:pt idx="17105" formatCode="General">
                  <c:v>118</c:v>
                </c:pt>
                <c:pt idx="17106" formatCode="General">
                  <c:v>111</c:v>
                </c:pt>
                <c:pt idx="17107" formatCode="General">
                  <c:v>132</c:v>
                </c:pt>
                <c:pt idx="17108" formatCode="General">
                  <c:v>103</c:v>
                </c:pt>
                <c:pt idx="17109" formatCode="General">
                  <c:v>119</c:v>
                </c:pt>
                <c:pt idx="17110" formatCode="General">
                  <c:v>103</c:v>
                </c:pt>
                <c:pt idx="17111" formatCode="General">
                  <c:v>131</c:v>
                </c:pt>
                <c:pt idx="17112" formatCode="General">
                  <c:v>110</c:v>
                </c:pt>
                <c:pt idx="17113" formatCode="General">
                  <c:v>132</c:v>
                </c:pt>
                <c:pt idx="17114" formatCode="General">
                  <c:v>119</c:v>
                </c:pt>
                <c:pt idx="17115" formatCode="General">
                  <c:v>116</c:v>
                </c:pt>
                <c:pt idx="17116" formatCode="General">
                  <c:v>119</c:v>
                </c:pt>
                <c:pt idx="17117" formatCode="General">
                  <c:v>119</c:v>
                </c:pt>
                <c:pt idx="17118" formatCode="General">
                  <c:v>127</c:v>
                </c:pt>
                <c:pt idx="17119" formatCode="General">
                  <c:v>126</c:v>
                </c:pt>
                <c:pt idx="17120" formatCode="General">
                  <c:v>127</c:v>
                </c:pt>
                <c:pt idx="17121" formatCode="General">
                  <c:v>102</c:v>
                </c:pt>
                <c:pt idx="17122" formatCode="General">
                  <c:v>129</c:v>
                </c:pt>
                <c:pt idx="17123" formatCode="General">
                  <c:v>126</c:v>
                </c:pt>
                <c:pt idx="17124" formatCode="General">
                  <c:v>113</c:v>
                </c:pt>
                <c:pt idx="17125" formatCode="General">
                  <c:v>116</c:v>
                </c:pt>
                <c:pt idx="17126" formatCode="General">
                  <c:v>113</c:v>
                </c:pt>
                <c:pt idx="17127" formatCode="General">
                  <c:v>111</c:v>
                </c:pt>
                <c:pt idx="17128" formatCode="General">
                  <c:v>121</c:v>
                </c:pt>
                <c:pt idx="17129" formatCode="General">
                  <c:v>122</c:v>
                </c:pt>
                <c:pt idx="17130" formatCode="General">
                  <c:v>113</c:v>
                </c:pt>
                <c:pt idx="17131" formatCode="General">
                  <c:v>111</c:v>
                </c:pt>
                <c:pt idx="17132" formatCode="General">
                  <c:v>103</c:v>
                </c:pt>
                <c:pt idx="17133" formatCode="General">
                  <c:v>126</c:v>
                </c:pt>
                <c:pt idx="17134" formatCode="General">
                  <c:v>113</c:v>
                </c:pt>
                <c:pt idx="17135" formatCode="General">
                  <c:v>92</c:v>
                </c:pt>
                <c:pt idx="17136" formatCode="General">
                  <c:v>129</c:v>
                </c:pt>
                <c:pt idx="17137" formatCode="General">
                  <c:v>135</c:v>
                </c:pt>
                <c:pt idx="17138" formatCode="General">
                  <c:v>118</c:v>
                </c:pt>
                <c:pt idx="17139" formatCode="General">
                  <c:v>110</c:v>
                </c:pt>
                <c:pt idx="17140" formatCode="General">
                  <c:v>119</c:v>
                </c:pt>
                <c:pt idx="17141" formatCode="General">
                  <c:v>102</c:v>
                </c:pt>
                <c:pt idx="17142" formatCode="General">
                  <c:v>116</c:v>
                </c:pt>
                <c:pt idx="17143" formatCode="General">
                  <c:v>119</c:v>
                </c:pt>
                <c:pt idx="17144" formatCode="General">
                  <c:v>116</c:v>
                </c:pt>
                <c:pt idx="17145" formatCode="General">
                  <c:v>114</c:v>
                </c:pt>
                <c:pt idx="17146" formatCode="General">
                  <c:v>127</c:v>
                </c:pt>
                <c:pt idx="17147" formatCode="General">
                  <c:v>100</c:v>
                </c:pt>
                <c:pt idx="17148" formatCode="General">
                  <c:v>118</c:v>
                </c:pt>
                <c:pt idx="17149" formatCode="General">
                  <c:v>121</c:v>
                </c:pt>
                <c:pt idx="17150" formatCode="General">
                  <c:v>114</c:v>
                </c:pt>
                <c:pt idx="17151" formatCode="General">
                  <c:v>124</c:v>
                </c:pt>
                <c:pt idx="17152" formatCode="General">
                  <c:v>110</c:v>
                </c:pt>
                <c:pt idx="17153" formatCode="General">
                  <c:v>111</c:v>
                </c:pt>
                <c:pt idx="17154" formatCode="General">
                  <c:v>103</c:v>
                </c:pt>
                <c:pt idx="17155" formatCode="General">
                  <c:v>116</c:v>
                </c:pt>
                <c:pt idx="17156" formatCode="General">
                  <c:v>116</c:v>
                </c:pt>
                <c:pt idx="17157" formatCode="General">
                  <c:v>94</c:v>
                </c:pt>
                <c:pt idx="17158" formatCode="General">
                  <c:v>135</c:v>
                </c:pt>
                <c:pt idx="17159" formatCode="General">
                  <c:v>114</c:v>
                </c:pt>
                <c:pt idx="17160" formatCode="General">
                  <c:v>122</c:v>
                </c:pt>
                <c:pt idx="17161" formatCode="General">
                  <c:v>94</c:v>
                </c:pt>
                <c:pt idx="17162" formatCode="General">
                  <c:v>94</c:v>
                </c:pt>
                <c:pt idx="17163" formatCode="General">
                  <c:v>114</c:v>
                </c:pt>
                <c:pt idx="17164" formatCode="General">
                  <c:v>118</c:v>
                </c:pt>
                <c:pt idx="17165" formatCode="General">
                  <c:v>105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91648"/>
        <c:axId val="36893440"/>
      </c:scatterChart>
      <c:valAx>
        <c:axId val="3689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893440"/>
        <c:crosses val="autoZero"/>
        <c:crossBetween val="midCat"/>
      </c:valAx>
      <c:valAx>
        <c:axId val="36893440"/>
        <c:scaling>
          <c:orientation val="minMax"/>
          <c:min val="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3689164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06082860332116"/>
          <c:y val="5.1400554097404488E-2"/>
          <c:w val="0.83583517577544186"/>
          <c:h val="0.628915864683582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tx1">
                <a:lumMod val="85000"/>
                <a:lumOff val="15000"/>
              </a:schemeClr>
            </a:solidFill>
          </c:spPr>
          <c:invertIfNegative val="0"/>
          <c:cat>
            <c:strRef>
              <c:f>Sheet1!$A$43:$A$49</c:f>
              <c:strCache>
                <c:ptCount val="7"/>
                <c:pt idx="0">
                  <c:v>0</c:v>
                </c:pt>
                <c:pt idx="1">
                  <c:v>&lt;5</c:v>
                </c:pt>
                <c:pt idx="2">
                  <c:v>5-10</c:v>
                </c:pt>
                <c:pt idx="3">
                  <c:v>10-20</c:v>
                </c:pt>
                <c:pt idx="4">
                  <c:v>20-30</c:v>
                </c:pt>
                <c:pt idx="5">
                  <c:v>30-45</c:v>
                </c:pt>
                <c:pt idx="6">
                  <c:v>45+</c:v>
                </c:pt>
              </c:strCache>
            </c:strRef>
          </c:cat>
          <c:val>
            <c:numRef>
              <c:f>Sheet1!$C$35:$C$41</c:f>
              <c:numCache>
                <c:formatCode>General</c:formatCode>
                <c:ptCount val="7"/>
                <c:pt idx="0">
                  <c:v>0</c:v>
                </c:pt>
                <c:pt idx="1">
                  <c:v>26.6</c:v>
                </c:pt>
                <c:pt idx="2">
                  <c:v>63.2</c:v>
                </c:pt>
                <c:pt idx="3">
                  <c:v>74.400000000000006</c:v>
                </c:pt>
                <c:pt idx="4">
                  <c:v>76.2</c:v>
                </c:pt>
                <c:pt idx="5">
                  <c:v>57.3</c:v>
                </c:pt>
                <c:pt idx="6">
                  <c:v>61.2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711040"/>
        <c:axId val="36712832"/>
      </c:barChart>
      <c:catAx>
        <c:axId val="36711040"/>
        <c:scaling>
          <c:orientation val="minMax"/>
        </c:scaling>
        <c:delete val="0"/>
        <c:axPos val="b"/>
        <c:majorTickMark val="out"/>
        <c:minorTickMark val="none"/>
        <c:tickLblPos val="nextTo"/>
        <c:crossAx val="36712832"/>
        <c:crosses val="autoZero"/>
        <c:auto val="1"/>
        <c:lblAlgn val="ctr"/>
        <c:lblOffset val="100"/>
        <c:noMultiLvlLbl val="0"/>
      </c:catAx>
      <c:valAx>
        <c:axId val="36712832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711040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 w="28575">
              <a:noFill/>
            </a:ln>
          </c:spPr>
          <c:invertIfNegative val="0"/>
          <c:cat>
            <c:numRef>
              <c:f>Sheet1!$AH$12:$AH$42</c:f>
              <c:numCache>
                <c:formatCode>General</c:formatCode>
                <c:ptCount val="31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2.5</c:v>
                </c:pt>
                <c:pt idx="4">
                  <c:v>3.5</c:v>
                </c:pt>
                <c:pt idx="5">
                  <c:v>4.5</c:v>
                </c:pt>
                <c:pt idx="6">
                  <c:v>5.5</c:v>
                </c:pt>
                <c:pt idx="7">
                  <c:v>6.5</c:v>
                </c:pt>
                <c:pt idx="8">
                  <c:v>7.5</c:v>
                </c:pt>
                <c:pt idx="9">
                  <c:v>8.5</c:v>
                </c:pt>
                <c:pt idx="10">
                  <c:v>9.5</c:v>
                </c:pt>
                <c:pt idx="11">
                  <c:v>10.5</c:v>
                </c:pt>
                <c:pt idx="12">
                  <c:v>11.5</c:v>
                </c:pt>
                <c:pt idx="13">
                  <c:v>12.5</c:v>
                </c:pt>
                <c:pt idx="14">
                  <c:v>13.5</c:v>
                </c:pt>
                <c:pt idx="15">
                  <c:v>14.5</c:v>
                </c:pt>
                <c:pt idx="16">
                  <c:v>15.5</c:v>
                </c:pt>
                <c:pt idx="17">
                  <c:v>16.5</c:v>
                </c:pt>
                <c:pt idx="18">
                  <c:v>17.84</c:v>
                </c:pt>
                <c:pt idx="19">
                  <c:v>21.79</c:v>
                </c:pt>
                <c:pt idx="20">
                  <c:v>27.1</c:v>
                </c:pt>
                <c:pt idx="21">
                  <c:v>32.1</c:v>
                </c:pt>
                <c:pt idx="22">
                  <c:v>37.300000000000004</c:v>
                </c:pt>
                <c:pt idx="23">
                  <c:v>42.4</c:v>
                </c:pt>
                <c:pt idx="24">
                  <c:v>47.7</c:v>
                </c:pt>
                <c:pt idx="25">
                  <c:v>52.78</c:v>
                </c:pt>
                <c:pt idx="26">
                  <c:v>57.120000000000012</c:v>
                </c:pt>
                <c:pt idx="27">
                  <c:v>63.190000000000012</c:v>
                </c:pt>
                <c:pt idx="28">
                  <c:v>69.2</c:v>
                </c:pt>
                <c:pt idx="29">
                  <c:v>75.55</c:v>
                </c:pt>
                <c:pt idx="30">
                  <c:v>82.4</c:v>
                </c:pt>
              </c:numCache>
            </c:numRef>
          </c:cat>
          <c:val>
            <c:numRef>
              <c:f>Sheet1!$Y$12:$Y$42</c:f>
              <c:numCache>
                <c:formatCode>General</c:formatCode>
                <c:ptCount val="31"/>
                <c:pt idx="0">
                  <c:v>0</c:v>
                </c:pt>
                <c:pt idx="1">
                  <c:v>18.190000000000001</c:v>
                </c:pt>
                <c:pt idx="2">
                  <c:v>15.38</c:v>
                </c:pt>
                <c:pt idx="3">
                  <c:v>20.6</c:v>
                </c:pt>
                <c:pt idx="4">
                  <c:v>20.79</c:v>
                </c:pt>
                <c:pt idx="5">
                  <c:v>32.32</c:v>
                </c:pt>
                <c:pt idx="6">
                  <c:v>36.58</c:v>
                </c:pt>
                <c:pt idx="7">
                  <c:v>28.57</c:v>
                </c:pt>
                <c:pt idx="8">
                  <c:v>33.33</c:v>
                </c:pt>
                <c:pt idx="9">
                  <c:v>33.730000000000011</c:v>
                </c:pt>
                <c:pt idx="10">
                  <c:v>33.870000000000005</c:v>
                </c:pt>
                <c:pt idx="11">
                  <c:v>26.58</c:v>
                </c:pt>
                <c:pt idx="12">
                  <c:v>44.44</c:v>
                </c:pt>
                <c:pt idx="13">
                  <c:v>32.690000000000012</c:v>
                </c:pt>
                <c:pt idx="14">
                  <c:v>28.259999999999987</c:v>
                </c:pt>
                <c:pt idx="15">
                  <c:v>52.63</c:v>
                </c:pt>
                <c:pt idx="16">
                  <c:v>27.27</c:v>
                </c:pt>
                <c:pt idx="17">
                  <c:v>46.42</c:v>
                </c:pt>
                <c:pt idx="18">
                  <c:v>45.83</c:v>
                </c:pt>
                <c:pt idx="19">
                  <c:v>49.57</c:v>
                </c:pt>
                <c:pt idx="20">
                  <c:v>60.2</c:v>
                </c:pt>
                <c:pt idx="21">
                  <c:v>41.57</c:v>
                </c:pt>
                <c:pt idx="22">
                  <c:v>47.42</c:v>
                </c:pt>
                <c:pt idx="23">
                  <c:v>54.43</c:v>
                </c:pt>
                <c:pt idx="24">
                  <c:v>41.86</c:v>
                </c:pt>
                <c:pt idx="25">
                  <c:v>60.38</c:v>
                </c:pt>
                <c:pt idx="26">
                  <c:v>56.67</c:v>
                </c:pt>
                <c:pt idx="27">
                  <c:v>58.53</c:v>
                </c:pt>
                <c:pt idx="28">
                  <c:v>58.33</c:v>
                </c:pt>
                <c:pt idx="29">
                  <c:v>50</c:v>
                </c:pt>
                <c:pt idx="30">
                  <c:v>70.73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720000"/>
        <c:axId val="36742272"/>
      </c:barChart>
      <c:catAx>
        <c:axId val="3672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742272"/>
        <c:crosses val="autoZero"/>
        <c:auto val="1"/>
        <c:lblAlgn val="ctr"/>
        <c:lblOffset val="100"/>
        <c:noMultiLvlLbl val="0"/>
      </c:catAx>
      <c:valAx>
        <c:axId val="36742272"/>
        <c:scaling>
          <c:orientation val="minMax"/>
          <c:max val="10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720000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 w="28575">
              <a:noFill/>
            </a:ln>
          </c:spPr>
          <c:invertIfNegative val="0"/>
          <c:cat>
            <c:numRef>
              <c:f>Sheet1!$AH$12:$AH$42</c:f>
              <c:numCache>
                <c:formatCode>General</c:formatCode>
                <c:ptCount val="31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2.5</c:v>
                </c:pt>
                <c:pt idx="4">
                  <c:v>3.5</c:v>
                </c:pt>
                <c:pt idx="5">
                  <c:v>4.5</c:v>
                </c:pt>
                <c:pt idx="6">
                  <c:v>5.5</c:v>
                </c:pt>
                <c:pt idx="7">
                  <c:v>6.5</c:v>
                </c:pt>
                <c:pt idx="8">
                  <c:v>7.5</c:v>
                </c:pt>
                <c:pt idx="9">
                  <c:v>8.5</c:v>
                </c:pt>
                <c:pt idx="10">
                  <c:v>9.5</c:v>
                </c:pt>
                <c:pt idx="11">
                  <c:v>10.5</c:v>
                </c:pt>
                <c:pt idx="12">
                  <c:v>11.5</c:v>
                </c:pt>
                <c:pt idx="13">
                  <c:v>12.5</c:v>
                </c:pt>
                <c:pt idx="14">
                  <c:v>13.5</c:v>
                </c:pt>
                <c:pt idx="15">
                  <c:v>14.5</c:v>
                </c:pt>
                <c:pt idx="16">
                  <c:v>15.5</c:v>
                </c:pt>
                <c:pt idx="17">
                  <c:v>16.5</c:v>
                </c:pt>
                <c:pt idx="18">
                  <c:v>17.84</c:v>
                </c:pt>
                <c:pt idx="19">
                  <c:v>21.79</c:v>
                </c:pt>
                <c:pt idx="20">
                  <c:v>27.1</c:v>
                </c:pt>
                <c:pt idx="21">
                  <c:v>32.1</c:v>
                </c:pt>
                <c:pt idx="22">
                  <c:v>37.300000000000004</c:v>
                </c:pt>
                <c:pt idx="23">
                  <c:v>42.4</c:v>
                </c:pt>
                <c:pt idx="24">
                  <c:v>47.7</c:v>
                </c:pt>
                <c:pt idx="25">
                  <c:v>52.78</c:v>
                </c:pt>
                <c:pt idx="26">
                  <c:v>57.120000000000012</c:v>
                </c:pt>
                <c:pt idx="27">
                  <c:v>63.190000000000012</c:v>
                </c:pt>
                <c:pt idx="28">
                  <c:v>69.2</c:v>
                </c:pt>
                <c:pt idx="29">
                  <c:v>75.55</c:v>
                </c:pt>
                <c:pt idx="30">
                  <c:v>82.4</c:v>
                </c:pt>
              </c:numCache>
            </c:numRef>
          </c:cat>
          <c:val>
            <c:numRef>
              <c:f>Sheet1!$AA$12:$AA$42</c:f>
              <c:numCache>
                <c:formatCode>General</c:formatCode>
                <c:ptCount val="31"/>
                <c:pt idx="0">
                  <c:v>0</c:v>
                </c:pt>
                <c:pt idx="1">
                  <c:v>214.8</c:v>
                </c:pt>
                <c:pt idx="2">
                  <c:v>76.040000000000006</c:v>
                </c:pt>
                <c:pt idx="3">
                  <c:v>229.8</c:v>
                </c:pt>
                <c:pt idx="4">
                  <c:v>82.16</c:v>
                </c:pt>
                <c:pt idx="5">
                  <c:v>202.4800000000001</c:v>
                </c:pt>
                <c:pt idx="6">
                  <c:v>282.85000000000002</c:v>
                </c:pt>
                <c:pt idx="7">
                  <c:v>44.28</c:v>
                </c:pt>
                <c:pt idx="8">
                  <c:v>55.620000000000012</c:v>
                </c:pt>
                <c:pt idx="9">
                  <c:v>136.39000000000001</c:v>
                </c:pt>
                <c:pt idx="10">
                  <c:v>78.58</c:v>
                </c:pt>
                <c:pt idx="11">
                  <c:v>65.92</c:v>
                </c:pt>
                <c:pt idx="12">
                  <c:v>187.42000000000004</c:v>
                </c:pt>
                <c:pt idx="13">
                  <c:v>23.259999999999987</c:v>
                </c:pt>
                <c:pt idx="14">
                  <c:v>45.42</c:v>
                </c:pt>
                <c:pt idx="15">
                  <c:v>115.89</c:v>
                </c:pt>
                <c:pt idx="16">
                  <c:v>60.9</c:v>
                </c:pt>
                <c:pt idx="17">
                  <c:v>35.14</c:v>
                </c:pt>
                <c:pt idx="18">
                  <c:v>187.19</c:v>
                </c:pt>
                <c:pt idx="19">
                  <c:v>253.95000000000007</c:v>
                </c:pt>
                <c:pt idx="20">
                  <c:v>127.76</c:v>
                </c:pt>
                <c:pt idx="21">
                  <c:v>264.74</c:v>
                </c:pt>
                <c:pt idx="22">
                  <c:v>368.66</c:v>
                </c:pt>
                <c:pt idx="23">
                  <c:v>935.7</c:v>
                </c:pt>
                <c:pt idx="24">
                  <c:v>212.23</c:v>
                </c:pt>
                <c:pt idx="25">
                  <c:v>573.02</c:v>
                </c:pt>
                <c:pt idx="26">
                  <c:v>766.8</c:v>
                </c:pt>
                <c:pt idx="27">
                  <c:v>1445.3</c:v>
                </c:pt>
                <c:pt idx="28">
                  <c:v>1057.5</c:v>
                </c:pt>
                <c:pt idx="29">
                  <c:v>765.83999999999958</c:v>
                </c:pt>
                <c:pt idx="30">
                  <c:v>2650.54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569856"/>
        <c:axId val="36571392"/>
      </c:barChart>
      <c:catAx>
        <c:axId val="3656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571392"/>
        <c:crosses val="autoZero"/>
        <c:auto val="1"/>
        <c:lblAlgn val="ctr"/>
        <c:lblOffset val="100"/>
        <c:noMultiLvlLbl val="0"/>
      </c:catAx>
      <c:valAx>
        <c:axId val="36571392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569856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 b="1"/>
            </a:pPr>
            <a:r>
              <a:rPr lang="en-GB" dirty="0" smtClean="0"/>
              <a:t> </a:t>
            </a:r>
            <a:endParaRPr lang="en-GB" dirty="0"/>
          </a:p>
        </c:rich>
      </c:tx>
      <c:layout>
        <c:manualLayout>
          <c:xMode val="edge"/>
          <c:yMode val="edge"/>
          <c:x val="0.46430555555555558"/>
          <c:y val="8.418097982683470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8442378524574548E-2"/>
          <c:y val="0.12622948972406539"/>
          <c:w val="0.87234300573539414"/>
          <c:h val="0.74491550196057765"/>
        </c:manualLayout>
      </c:layout>
      <c:scatterChart>
        <c:scatterStyle val="lineMarker"/>
        <c:varyColors val="0"/>
        <c:ser>
          <c:idx val="1"/>
          <c:order val="0"/>
          <c:spPr>
            <a:ln w="12700">
              <a:solidFill>
                <a:srgbClr val="4F81BD">
                  <a:lumMod val="75000"/>
                </a:srgbClr>
              </a:solidFill>
              <a:prstDash val="solid"/>
            </a:ln>
            <a:effectLst/>
          </c:spPr>
          <c:marker>
            <c:spPr>
              <a:solidFill>
                <a:srgbClr val="4F81BD">
                  <a:lumMod val="75000"/>
                </a:srgbClr>
              </a:solidFill>
              <a:ln w="9525">
                <a:noFill/>
              </a:ln>
            </c:spPr>
          </c:marker>
          <c:xVal>
            <c:numRef>
              <c:f>'[Book4]Distribution fitting_HID'!$M$1:$M$1729</c:f>
              <c:numCache>
                <c:formatCode>0.000</c:formatCode>
                <c:ptCount val="1729"/>
                <c:pt idx="0">
                  <c:v>0</c:v>
                </c:pt>
                <c:pt idx="1">
                  <c:v>0</c:v>
                </c:pt>
                <c:pt idx="2">
                  <c:v>1.8518518518518552E-2</c:v>
                </c:pt>
                <c:pt idx="3">
                  <c:v>1.8518518518518552E-2</c:v>
                </c:pt>
                <c:pt idx="4">
                  <c:v>3.7037037037037056E-2</c:v>
                </c:pt>
                <c:pt idx="5">
                  <c:v>3.7037037037037056E-2</c:v>
                </c:pt>
                <c:pt idx="6">
                  <c:v>5.5555555555555455E-2</c:v>
                </c:pt>
                <c:pt idx="7">
                  <c:v>5.5555555555555455E-2</c:v>
                </c:pt>
                <c:pt idx="8">
                  <c:v>7.407407407407407E-2</c:v>
                </c:pt>
                <c:pt idx="9">
                  <c:v>7.407407407407407E-2</c:v>
                </c:pt>
                <c:pt idx="10">
                  <c:v>9.2592592592592962E-2</c:v>
                </c:pt>
                <c:pt idx="11">
                  <c:v>9.2592592592592962E-2</c:v>
                </c:pt>
                <c:pt idx="12">
                  <c:v>0.1111111111111111</c:v>
                </c:pt>
                <c:pt idx="13">
                  <c:v>0.1111111111111111</c:v>
                </c:pt>
                <c:pt idx="14">
                  <c:v>0.12962962962962915</c:v>
                </c:pt>
                <c:pt idx="15">
                  <c:v>0.12962962962962915</c:v>
                </c:pt>
                <c:pt idx="16">
                  <c:v>0.14814814814814845</c:v>
                </c:pt>
                <c:pt idx="17">
                  <c:v>0.14814814814814845</c:v>
                </c:pt>
                <c:pt idx="18">
                  <c:v>0.16666666666666666</c:v>
                </c:pt>
                <c:pt idx="19">
                  <c:v>0.16666666666666666</c:v>
                </c:pt>
                <c:pt idx="20">
                  <c:v>0.18518518518518551</c:v>
                </c:pt>
                <c:pt idx="21">
                  <c:v>0.18518518518518551</c:v>
                </c:pt>
                <c:pt idx="22">
                  <c:v>0.20370370370370369</c:v>
                </c:pt>
                <c:pt idx="23">
                  <c:v>0.20370370370370369</c:v>
                </c:pt>
                <c:pt idx="24">
                  <c:v>0.22222222222222221</c:v>
                </c:pt>
                <c:pt idx="25">
                  <c:v>0.22222222222222221</c:v>
                </c:pt>
                <c:pt idx="26">
                  <c:v>0.24074074074074103</c:v>
                </c:pt>
                <c:pt idx="27">
                  <c:v>0.24074074074074103</c:v>
                </c:pt>
                <c:pt idx="28">
                  <c:v>0.2592592592592593</c:v>
                </c:pt>
                <c:pt idx="29">
                  <c:v>0.2592592592592593</c:v>
                </c:pt>
                <c:pt idx="30">
                  <c:v>0.27777777777777846</c:v>
                </c:pt>
                <c:pt idx="31">
                  <c:v>0.27777777777777846</c:v>
                </c:pt>
                <c:pt idx="32">
                  <c:v>0.29629629629629628</c:v>
                </c:pt>
                <c:pt idx="33">
                  <c:v>0.29629629629629628</c:v>
                </c:pt>
                <c:pt idx="34">
                  <c:v>0.31481481481481643</c:v>
                </c:pt>
                <c:pt idx="35">
                  <c:v>0.31481481481481643</c:v>
                </c:pt>
                <c:pt idx="36">
                  <c:v>0.33333333333333331</c:v>
                </c:pt>
                <c:pt idx="37">
                  <c:v>0.33333333333333331</c:v>
                </c:pt>
                <c:pt idx="38">
                  <c:v>0.35185185185185264</c:v>
                </c:pt>
                <c:pt idx="39">
                  <c:v>0.35185185185185264</c:v>
                </c:pt>
                <c:pt idx="40">
                  <c:v>0.37037037037037157</c:v>
                </c:pt>
                <c:pt idx="41">
                  <c:v>0.37037037037037157</c:v>
                </c:pt>
                <c:pt idx="42">
                  <c:v>0.38888888888889062</c:v>
                </c:pt>
                <c:pt idx="43">
                  <c:v>0.38888888888889062</c:v>
                </c:pt>
                <c:pt idx="44">
                  <c:v>0.40740740740740738</c:v>
                </c:pt>
                <c:pt idx="45">
                  <c:v>0.40740740740740738</c:v>
                </c:pt>
                <c:pt idx="46">
                  <c:v>0.42592592592592693</c:v>
                </c:pt>
                <c:pt idx="47">
                  <c:v>0.42592592592592693</c:v>
                </c:pt>
                <c:pt idx="48">
                  <c:v>0.44444444444444442</c:v>
                </c:pt>
                <c:pt idx="49">
                  <c:v>0.44444444444444442</c:v>
                </c:pt>
                <c:pt idx="50">
                  <c:v>0.46296296296296419</c:v>
                </c:pt>
                <c:pt idx="51">
                  <c:v>0.46296296296296419</c:v>
                </c:pt>
                <c:pt idx="52">
                  <c:v>0.48148148148148207</c:v>
                </c:pt>
                <c:pt idx="53">
                  <c:v>0.48148148148148207</c:v>
                </c:pt>
                <c:pt idx="54">
                  <c:v>0.5</c:v>
                </c:pt>
                <c:pt idx="55">
                  <c:v>0.5</c:v>
                </c:pt>
                <c:pt idx="56">
                  <c:v>0.5185185185185186</c:v>
                </c:pt>
                <c:pt idx="57">
                  <c:v>0.5185185185185186</c:v>
                </c:pt>
                <c:pt idx="58">
                  <c:v>0.53703703703703709</c:v>
                </c:pt>
                <c:pt idx="59">
                  <c:v>0.53703703703703709</c:v>
                </c:pt>
                <c:pt idx="60">
                  <c:v>0.55555555555555569</c:v>
                </c:pt>
                <c:pt idx="61">
                  <c:v>0.55555555555555569</c:v>
                </c:pt>
                <c:pt idx="62">
                  <c:v>0.57407407407407585</c:v>
                </c:pt>
                <c:pt idx="63">
                  <c:v>0.57407407407407585</c:v>
                </c:pt>
                <c:pt idx="64">
                  <c:v>0.59259259259259267</c:v>
                </c:pt>
                <c:pt idx="65">
                  <c:v>0.59259259259259267</c:v>
                </c:pt>
                <c:pt idx="66">
                  <c:v>0.6111111111111116</c:v>
                </c:pt>
                <c:pt idx="67">
                  <c:v>0.6111111111111116</c:v>
                </c:pt>
                <c:pt idx="68">
                  <c:v>0.62962962962963165</c:v>
                </c:pt>
                <c:pt idx="69">
                  <c:v>0.62962962962963165</c:v>
                </c:pt>
                <c:pt idx="70">
                  <c:v>0.64814814814814958</c:v>
                </c:pt>
                <c:pt idx="71">
                  <c:v>0.64814814814814958</c:v>
                </c:pt>
                <c:pt idx="72">
                  <c:v>0.66666666666666663</c:v>
                </c:pt>
                <c:pt idx="73">
                  <c:v>0.66666666666666663</c:v>
                </c:pt>
                <c:pt idx="74">
                  <c:v>0.68518518518518523</c:v>
                </c:pt>
                <c:pt idx="75">
                  <c:v>0.68518518518518523</c:v>
                </c:pt>
                <c:pt idx="76">
                  <c:v>0.70370370370370372</c:v>
                </c:pt>
                <c:pt idx="77">
                  <c:v>0.70370370370370372</c:v>
                </c:pt>
                <c:pt idx="78">
                  <c:v>0.72222222222222221</c:v>
                </c:pt>
                <c:pt idx="79">
                  <c:v>0.72222222222222221</c:v>
                </c:pt>
                <c:pt idx="80">
                  <c:v>0.7407407407407407</c:v>
                </c:pt>
                <c:pt idx="81">
                  <c:v>0.7407407407407407</c:v>
                </c:pt>
                <c:pt idx="82">
                  <c:v>0.75925925925925963</c:v>
                </c:pt>
                <c:pt idx="83">
                  <c:v>0.75925925925925963</c:v>
                </c:pt>
                <c:pt idx="84">
                  <c:v>0.77777777777777901</c:v>
                </c:pt>
                <c:pt idx="85">
                  <c:v>0.77777777777777901</c:v>
                </c:pt>
                <c:pt idx="86">
                  <c:v>0.79629629629629661</c:v>
                </c:pt>
                <c:pt idx="87">
                  <c:v>0.79629629629629661</c:v>
                </c:pt>
                <c:pt idx="88">
                  <c:v>0.81481481481481588</c:v>
                </c:pt>
                <c:pt idx="89">
                  <c:v>0.81481481481481588</c:v>
                </c:pt>
                <c:pt idx="90">
                  <c:v>0.8333333333333337</c:v>
                </c:pt>
                <c:pt idx="91">
                  <c:v>0.8333333333333337</c:v>
                </c:pt>
                <c:pt idx="92">
                  <c:v>0.85185185185185264</c:v>
                </c:pt>
                <c:pt idx="93">
                  <c:v>0.85185185185185264</c:v>
                </c:pt>
                <c:pt idx="94">
                  <c:v>0.87037037037037168</c:v>
                </c:pt>
                <c:pt idx="95">
                  <c:v>0.87037037037037168</c:v>
                </c:pt>
                <c:pt idx="96">
                  <c:v>0.88888888888888884</c:v>
                </c:pt>
                <c:pt idx="97">
                  <c:v>0.88888888888888884</c:v>
                </c:pt>
                <c:pt idx="98">
                  <c:v>0.90740740740740744</c:v>
                </c:pt>
                <c:pt idx="99">
                  <c:v>0.90740740740740744</c:v>
                </c:pt>
                <c:pt idx="100">
                  <c:v>0.92592592592592549</c:v>
                </c:pt>
                <c:pt idx="101">
                  <c:v>0.92592592592592549</c:v>
                </c:pt>
                <c:pt idx="102">
                  <c:v>0.94444444444444464</c:v>
                </c:pt>
                <c:pt idx="103">
                  <c:v>0.94444444444444464</c:v>
                </c:pt>
                <c:pt idx="104">
                  <c:v>0.96296296296296102</c:v>
                </c:pt>
                <c:pt idx="105">
                  <c:v>0.96296296296296102</c:v>
                </c:pt>
                <c:pt idx="106">
                  <c:v>0.98148148148148151</c:v>
                </c:pt>
                <c:pt idx="107">
                  <c:v>0.98148148148148151</c:v>
                </c:pt>
                <c:pt idx="108">
                  <c:v>1</c:v>
                </c:pt>
                <c:pt idx="109">
                  <c:v>1</c:v>
                </c:pt>
                <c:pt idx="110">
                  <c:v>1.0185185185185208</c:v>
                </c:pt>
                <c:pt idx="111">
                  <c:v>1.0185185185185208</c:v>
                </c:pt>
                <c:pt idx="112">
                  <c:v>1.037037037037037</c:v>
                </c:pt>
                <c:pt idx="113">
                  <c:v>1.037037037037037</c:v>
                </c:pt>
                <c:pt idx="114">
                  <c:v>1.055555555555556</c:v>
                </c:pt>
                <c:pt idx="115">
                  <c:v>1.055555555555556</c:v>
                </c:pt>
                <c:pt idx="116">
                  <c:v>1.074074074074074</c:v>
                </c:pt>
                <c:pt idx="117">
                  <c:v>1.074074074074074</c:v>
                </c:pt>
                <c:pt idx="118">
                  <c:v>1.0925925925925926</c:v>
                </c:pt>
                <c:pt idx="119">
                  <c:v>1.0925925925925926</c:v>
                </c:pt>
                <c:pt idx="120">
                  <c:v>1.111111111111112</c:v>
                </c:pt>
                <c:pt idx="121">
                  <c:v>1.111111111111112</c:v>
                </c:pt>
                <c:pt idx="122">
                  <c:v>1.1296296296296278</c:v>
                </c:pt>
                <c:pt idx="123">
                  <c:v>1.1296296296296278</c:v>
                </c:pt>
                <c:pt idx="124">
                  <c:v>1.1481481481481481</c:v>
                </c:pt>
                <c:pt idx="125">
                  <c:v>1.1481481481481481</c:v>
                </c:pt>
                <c:pt idx="126">
                  <c:v>1.1666666666666667</c:v>
                </c:pt>
                <c:pt idx="127">
                  <c:v>1.1666666666666667</c:v>
                </c:pt>
                <c:pt idx="128">
                  <c:v>1.1851851851851851</c:v>
                </c:pt>
                <c:pt idx="129">
                  <c:v>1.1851851851851851</c:v>
                </c:pt>
                <c:pt idx="130">
                  <c:v>1.2037037037037037</c:v>
                </c:pt>
                <c:pt idx="131">
                  <c:v>1.2037037037037037</c:v>
                </c:pt>
                <c:pt idx="132">
                  <c:v>1.2222222222222219</c:v>
                </c:pt>
                <c:pt idx="133">
                  <c:v>1.2222222222222219</c:v>
                </c:pt>
                <c:pt idx="134">
                  <c:v>1.2407407407407407</c:v>
                </c:pt>
                <c:pt idx="135">
                  <c:v>1.2407407407407407</c:v>
                </c:pt>
                <c:pt idx="136">
                  <c:v>1.2592592592592571</c:v>
                </c:pt>
                <c:pt idx="137">
                  <c:v>1.2592592592592571</c:v>
                </c:pt>
                <c:pt idx="138">
                  <c:v>1.2777777777777777</c:v>
                </c:pt>
                <c:pt idx="139">
                  <c:v>1.2777777777777777</c:v>
                </c:pt>
                <c:pt idx="140">
                  <c:v>1.2962962962962958</c:v>
                </c:pt>
                <c:pt idx="141">
                  <c:v>1.2962962962962958</c:v>
                </c:pt>
                <c:pt idx="142">
                  <c:v>1.3148148148148149</c:v>
                </c:pt>
                <c:pt idx="143">
                  <c:v>1.3148148148148149</c:v>
                </c:pt>
                <c:pt idx="144">
                  <c:v>1.3333333333333333</c:v>
                </c:pt>
                <c:pt idx="145">
                  <c:v>1.3333333333333333</c:v>
                </c:pt>
                <c:pt idx="146">
                  <c:v>1.3518518518518521</c:v>
                </c:pt>
                <c:pt idx="147">
                  <c:v>1.3518518518518521</c:v>
                </c:pt>
                <c:pt idx="148">
                  <c:v>1.3703703703703702</c:v>
                </c:pt>
                <c:pt idx="149">
                  <c:v>1.3703703703703702</c:v>
                </c:pt>
                <c:pt idx="150">
                  <c:v>1.3888888888888911</c:v>
                </c:pt>
                <c:pt idx="151">
                  <c:v>1.3888888888888911</c:v>
                </c:pt>
                <c:pt idx="152">
                  <c:v>1.407407407407405</c:v>
                </c:pt>
                <c:pt idx="153">
                  <c:v>1.407407407407405</c:v>
                </c:pt>
                <c:pt idx="154">
                  <c:v>1.4259259259259258</c:v>
                </c:pt>
                <c:pt idx="155">
                  <c:v>1.4259259259259258</c:v>
                </c:pt>
                <c:pt idx="156">
                  <c:v>1.4444444444444438</c:v>
                </c:pt>
                <c:pt idx="157">
                  <c:v>1.4444444444444438</c:v>
                </c:pt>
                <c:pt idx="158">
                  <c:v>1.462962962962963</c:v>
                </c:pt>
                <c:pt idx="159">
                  <c:v>1.462962962962963</c:v>
                </c:pt>
                <c:pt idx="160">
                  <c:v>1.4814814814814814</c:v>
                </c:pt>
                <c:pt idx="161">
                  <c:v>1.4814814814814814</c:v>
                </c:pt>
                <c:pt idx="162">
                  <c:v>1.5</c:v>
                </c:pt>
                <c:pt idx="163">
                  <c:v>1.5</c:v>
                </c:pt>
                <c:pt idx="164">
                  <c:v>1.5185185185185208</c:v>
                </c:pt>
                <c:pt idx="165">
                  <c:v>1.5185185185185208</c:v>
                </c:pt>
                <c:pt idx="166">
                  <c:v>1.5370370370370372</c:v>
                </c:pt>
                <c:pt idx="167">
                  <c:v>1.5370370370370372</c:v>
                </c:pt>
                <c:pt idx="168">
                  <c:v>1.555555555555556</c:v>
                </c:pt>
                <c:pt idx="169">
                  <c:v>1.555555555555556</c:v>
                </c:pt>
                <c:pt idx="170">
                  <c:v>1.574074074074074</c:v>
                </c:pt>
                <c:pt idx="171">
                  <c:v>1.574074074074074</c:v>
                </c:pt>
                <c:pt idx="172">
                  <c:v>1.5925925925925926</c:v>
                </c:pt>
                <c:pt idx="173">
                  <c:v>1.5925925925925926</c:v>
                </c:pt>
                <c:pt idx="174">
                  <c:v>1.611111111111112</c:v>
                </c:pt>
                <c:pt idx="175">
                  <c:v>1.611111111111112</c:v>
                </c:pt>
                <c:pt idx="176">
                  <c:v>1.6296296296296298</c:v>
                </c:pt>
                <c:pt idx="177">
                  <c:v>1.6296296296296298</c:v>
                </c:pt>
                <c:pt idx="178">
                  <c:v>1.6481481481481481</c:v>
                </c:pt>
                <c:pt idx="179">
                  <c:v>1.6481481481481481</c:v>
                </c:pt>
                <c:pt idx="180">
                  <c:v>1.6666666666666665</c:v>
                </c:pt>
                <c:pt idx="181">
                  <c:v>1.6666666666666665</c:v>
                </c:pt>
                <c:pt idx="182">
                  <c:v>1.6851851851851851</c:v>
                </c:pt>
                <c:pt idx="183">
                  <c:v>1.6851851851851851</c:v>
                </c:pt>
                <c:pt idx="184">
                  <c:v>1.7037037037037037</c:v>
                </c:pt>
                <c:pt idx="185">
                  <c:v>1.7037037037037037</c:v>
                </c:pt>
                <c:pt idx="186">
                  <c:v>1.7222222222222219</c:v>
                </c:pt>
                <c:pt idx="187">
                  <c:v>1.7222222222222219</c:v>
                </c:pt>
                <c:pt idx="188">
                  <c:v>1.7407407407407407</c:v>
                </c:pt>
                <c:pt idx="189">
                  <c:v>1.7407407407407407</c:v>
                </c:pt>
                <c:pt idx="190">
                  <c:v>1.7592592592592571</c:v>
                </c:pt>
                <c:pt idx="191">
                  <c:v>1.7592592592592571</c:v>
                </c:pt>
                <c:pt idx="192">
                  <c:v>1.7777777777777777</c:v>
                </c:pt>
                <c:pt idx="193">
                  <c:v>1.7777777777777777</c:v>
                </c:pt>
                <c:pt idx="194">
                  <c:v>1.7962962962962958</c:v>
                </c:pt>
                <c:pt idx="195">
                  <c:v>1.7962962962962958</c:v>
                </c:pt>
                <c:pt idx="196">
                  <c:v>1.8148148148148149</c:v>
                </c:pt>
                <c:pt idx="197">
                  <c:v>1.8148148148148149</c:v>
                </c:pt>
                <c:pt idx="198">
                  <c:v>1.8333333333333335</c:v>
                </c:pt>
                <c:pt idx="199">
                  <c:v>1.8333333333333335</c:v>
                </c:pt>
                <c:pt idx="200">
                  <c:v>1.8518518518518521</c:v>
                </c:pt>
                <c:pt idx="201">
                  <c:v>1.8518518518518521</c:v>
                </c:pt>
                <c:pt idx="202">
                  <c:v>1.8703703703703702</c:v>
                </c:pt>
                <c:pt idx="203">
                  <c:v>1.8703703703703702</c:v>
                </c:pt>
                <c:pt idx="204">
                  <c:v>1.8888888888888911</c:v>
                </c:pt>
                <c:pt idx="205">
                  <c:v>1.8888888888888911</c:v>
                </c:pt>
                <c:pt idx="206">
                  <c:v>1.9074074074074074</c:v>
                </c:pt>
                <c:pt idx="207">
                  <c:v>1.9074074074074074</c:v>
                </c:pt>
                <c:pt idx="208">
                  <c:v>1.925925925925926</c:v>
                </c:pt>
                <c:pt idx="209">
                  <c:v>1.925925925925926</c:v>
                </c:pt>
                <c:pt idx="210">
                  <c:v>1.9444444444444444</c:v>
                </c:pt>
                <c:pt idx="211">
                  <c:v>1.9444444444444444</c:v>
                </c:pt>
                <c:pt idx="212">
                  <c:v>1.9629629629629641</c:v>
                </c:pt>
                <c:pt idx="213">
                  <c:v>1.9629629629629641</c:v>
                </c:pt>
                <c:pt idx="214">
                  <c:v>1.9814814814814821</c:v>
                </c:pt>
                <c:pt idx="215">
                  <c:v>1.9814814814814821</c:v>
                </c:pt>
                <c:pt idx="216">
                  <c:v>2</c:v>
                </c:pt>
                <c:pt idx="217">
                  <c:v>2</c:v>
                </c:pt>
                <c:pt idx="218">
                  <c:v>2.0185185185185186</c:v>
                </c:pt>
                <c:pt idx="219">
                  <c:v>2.0185185185185186</c:v>
                </c:pt>
                <c:pt idx="220">
                  <c:v>2.0370370370370412</c:v>
                </c:pt>
                <c:pt idx="221">
                  <c:v>2.0370370370370412</c:v>
                </c:pt>
                <c:pt idx="222">
                  <c:v>2.0555555555555554</c:v>
                </c:pt>
                <c:pt idx="223">
                  <c:v>2.0555555555555554</c:v>
                </c:pt>
                <c:pt idx="224">
                  <c:v>2.074074074074074</c:v>
                </c:pt>
                <c:pt idx="225">
                  <c:v>2.074074074074074</c:v>
                </c:pt>
                <c:pt idx="226">
                  <c:v>2.0925925925925952</c:v>
                </c:pt>
                <c:pt idx="227">
                  <c:v>2.0925925925925952</c:v>
                </c:pt>
                <c:pt idx="228">
                  <c:v>2.1111111111111112</c:v>
                </c:pt>
                <c:pt idx="229">
                  <c:v>2.1111111111111112</c:v>
                </c:pt>
                <c:pt idx="230">
                  <c:v>2.1296296296296267</c:v>
                </c:pt>
                <c:pt idx="231">
                  <c:v>2.1296296296296267</c:v>
                </c:pt>
                <c:pt idx="232">
                  <c:v>2.1481481481481479</c:v>
                </c:pt>
                <c:pt idx="233">
                  <c:v>2.1481481481481479</c:v>
                </c:pt>
                <c:pt idx="234">
                  <c:v>2.1666666666666665</c:v>
                </c:pt>
                <c:pt idx="235">
                  <c:v>2.1666666666666665</c:v>
                </c:pt>
                <c:pt idx="236">
                  <c:v>2.1851851851851847</c:v>
                </c:pt>
                <c:pt idx="237">
                  <c:v>2.1851851851851847</c:v>
                </c:pt>
                <c:pt idx="238">
                  <c:v>2.2037037037037042</c:v>
                </c:pt>
                <c:pt idx="239">
                  <c:v>2.2037037037037042</c:v>
                </c:pt>
                <c:pt idx="240">
                  <c:v>2.2222222222222232</c:v>
                </c:pt>
                <c:pt idx="241">
                  <c:v>2.2222222222222232</c:v>
                </c:pt>
                <c:pt idx="242">
                  <c:v>2.2407407407407458</c:v>
                </c:pt>
                <c:pt idx="243">
                  <c:v>2.2407407407407458</c:v>
                </c:pt>
                <c:pt idx="244">
                  <c:v>2.2592592592592577</c:v>
                </c:pt>
                <c:pt idx="245">
                  <c:v>2.2592592592592577</c:v>
                </c:pt>
                <c:pt idx="246">
                  <c:v>2.2777777777777866</c:v>
                </c:pt>
                <c:pt idx="247">
                  <c:v>2.2777777777777866</c:v>
                </c:pt>
                <c:pt idx="248">
                  <c:v>2.2962962962962972</c:v>
                </c:pt>
                <c:pt idx="249">
                  <c:v>2.2962962962962972</c:v>
                </c:pt>
                <c:pt idx="250">
                  <c:v>2.3148148148148127</c:v>
                </c:pt>
                <c:pt idx="251">
                  <c:v>2.3148148148148127</c:v>
                </c:pt>
                <c:pt idx="252">
                  <c:v>2.3333333333333335</c:v>
                </c:pt>
                <c:pt idx="253">
                  <c:v>2.3333333333333335</c:v>
                </c:pt>
                <c:pt idx="254">
                  <c:v>2.3518518518518521</c:v>
                </c:pt>
                <c:pt idx="255">
                  <c:v>2.3518518518518521</c:v>
                </c:pt>
                <c:pt idx="256">
                  <c:v>2.3703703703703702</c:v>
                </c:pt>
                <c:pt idx="257">
                  <c:v>2.3703703703703702</c:v>
                </c:pt>
                <c:pt idx="258">
                  <c:v>2.3888888888888844</c:v>
                </c:pt>
                <c:pt idx="259">
                  <c:v>2.3888888888888844</c:v>
                </c:pt>
                <c:pt idx="260">
                  <c:v>2.4074074074074092</c:v>
                </c:pt>
                <c:pt idx="261">
                  <c:v>2.4074074074074092</c:v>
                </c:pt>
                <c:pt idx="262">
                  <c:v>2.425925925925926</c:v>
                </c:pt>
                <c:pt idx="263">
                  <c:v>2.425925925925926</c:v>
                </c:pt>
                <c:pt idx="264">
                  <c:v>2.4444444444444438</c:v>
                </c:pt>
                <c:pt idx="265">
                  <c:v>2.4444444444444438</c:v>
                </c:pt>
                <c:pt idx="266">
                  <c:v>2.4629629629629632</c:v>
                </c:pt>
                <c:pt idx="267">
                  <c:v>2.4629629629629632</c:v>
                </c:pt>
                <c:pt idx="268">
                  <c:v>2.4814814814814814</c:v>
                </c:pt>
                <c:pt idx="269">
                  <c:v>2.4814814814814814</c:v>
                </c:pt>
                <c:pt idx="270">
                  <c:v>2.5</c:v>
                </c:pt>
                <c:pt idx="271">
                  <c:v>2.5</c:v>
                </c:pt>
                <c:pt idx="272">
                  <c:v>2.5185185185185186</c:v>
                </c:pt>
                <c:pt idx="273">
                  <c:v>2.5185185185185186</c:v>
                </c:pt>
                <c:pt idx="274">
                  <c:v>2.5370370370370412</c:v>
                </c:pt>
                <c:pt idx="275">
                  <c:v>2.5370370370370412</c:v>
                </c:pt>
                <c:pt idx="276">
                  <c:v>2.5555555555555554</c:v>
                </c:pt>
                <c:pt idx="277">
                  <c:v>2.5555555555555554</c:v>
                </c:pt>
                <c:pt idx="278">
                  <c:v>2.574074074074074</c:v>
                </c:pt>
                <c:pt idx="279">
                  <c:v>2.574074074074074</c:v>
                </c:pt>
                <c:pt idx="280">
                  <c:v>2.5925925925925952</c:v>
                </c:pt>
                <c:pt idx="281">
                  <c:v>2.5925925925925952</c:v>
                </c:pt>
                <c:pt idx="282">
                  <c:v>2.6111111111111112</c:v>
                </c:pt>
                <c:pt idx="283">
                  <c:v>2.6111111111111112</c:v>
                </c:pt>
                <c:pt idx="284">
                  <c:v>2.6296296296296267</c:v>
                </c:pt>
                <c:pt idx="285">
                  <c:v>2.6296296296296267</c:v>
                </c:pt>
                <c:pt idx="286">
                  <c:v>2.6481481481481479</c:v>
                </c:pt>
                <c:pt idx="287">
                  <c:v>2.6481481481481479</c:v>
                </c:pt>
                <c:pt idx="288">
                  <c:v>2.6666666666666665</c:v>
                </c:pt>
                <c:pt idx="289">
                  <c:v>2.6666666666666665</c:v>
                </c:pt>
                <c:pt idx="290">
                  <c:v>2.6851851851851847</c:v>
                </c:pt>
                <c:pt idx="291">
                  <c:v>2.6851851851851847</c:v>
                </c:pt>
                <c:pt idx="292">
                  <c:v>2.7037037037037042</c:v>
                </c:pt>
                <c:pt idx="293">
                  <c:v>2.7037037037037042</c:v>
                </c:pt>
                <c:pt idx="294">
                  <c:v>2.7222222222222232</c:v>
                </c:pt>
                <c:pt idx="295">
                  <c:v>2.7222222222222232</c:v>
                </c:pt>
                <c:pt idx="296">
                  <c:v>2.7407407407407454</c:v>
                </c:pt>
                <c:pt idx="297">
                  <c:v>2.7407407407407454</c:v>
                </c:pt>
                <c:pt idx="298">
                  <c:v>2.7592592592592577</c:v>
                </c:pt>
                <c:pt idx="299">
                  <c:v>2.7592592592592577</c:v>
                </c:pt>
                <c:pt idx="300">
                  <c:v>2.7777777777777866</c:v>
                </c:pt>
                <c:pt idx="301">
                  <c:v>2.7777777777777866</c:v>
                </c:pt>
                <c:pt idx="302">
                  <c:v>2.7962962962962972</c:v>
                </c:pt>
                <c:pt idx="303">
                  <c:v>2.7962962962962972</c:v>
                </c:pt>
                <c:pt idx="304">
                  <c:v>2.8148148148148127</c:v>
                </c:pt>
                <c:pt idx="305">
                  <c:v>2.8148148148148127</c:v>
                </c:pt>
                <c:pt idx="306">
                  <c:v>2.8333333333333335</c:v>
                </c:pt>
                <c:pt idx="307">
                  <c:v>2.8333333333333335</c:v>
                </c:pt>
                <c:pt idx="308">
                  <c:v>2.8518518518518521</c:v>
                </c:pt>
                <c:pt idx="309">
                  <c:v>2.8518518518518521</c:v>
                </c:pt>
                <c:pt idx="310">
                  <c:v>2.8703703703703702</c:v>
                </c:pt>
                <c:pt idx="311">
                  <c:v>2.8703703703703702</c:v>
                </c:pt>
                <c:pt idx="312">
                  <c:v>2.8888888888888844</c:v>
                </c:pt>
                <c:pt idx="313">
                  <c:v>2.8888888888888844</c:v>
                </c:pt>
                <c:pt idx="314">
                  <c:v>2.9074074074074092</c:v>
                </c:pt>
                <c:pt idx="315">
                  <c:v>2.9074074074074092</c:v>
                </c:pt>
                <c:pt idx="316">
                  <c:v>2.925925925925926</c:v>
                </c:pt>
                <c:pt idx="317">
                  <c:v>2.925925925925926</c:v>
                </c:pt>
                <c:pt idx="318">
                  <c:v>2.9444444444444438</c:v>
                </c:pt>
                <c:pt idx="319">
                  <c:v>2.9444444444444438</c:v>
                </c:pt>
                <c:pt idx="320">
                  <c:v>2.9629629629629632</c:v>
                </c:pt>
                <c:pt idx="321">
                  <c:v>2.9629629629629632</c:v>
                </c:pt>
                <c:pt idx="322">
                  <c:v>2.9814814814814814</c:v>
                </c:pt>
                <c:pt idx="323">
                  <c:v>2.9814814814814814</c:v>
                </c:pt>
                <c:pt idx="324">
                  <c:v>3</c:v>
                </c:pt>
                <c:pt idx="325">
                  <c:v>3</c:v>
                </c:pt>
                <c:pt idx="326">
                  <c:v>3.0185185185185186</c:v>
                </c:pt>
                <c:pt idx="327">
                  <c:v>3.0185185185185186</c:v>
                </c:pt>
                <c:pt idx="328">
                  <c:v>3.0370370370370412</c:v>
                </c:pt>
                <c:pt idx="329">
                  <c:v>3.0370370370370412</c:v>
                </c:pt>
                <c:pt idx="330">
                  <c:v>3.0555555555555554</c:v>
                </c:pt>
                <c:pt idx="331">
                  <c:v>3.0555555555555554</c:v>
                </c:pt>
                <c:pt idx="332">
                  <c:v>3.074074074074074</c:v>
                </c:pt>
                <c:pt idx="333">
                  <c:v>3.074074074074074</c:v>
                </c:pt>
                <c:pt idx="334">
                  <c:v>3.0925925925925952</c:v>
                </c:pt>
                <c:pt idx="335">
                  <c:v>3.0925925925925952</c:v>
                </c:pt>
                <c:pt idx="336">
                  <c:v>3.1111111111111112</c:v>
                </c:pt>
                <c:pt idx="337">
                  <c:v>3.1111111111111112</c:v>
                </c:pt>
                <c:pt idx="338">
                  <c:v>3.1296296296296267</c:v>
                </c:pt>
                <c:pt idx="339">
                  <c:v>3.1296296296296267</c:v>
                </c:pt>
                <c:pt idx="340">
                  <c:v>3.1481481481481479</c:v>
                </c:pt>
                <c:pt idx="341">
                  <c:v>3.1481481481481479</c:v>
                </c:pt>
                <c:pt idx="342">
                  <c:v>3.1666666666666665</c:v>
                </c:pt>
                <c:pt idx="343">
                  <c:v>3.1666666666666665</c:v>
                </c:pt>
                <c:pt idx="344">
                  <c:v>3.1851851851851847</c:v>
                </c:pt>
                <c:pt idx="345">
                  <c:v>3.1851851851851847</c:v>
                </c:pt>
                <c:pt idx="346">
                  <c:v>3.2037037037037042</c:v>
                </c:pt>
                <c:pt idx="347">
                  <c:v>3.2037037037037042</c:v>
                </c:pt>
                <c:pt idx="348">
                  <c:v>3.2222222222222232</c:v>
                </c:pt>
                <c:pt idx="349">
                  <c:v>3.2222222222222232</c:v>
                </c:pt>
                <c:pt idx="350">
                  <c:v>3.2407407407407458</c:v>
                </c:pt>
                <c:pt idx="351">
                  <c:v>3.2407407407407458</c:v>
                </c:pt>
                <c:pt idx="352">
                  <c:v>3.2592592592592577</c:v>
                </c:pt>
                <c:pt idx="353">
                  <c:v>3.2592592592592577</c:v>
                </c:pt>
                <c:pt idx="354">
                  <c:v>3.2777777777777866</c:v>
                </c:pt>
                <c:pt idx="355">
                  <c:v>3.2777777777777866</c:v>
                </c:pt>
                <c:pt idx="356">
                  <c:v>3.2962962962962972</c:v>
                </c:pt>
                <c:pt idx="357">
                  <c:v>3.2962962962962972</c:v>
                </c:pt>
                <c:pt idx="358">
                  <c:v>3.3148148148148127</c:v>
                </c:pt>
                <c:pt idx="359">
                  <c:v>3.3148148148148127</c:v>
                </c:pt>
                <c:pt idx="360">
                  <c:v>3.3333333333333335</c:v>
                </c:pt>
                <c:pt idx="361">
                  <c:v>3.3333333333333335</c:v>
                </c:pt>
                <c:pt idx="362">
                  <c:v>3.3518518518518521</c:v>
                </c:pt>
                <c:pt idx="363">
                  <c:v>3.3518518518518521</c:v>
                </c:pt>
                <c:pt idx="364">
                  <c:v>3.3703703703703702</c:v>
                </c:pt>
                <c:pt idx="365">
                  <c:v>3.3703703703703702</c:v>
                </c:pt>
                <c:pt idx="366">
                  <c:v>3.3888888888888844</c:v>
                </c:pt>
                <c:pt idx="367">
                  <c:v>3.3888888888888844</c:v>
                </c:pt>
                <c:pt idx="368">
                  <c:v>3.4074074074074092</c:v>
                </c:pt>
                <c:pt idx="369">
                  <c:v>3.4074074074074092</c:v>
                </c:pt>
                <c:pt idx="370">
                  <c:v>3.425925925925926</c:v>
                </c:pt>
                <c:pt idx="371">
                  <c:v>3.425925925925926</c:v>
                </c:pt>
                <c:pt idx="372">
                  <c:v>3.4444444444444438</c:v>
                </c:pt>
                <c:pt idx="373">
                  <c:v>3.4444444444444438</c:v>
                </c:pt>
                <c:pt idx="374">
                  <c:v>3.4629629629629632</c:v>
                </c:pt>
                <c:pt idx="375">
                  <c:v>3.4629629629629632</c:v>
                </c:pt>
                <c:pt idx="376">
                  <c:v>3.4814814814814814</c:v>
                </c:pt>
                <c:pt idx="377">
                  <c:v>3.4814814814814814</c:v>
                </c:pt>
                <c:pt idx="378">
                  <c:v>3.5</c:v>
                </c:pt>
                <c:pt idx="379">
                  <c:v>3.5</c:v>
                </c:pt>
                <c:pt idx="380">
                  <c:v>3.5185185185185186</c:v>
                </c:pt>
                <c:pt idx="381">
                  <c:v>3.5185185185185186</c:v>
                </c:pt>
                <c:pt idx="382">
                  <c:v>3.5370370370370412</c:v>
                </c:pt>
                <c:pt idx="383">
                  <c:v>3.5370370370370412</c:v>
                </c:pt>
                <c:pt idx="384">
                  <c:v>3.5555555555555554</c:v>
                </c:pt>
                <c:pt idx="385">
                  <c:v>3.5555555555555554</c:v>
                </c:pt>
                <c:pt idx="386">
                  <c:v>3.574074074074074</c:v>
                </c:pt>
                <c:pt idx="387">
                  <c:v>3.574074074074074</c:v>
                </c:pt>
                <c:pt idx="388">
                  <c:v>3.5925925925925952</c:v>
                </c:pt>
                <c:pt idx="389">
                  <c:v>3.5925925925925952</c:v>
                </c:pt>
                <c:pt idx="390">
                  <c:v>3.6111111111111112</c:v>
                </c:pt>
                <c:pt idx="391">
                  <c:v>3.6111111111111112</c:v>
                </c:pt>
                <c:pt idx="392">
                  <c:v>3.6296296296296267</c:v>
                </c:pt>
                <c:pt idx="393">
                  <c:v>3.6296296296296267</c:v>
                </c:pt>
                <c:pt idx="394">
                  <c:v>3.6481481481481479</c:v>
                </c:pt>
                <c:pt idx="395">
                  <c:v>3.6481481481481479</c:v>
                </c:pt>
                <c:pt idx="396">
                  <c:v>3.6666666666666665</c:v>
                </c:pt>
                <c:pt idx="397">
                  <c:v>3.6666666666666665</c:v>
                </c:pt>
                <c:pt idx="398">
                  <c:v>3.6851851851851847</c:v>
                </c:pt>
                <c:pt idx="399">
                  <c:v>3.6851851851851847</c:v>
                </c:pt>
                <c:pt idx="400">
                  <c:v>3.7037037037037042</c:v>
                </c:pt>
                <c:pt idx="401">
                  <c:v>3.7037037037037042</c:v>
                </c:pt>
                <c:pt idx="402">
                  <c:v>3.7222222222222232</c:v>
                </c:pt>
                <c:pt idx="403">
                  <c:v>3.7222222222222232</c:v>
                </c:pt>
                <c:pt idx="404">
                  <c:v>3.7407407407407454</c:v>
                </c:pt>
                <c:pt idx="405">
                  <c:v>3.7407407407407454</c:v>
                </c:pt>
                <c:pt idx="406">
                  <c:v>3.7592592592592577</c:v>
                </c:pt>
                <c:pt idx="407">
                  <c:v>3.7592592592592577</c:v>
                </c:pt>
                <c:pt idx="408">
                  <c:v>3.7777777777777866</c:v>
                </c:pt>
                <c:pt idx="409">
                  <c:v>3.7777777777777866</c:v>
                </c:pt>
                <c:pt idx="410">
                  <c:v>3.7962962962962972</c:v>
                </c:pt>
                <c:pt idx="411">
                  <c:v>3.7962962962962972</c:v>
                </c:pt>
                <c:pt idx="412">
                  <c:v>3.8148148148148127</c:v>
                </c:pt>
                <c:pt idx="413">
                  <c:v>3.8148148148148127</c:v>
                </c:pt>
                <c:pt idx="414">
                  <c:v>3.8333333333333335</c:v>
                </c:pt>
                <c:pt idx="415">
                  <c:v>3.8333333333333335</c:v>
                </c:pt>
                <c:pt idx="416">
                  <c:v>3.8518518518518521</c:v>
                </c:pt>
                <c:pt idx="417">
                  <c:v>3.8518518518518521</c:v>
                </c:pt>
                <c:pt idx="418">
                  <c:v>3.8703703703703702</c:v>
                </c:pt>
                <c:pt idx="419">
                  <c:v>3.8703703703703702</c:v>
                </c:pt>
                <c:pt idx="420">
                  <c:v>3.8888888888888844</c:v>
                </c:pt>
                <c:pt idx="421">
                  <c:v>3.8888888888888844</c:v>
                </c:pt>
                <c:pt idx="422">
                  <c:v>3.9074074074074092</c:v>
                </c:pt>
                <c:pt idx="423">
                  <c:v>3.9074074074074092</c:v>
                </c:pt>
                <c:pt idx="424">
                  <c:v>3.925925925925926</c:v>
                </c:pt>
                <c:pt idx="425">
                  <c:v>3.925925925925926</c:v>
                </c:pt>
                <c:pt idx="426">
                  <c:v>3.9444444444444438</c:v>
                </c:pt>
                <c:pt idx="427">
                  <c:v>3.9444444444444438</c:v>
                </c:pt>
                <c:pt idx="428">
                  <c:v>3.9629629629629632</c:v>
                </c:pt>
                <c:pt idx="429">
                  <c:v>3.9629629629629632</c:v>
                </c:pt>
                <c:pt idx="430">
                  <c:v>3.9814814814814814</c:v>
                </c:pt>
                <c:pt idx="431">
                  <c:v>3.9814814814814814</c:v>
                </c:pt>
                <c:pt idx="432">
                  <c:v>4</c:v>
                </c:pt>
                <c:pt idx="433">
                  <c:v>4</c:v>
                </c:pt>
                <c:pt idx="434">
                  <c:v>4.0185185185185039</c:v>
                </c:pt>
                <c:pt idx="435">
                  <c:v>4.0185185185185039</c:v>
                </c:pt>
                <c:pt idx="436">
                  <c:v>4.0370370370370345</c:v>
                </c:pt>
                <c:pt idx="437">
                  <c:v>4.0370370370370345</c:v>
                </c:pt>
                <c:pt idx="438">
                  <c:v>4.0555555555555403</c:v>
                </c:pt>
                <c:pt idx="439">
                  <c:v>4.0555555555555403</c:v>
                </c:pt>
                <c:pt idx="440">
                  <c:v>4.0740740740740744</c:v>
                </c:pt>
                <c:pt idx="441">
                  <c:v>4.0740740740740744</c:v>
                </c:pt>
                <c:pt idx="442">
                  <c:v>4.0925925925925926</c:v>
                </c:pt>
                <c:pt idx="443">
                  <c:v>4.0925925925925926</c:v>
                </c:pt>
                <c:pt idx="444">
                  <c:v>4.1111111111111107</c:v>
                </c:pt>
                <c:pt idx="445">
                  <c:v>4.1111111111111107</c:v>
                </c:pt>
                <c:pt idx="446">
                  <c:v>4.1296296296296324</c:v>
                </c:pt>
                <c:pt idx="447">
                  <c:v>4.1296296296296324</c:v>
                </c:pt>
                <c:pt idx="448">
                  <c:v>4.1481481481481479</c:v>
                </c:pt>
                <c:pt idx="449">
                  <c:v>4.1481481481481479</c:v>
                </c:pt>
                <c:pt idx="450">
                  <c:v>4.166666666666667</c:v>
                </c:pt>
                <c:pt idx="451">
                  <c:v>4.166666666666667</c:v>
                </c:pt>
                <c:pt idx="452">
                  <c:v>4.1851851851851851</c:v>
                </c:pt>
                <c:pt idx="453">
                  <c:v>4.1851851851851851</c:v>
                </c:pt>
                <c:pt idx="454">
                  <c:v>4.2037037037037166</c:v>
                </c:pt>
                <c:pt idx="455">
                  <c:v>4.2037037037037166</c:v>
                </c:pt>
                <c:pt idx="456">
                  <c:v>4.2222222222222223</c:v>
                </c:pt>
                <c:pt idx="457">
                  <c:v>4.2222222222222223</c:v>
                </c:pt>
                <c:pt idx="458">
                  <c:v>4.2407407407407414</c:v>
                </c:pt>
                <c:pt idx="459">
                  <c:v>4.2407407407407414</c:v>
                </c:pt>
                <c:pt idx="460">
                  <c:v>4.2592592592592595</c:v>
                </c:pt>
                <c:pt idx="461">
                  <c:v>4.2592592592592595</c:v>
                </c:pt>
                <c:pt idx="462">
                  <c:v>4.2777777777777777</c:v>
                </c:pt>
                <c:pt idx="463">
                  <c:v>4.2777777777777777</c:v>
                </c:pt>
                <c:pt idx="464">
                  <c:v>4.2962962962962958</c:v>
                </c:pt>
                <c:pt idx="465">
                  <c:v>4.2962962962962958</c:v>
                </c:pt>
                <c:pt idx="466">
                  <c:v>4.3148148148148042</c:v>
                </c:pt>
                <c:pt idx="467">
                  <c:v>4.3148148148148042</c:v>
                </c:pt>
                <c:pt idx="468">
                  <c:v>4.3333333333333437</c:v>
                </c:pt>
                <c:pt idx="469">
                  <c:v>4.3333333333333437</c:v>
                </c:pt>
                <c:pt idx="470">
                  <c:v>4.3518518518518485</c:v>
                </c:pt>
                <c:pt idx="471">
                  <c:v>4.3518518518518485</c:v>
                </c:pt>
                <c:pt idx="472">
                  <c:v>4.3703703703703702</c:v>
                </c:pt>
                <c:pt idx="473">
                  <c:v>4.3703703703703702</c:v>
                </c:pt>
                <c:pt idx="474">
                  <c:v>4.3888888888888875</c:v>
                </c:pt>
                <c:pt idx="475">
                  <c:v>4.3888888888888875</c:v>
                </c:pt>
                <c:pt idx="476">
                  <c:v>4.4074074074074066</c:v>
                </c:pt>
                <c:pt idx="477">
                  <c:v>4.4074074074074066</c:v>
                </c:pt>
                <c:pt idx="478">
                  <c:v>4.4259259259259256</c:v>
                </c:pt>
                <c:pt idx="479">
                  <c:v>4.4259259259259256</c:v>
                </c:pt>
                <c:pt idx="480">
                  <c:v>4.4444444444444464</c:v>
                </c:pt>
                <c:pt idx="481">
                  <c:v>4.4444444444444464</c:v>
                </c:pt>
                <c:pt idx="482">
                  <c:v>4.4629629629629628</c:v>
                </c:pt>
                <c:pt idx="483">
                  <c:v>4.4629629629629628</c:v>
                </c:pt>
                <c:pt idx="484">
                  <c:v>4.4814814814814916</c:v>
                </c:pt>
                <c:pt idx="485">
                  <c:v>4.4814814814814916</c:v>
                </c:pt>
                <c:pt idx="486">
                  <c:v>4.5</c:v>
                </c:pt>
                <c:pt idx="487">
                  <c:v>4.5</c:v>
                </c:pt>
                <c:pt idx="488">
                  <c:v>4.5185185185185039</c:v>
                </c:pt>
                <c:pt idx="489">
                  <c:v>4.5185185185185039</c:v>
                </c:pt>
                <c:pt idx="490">
                  <c:v>4.5370370370370345</c:v>
                </c:pt>
                <c:pt idx="491">
                  <c:v>4.5370370370370345</c:v>
                </c:pt>
                <c:pt idx="492">
                  <c:v>4.5555555555555403</c:v>
                </c:pt>
                <c:pt idx="493">
                  <c:v>4.5555555555555403</c:v>
                </c:pt>
                <c:pt idx="494">
                  <c:v>4.5740740740740744</c:v>
                </c:pt>
                <c:pt idx="495">
                  <c:v>4.5740740740740744</c:v>
                </c:pt>
                <c:pt idx="496">
                  <c:v>4.5925925925925926</c:v>
                </c:pt>
                <c:pt idx="497">
                  <c:v>4.5925925925925926</c:v>
                </c:pt>
                <c:pt idx="498">
                  <c:v>4.6111111111111107</c:v>
                </c:pt>
                <c:pt idx="499">
                  <c:v>4.6111111111111107</c:v>
                </c:pt>
                <c:pt idx="500">
                  <c:v>4.6296296296296324</c:v>
                </c:pt>
                <c:pt idx="501">
                  <c:v>4.6296296296296324</c:v>
                </c:pt>
                <c:pt idx="502">
                  <c:v>4.6481481481481479</c:v>
                </c:pt>
                <c:pt idx="503">
                  <c:v>4.6481481481481479</c:v>
                </c:pt>
                <c:pt idx="504">
                  <c:v>4.666666666666667</c:v>
                </c:pt>
                <c:pt idx="505">
                  <c:v>4.666666666666667</c:v>
                </c:pt>
                <c:pt idx="506">
                  <c:v>4.6851851851851851</c:v>
                </c:pt>
                <c:pt idx="507">
                  <c:v>4.6851851851851851</c:v>
                </c:pt>
                <c:pt idx="508">
                  <c:v>4.7037037037037184</c:v>
                </c:pt>
                <c:pt idx="509">
                  <c:v>4.7037037037037184</c:v>
                </c:pt>
                <c:pt idx="510">
                  <c:v>4.7222222222222223</c:v>
                </c:pt>
                <c:pt idx="511">
                  <c:v>4.7222222222222223</c:v>
                </c:pt>
                <c:pt idx="512">
                  <c:v>4.7407407407407414</c:v>
                </c:pt>
                <c:pt idx="513">
                  <c:v>4.7407407407407414</c:v>
                </c:pt>
                <c:pt idx="514">
                  <c:v>4.7592592592592595</c:v>
                </c:pt>
                <c:pt idx="515">
                  <c:v>4.7592592592592595</c:v>
                </c:pt>
                <c:pt idx="516">
                  <c:v>4.7777777777777777</c:v>
                </c:pt>
                <c:pt idx="517">
                  <c:v>4.7777777777777777</c:v>
                </c:pt>
                <c:pt idx="518">
                  <c:v>4.7962962962962958</c:v>
                </c:pt>
                <c:pt idx="519">
                  <c:v>4.7962962962962958</c:v>
                </c:pt>
                <c:pt idx="520">
                  <c:v>4.8148148148148042</c:v>
                </c:pt>
                <c:pt idx="521">
                  <c:v>4.8148148148148042</c:v>
                </c:pt>
                <c:pt idx="522">
                  <c:v>4.8333333333333437</c:v>
                </c:pt>
                <c:pt idx="523">
                  <c:v>4.8333333333333437</c:v>
                </c:pt>
                <c:pt idx="524">
                  <c:v>4.8518518518518485</c:v>
                </c:pt>
                <c:pt idx="525">
                  <c:v>4.8518518518518485</c:v>
                </c:pt>
                <c:pt idx="526">
                  <c:v>4.8703703703703702</c:v>
                </c:pt>
                <c:pt idx="527">
                  <c:v>4.8703703703703702</c:v>
                </c:pt>
                <c:pt idx="528">
                  <c:v>4.8888888888888875</c:v>
                </c:pt>
                <c:pt idx="529">
                  <c:v>4.8888888888888875</c:v>
                </c:pt>
                <c:pt idx="530">
                  <c:v>4.9074074074074066</c:v>
                </c:pt>
                <c:pt idx="531">
                  <c:v>4.9074074074074066</c:v>
                </c:pt>
                <c:pt idx="532">
                  <c:v>4.9259259259259256</c:v>
                </c:pt>
                <c:pt idx="533">
                  <c:v>4.9259259259259256</c:v>
                </c:pt>
                <c:pt idx="534">
                  <c:v>4.9444444444444464</c:v>
                </c:pt>
                <c:pt idx="535">
                  <c:v>4.9444444444444464</c:v>
                </c:pt>
                <c:pt idx="536">
                  <c:v>4.9629629629629628</c:v>
                </c:pt>
                <c:pt idx="537">
                  <c:v>4.9629629629629628</c:v>
                </c:pt>
                <c:pt idx="538">
                  <c:v>4.9814814814814916</c:v>
                </c:pt>
                <c:pt idx="539">
                  <c:v>4.9814814814814916</c:v>
                </c:pt>
                <c:pt idx="540">
                  <c:v>5</c:v>
                </c:pt>
                <c:pt idx="541">
                  <c:v>5</c:v>
                </c:pt>
                <c:pt idx="542">
                  <c:v>5.0185185185185039</c:v>
                </c:pt>
                <c:pt idx="543">
                  <c:v>5.0185185185185039</c:v>
                </c:pt>
                <c:pt idx="544">
                  <c:v>5.0370370370370345</c:v>
                </c:pt>
                <c:pt idx="545">
                  <c:v>5.0370370370370345</c:v>
                </c:pt>
                <c:pt idx="546">
                  <c:v>5.0555555555555403</c:v>
                </c:pt>
                <c:pt idx="547">
                  <c:v>5.0555555555555403</c:v>
                </c:pt>
                <c:pt idx="548">
                  <c:v>5.0740740740740744</c:v>
                </c:pt>
                <c:pt idx="549">
                  <c:v>5.0740740740740744</c:v>
                </c:pt>
                <c:pt idx="550">
                  <c:v>5.0925925925925926</c:v>
                </c:pt>
                <c:pt idx="551">
                  <c:v>5.0925925925925926</c:v>
                </c:pt>
                <c:pt idx="552">
                  <c:v>5.1111111111111107</c:v>
                </c:pt>
                <c:pt idx="553">
                  <c:v>5.1111111111111107</c:v>
                </c:pt>
                <c:pt idx="554">
                  <c:v>5.1296296296296324</c:v>
                </c:pt>
                <c:pt idx="555">
                  <c:v>5.1296296296296324</c:v>
                </c:pt>
                <c:pt idx="556">
                  <c:v>5.1481481481481479</c:v>
                </c:pt>
                <c:pt idx="557">
                  <c:v>5.1481481481481479</c:v>
                </c:pt>
                <c:pt idx="558">
                  <c:v>5.166666666666667</c:v>
                </c:pt>
                <c:pt idx="559">
                  <c:v>5.166666666666667</c:v>
                </c:pt>
                <c:pt idx="560">
                  <c:v>5.1851851851851851</c:v>
                </c:pt>
                <c:pt idx="561">
                  <c:v>5.1851851851851851</c:v>
                </c:pt>
                <c:pt idx="562">
                  <c:v>5.2037037037037166</c:v>
                </c:pt>
                <c:pt idx="563">
                  <c:v>5.2037037037037166</c:v>
                </c:pt>
                <c:pt idx="564">
                  <c:v>5.2222222222222223</c:v>
                </c:pt>
                <c:pt idx="565">
                  <c:v>5.2222222222222223</c:v>
                </c:pt>
                <c:pt idx="566">
                  <c:v>5.2407407407407414</c:v>
                </c:pt>
                <c:pt idx="567">
                  <c:v>5.2407407407407414</c:v>
                </c:pt>
                <c:pt idx="568">
                  <c:v>5.2592592592592595</c:v>
                </c:pt>
                <c:pt idx="569">
                  <c:v>5.2592592592592595</c:v>
                </c:pt>
                <c:pt idx="570">
                  <c:v>5.2777777777777777</c:v>
                </c:pt>
                <c:pt idx="571">
                  <c:v>5.2777777777777777</c:v>
                </c:pt>
                <c:pt idx="572">
                  <c:v>5.2962962962962958</c:v>
                </c:pt>
                <c:pt idx="573">
                  <c:v>5.2962962962962958</c:v>
                </c:pt>
                <c:pt idx="574">
                  <c:v>5.3148148148148042</c:v>
                </c:pt>
                <c:pt idx="575">
                  <c:v>5.3148148148148042</c:v>
                </c:pt>
                <c:pt idx="576">
                  <c:v>5.3333333333333437</c:v>
                </c:pt>
                <c:pt idx="577">
                  <c:v>5.3333333333333437</c:v>
                </c:pt>
                <c:pt idx="578">
                  <c:v>5.3518518518518485</c:v>
                </c:pt>
                <c:pt idx="579">
                  <c:v>5.3518518518518485</c:v>
                </c:pt>
                <c:pt idx="580">
                  <c:v>5.3703703703703702</c:v>
                </c:pt>
                <c:pt idx="581">
                  <c:v>5.3703703703703702</c:v>
                </c:pt>
                <c:pt idx="582">
                  <c:v>5.3888888888888875</c:v>
                </c:pt>
                <c:pt idx="583">
                  <c:v>5.3888888888888875</c:v>
                </c:pt>
                <c:pt idx="584">
                  <c:v>5.4074074074074066</c:v>
                </c:pt>
                <c:pt idx="585">
                  <c:v>5.4074074074074066</c:v>
                </c:pt>
                <c:pt idx="586">
                  <c:v>5.4259259259259256</c:v>
                </c:pt>
                <c:pt idx="587">
                  <c:v>5.4259259259259256</c:v>
                </c:pt>
                <c:pt idx="588">
                  <c:v>5.4444444444444464</c:v>
                </c:pt>
                <c:pt idx="589">
                  <c:v>5.4444444444444464</c:v>
                </c:pt>
                <c:pt idx="590">
                  <c:v>5.4629629629629628</c:v>
                </c:pt>
                <c:pt idx="591">
                  <c:v>5.4629629629629628</c:v>
                </c:pt>
                <c:pt idx="592">
                  <c:v>5.4814814814814916</c:v>
                </c:pt>
                <c:pt idx="593">
                  <c:v>5.4814814814814916</c:v>
                </c:pt>
                <c:pt idx="594">
                  <c:v>5.5</c:v>
                </c:pt>
                <c:pt idx="595">
                  <c:v>5.5</c:v>
                </c:pt>
                <c:pt idx="596">
                  <c:v>5.5185185185185039</c:v>
                </c:pt>
                <c:pt idx="597">
                  <c:v>5.5185185185185039</c:v>
                </c:pt>
                <c:pt idx="598">
                  <c:v>5.5370370370370345</c:v>
                </c:pt>
                <c:pt idx="599">
                  <c:v>5.5370370370370345</c:v>
                </c:pt>
                <c:pt idx="600">
                  <c:v>5.5555555555555403</c:v>
                </c:pt>
                <c:pt idx="601">
                  <c:v>5.5555555555555403</c:v>
                </c:pt>
                <c:pt idx="602">
                  <c:v>5.5740740740740744</c:v>
                </c:pt>
                <c:pt idx="603">
                  <c:v>5.5740740740740744</c:v>
                </c:pt>
                <c:pt idx="604">
                  <c:v>5.5925925925925926</c:v>
                </c:pt>
                <c:pt idx="605">
                  <c:v>5.5925925925925926</c:v>
                </c:pt>
                <c:pt idx="606">
                  <c:v>5.6111111111111107</c:v>
                </c:pt>
                <c:pt idx="607">
                  <c:v>5.6111111111111107</c:v>
                </c:pt>
                <c:pt idx="608">
                  <c:v>5.6296296296296324</c:v>
                </c:pt>
                <c:pt idx="609">
                  <c:v>5.6296296296296324</c:v>
                </c:pt>
                <c:pt idx="610">
                  <c:v>5.6481481481481479</c:v>
                </c:pt>
                <c:pt idx="611">
                  <c:v>5.6481481481481479</c:v>
                </c:pt>
                <c:pt idx="612">
                  <c:v>5.666666666666667</c:v>
                </c:pt>
                <c:pt idx="613">
                  <c:v>5.666666666666667</c:v>
                </c:pt>
                <c:pt idx="614">
                  <c:v>5.6851851851851851</c:v>
                </c:pt>
                <c:pt idx="615">
                  <c:v>5.6851851851851851</c:v>
                </c:pt>
                <c:pt idx="616">
                  <c:v>5.7037037037037184</c:v>
                </c:pt>
                <c:pt idx="617">
                  <c:v>5.7037037037037184</c:v>
                </c:pt>
                <c:pt idx="618">
                  <c:v>5.7222222222222223</c:v>
                </c:pt>
                <c:pt idx="619">
                  <c:v>5.7222222222222223</c:v>
                </c:pt>
                <c:pt idx="620">
                  <c:v>5.7407407407407414</c:v>
                </c:pt>
                <c:pt idx="621">
                  <c:v>5.7407407407407414</c:v>
                </c:pt>
                <c:pt idx="622">
                  <c:v>5.7592592592592595</c:v>
                </c:pt>
                <c:pt idx="623">
                  <c:v>5.7592592592592595</c:v>
                </c:pt>
                <c:pt idx="624">
                  <c:v>5.7777777777777777</c:v>
                </c:pt>
                <c:pt idx="625">
                  <c:v>5.7777777777777777</c:v>
                </c:pt>
                <c:pt idx="626">
                  <c:v>5.7962962962962958</c:v>
                </c:pt>
                <c:pt idx="627">
                  <c:v>5.7962962962962958</c:v>
                </c:pt>
                <c:pt idx="628">
                  <c:v>5.8148148148148042</c:v>
                </c:pt>
                <c:pt idx="629">
                  <c:v>5.8148148148148042</c:v>
                </c:pt>
                <c:pt idx="630">
                  <c:v>5.8333333333333437</c:v>
                </c:pt>
                <c:pt idx="631">
                  <c:v>5.8333333333333437</c:v>
                </c:pt>
                <c:pt idx="632">
                  <c:v>5.8518518518518485</c:v>
                </c:pt>
                <c:pt idx="633">
                  <c:v>5.8518518518518485</c:v>
                </c:pt>
                <c:pt idx="634">
                  <c:v>5.8703703703703702</c:v>
                </c:pt>
                <c:pt idx="635">
                  <c:v>5.8703703703703702</c:v>
                </c:pt>
                <c:pt idx="636">
                  <c:v>5.8888888888888875</c:v>
                </c:pt>
                <c:pt idx="637">
                  <c:v>5.8888888888888875</c:v>
                </c:pt>
                <c:pt idx="638">
                  <c:v>5.9074074074074066</c:v>
                </c:pt>
                <c:pt idx="639">
                  <c:v>5.9074074074074066</c:v>
                </c:pt>
                <c:pt idx="640">
                  <c:v>5.9259259259259256</c:v>
                </c:pt>
                <c:pt idx="641">
                  <c:v>5.9259259259259256</c:v>
                </c:pt>
                <c:pt idx="642">
                  <c:v>5.9444444444444464</c:v>
                </c:pt>
                <c:pt idx="643">
                  <c:v>5.9444444444444464</c:v>
                </c:pt>
                <c:pt idx="644">
                  <c:v>5.9629629629629628</c:v>
                </c:pt>
                <c:pt idx="645">
                  <c:v>5.9629629629629628</c:v>
                </c:pt>
                <c:pt idx="646">
                  <c:v>5.9814814814814916</c:v>
                </c:pt>
                <c:pt idx="647">
                  <c:v>5.9814814814814916</c:v>
                </c:pt>
                <c:pt idx="648">
                  <c:v>6</c:v>
                </c:pt>
                <c:pt idx="649">
                  <c:v>6</c:v>
                </c:pt>
                <c:pt idx="650">
                  <c:v>6.0185185185185039</c:v>
                </c:pt>
                <c:pt idx="651">
                  <c:v>6.0185185185185039</c:v>
                </c:pt>
                <c:pt idx="652">
                  <c:v>6.0370370370370345</c:v>
                </c:pt>
                <c:pt idx="653">
                  <c:v>6.0370370370370345</c:v>
                </c:pt>
                <c:pt idx="654">
                  <c:v>6.0555555555555403</c:v>
                </c:pt>
                <c:pt idx="655">
                  <c:v>6.0555555555555403</c:v>
                </c:pt>
                <c:pt idx="656">
                  <c:v>6.0740740740740744</c:v>
                </c:pt>
                <c:pt idx="657">
                  <c:v>6.0740740740740744</c:v>
                </c:pt>
                <c:pt idx="658">
                  <c:v>6.0925925925925926</c:v>
                </c:pt>
                <c:pt idx="659">
                  <c:v>6.0925925925925926</c:v>
                </c:pt>
                <c:pt idx="660">
                  <c:v>6.1111111111111107</c:v>
                </c:pt>
                <c:pt idx="661">
                  <c:v>6.1111111111111107</c:v>
                </c:pt>
                <c:pt idx="662">
                  <c:v>6.1296296296296324</c:v>
                </c:pt>
                <c:pt idx="663">
                  <c:v>6.1296296296296324</c:v>
                </c:pt>
                <c:pt idx="664">
                  <c:v>6.1481481481481479</c:v>
                </c:pt>
                <c:pt idx="665">
                  <c:v>6.1481481481481479</c:v>
                </c:pt>
                <c:pt idx="666">
                  <c:v>6.166666666666667</c:v>
                </c:pt>
                <c:pt idx="667">
                  <c:v>6.166666666666667</c:v>
                </c:pt>
                <c:pt idx="668">
                  <c:v>6.1851851851851851</c:v>
                </c:pt>
                <c:pt idx="669">
                  <c:v>6.1851851851851851</c:v>
                </c:pt>
                <c:pt idx="670">
                  <c:v>6.2037037037037166</c:v>
                </c:pt>
                <c:pt idx="671">
                  <c:v>6.2037037037037166</c:v>
                </c:pt>
                <c:pt idx="672">
                  <c:v>6.2222222222222223</c:v>
                </c:pt>
                <c:pt idx="673">
                  <c:v>6.2222222222222223</c:v>
                </c:pt>
                <c:pt idx="674">
                  <c:v>6.2407407407407414</c:v>
                </c:pt>
                <c:pt idx="675">
                  <c:v>6.2407407407407414</c:v>
                </c:pt>
                <c:pt idx="676">
                  <c:v>6.2592592592592595</c:v>
                </c:pt>
                <c:pt idx="677">
                  <c:v>6.2592592592592595</c:v>
                </c:pt>
                <c:pt idx="678">
                  <c:v>6.2777777777777777</c:v>
                </c:pt>
                <c:pt idx="679">
                  <c:v>6.2777777777777777</c:v>
                </c:pt>
                <c:pt idx="680">
                  <c:v>6.2962962962962958</c:v>
                </c:pt>
                <c:pt idx="681">
                  <c:v>6.2962962962962958</c:v>
                </c:pt>
                <c:pt idx="682">
                  <c:v>6.3148148148148042</c:v>
                </c:pt>
                <c:pt idx="683">
                  <c:v>6.3148148148148042</c:v>
                </c:pt>
                <c:pt idx="684">
                  <c:v>6.3333333333333437</c:v>
                </c:pt>
                <c:pt idx="685">
                  <c:v>6.3333333333333437</c:v>
                </c:pt>
                <c:pt idx="686">
                  <c:v>6.3518518518518485</c:v>
                </c:pt>
                <c:pt idx="687">
                  <c:v>6.3518518518518485</c:v>
                </c:pt>
                <c:pt idx="688">
                  <c:v>6.3703703703703702</c:v>
                </c:pt>
                <c:pt idx="689">
                  <c:v>6.3703703703703702</c:v>
                </c:pt>
                <c:pt idx="690">
                  <c:v>6.3888888888888875</c:v>
                </c:pt>
                <c:pt idx="691">
                  <c:v>6.3888888888888875</c:v>
                </c:pt>
                <c:pt idx="692">
                  <c:v>6.4074074074074066</c:v>
                </c:pt>
                <c:pt idx="693">
                  <c:v>6.4074074074074066</c:v>
                </c:pt>
                <c:pt idx="694">
                  <c:v>6.4259259259259256</c:v>
                </c:pt>
                <c:pt idx="695">
                  <c:v>6.4259259259259256</c:v>
                </c:pt>
                <c:pt idx="696">
                  <c:v>6.4444444444444464</c:v>
                </c:pt>
                <c:pt idx="697">
                  <c:v>6.4444444444444464</c:v>
                </c:pt>
                <c:pt idx="698">
                  <c:v>6.4629629629629628</c:v>
                </c:pt>
                <c:pt idx="699">
                  <c:v>6.4629629629629628</c:v>
                </c:pt>
                <c:pt idx="700">
                  <c:v>6.4814814814814916</c:v>
                </c:pt>
                <c:pt idx="701">
                  <c:v>6.4814814814814916</c:v>
                </c:pt>
                <c:pt idx="702">
                  <c:v>6.5</c:v>
                </c:pt>
                <c:pt idx="703">
                  <c:v>6.5</c:v>
                </c:pt>
                <c:pt idx="704">
                  <c:v>6.5185185185185039</c:v>
                </c:pt>
                <c:pt idx="705">
                  <c:v>6.5185185185185039</c:v>
                </c:pt>
                <c:pt idx="706">
                  <c:v>6.5370370370370345</c:v>
                </c:pt>
                <c:pt idx="707">
                  <c:v>6.5370370370370345</c:v>
                </c:pt>
                <c:pt idx="708">
                  <c:v>6.5555555555555403</c:v>
                </c:pt>
                <c:pt idx="709">
                  <c:v>6.5555555555555403</c:v>
                </c:pt>
                <c:pt idx="710">
                  <c:v>6.5740740740740744</c:v>
                </c:pt>
                <c:pt idx="711">
                  <c:v>6.5740740740740744</c:v>
                </c:pt>
                <c:pt idx="712">
                  <c:v>6.5925925925925926</c:v>
                </c:pt>
                <c:pt idx="713">
                  <c:v>6.5925925925925926</c:v>
                </c:pt>
                <c:pt idx="714">
                  <c:v>6.6111111111111107</c:v>
                </c:pt>
                <c:pt idx="715">
                  <c:v>6.6111111111111107</c:v>
                </c:pt>
                <c:pt idx="716">
                  <c:v>6.6296296296296324</c:v>
                </c:pt>
                <c:pt idx="717">
                  <c:v>6.6296296296296324</c:v>
                </c:pt>
                <c:pt idx="718">
                  <c:v>6.6481481481481479</c:v>
                </c:pt>
                <c:pt idx="719">
                  <c:v>6.6481481481481479</c:v>
                </c:pt>
                <c:pt idx="720">
                  <c:v>6.666666666666667</c:v>
                </c:pt>
                <c:pt idx="721">
                  <c:v>6.666666666666667</c:v>
                </c:pt>
                <c:pt idx="722">
                  <c:v>6.6851851851851851</c:v>
                </c:pt>
                <c:pt idx="723">
                  <c:v>6.6851851851851851</c:v>
                </c:pt>
                <c:pt idx="724">
                  <c:v>6.7037037037037184</c:v>
                </c:pt>
                <c:pt idx="725">
                  <c:v>6.7037037037037184</c:v>
                </c:pt>
                <c:pt idx="726">
                  <c:v>6.7222222222222223</c:v>
                </c:pt>
                <c:pt idx="727">
                  <c:v>6.7222222222222223</c:v>
                </c:pt>
                <c:pt idx="728">
                  <c:v>6.7407407407407414</c:v>
                </c:pt>
                <c:pt idx="729">
                  <c:v>6.7407407407407414</c:v>
                </c:pt>
                <c:pt idx="730">
                  <c:v>6.7592592592592595</c:v>
                </c:pt>
                <c:pt idx="731">
                  <c:v>6.7592592592592595</c:v>
                </c:pt>
                <c:pt idx="732">
                  <c:v>6.7777777777777777</c:v>
                </c:pt>
                <c:pt idx="733">
                  <c:v>6.7777777777777777</c:v>
                </c:pt>
                <c:pt idx="734">
                  <c:v>6.7962962962962958</c:v>
                </c:pt>
                <c:pt idx="735">
                  <c:v>6.7962962962962958</c:v>
                </c:pt>
                <c:pt idx="736">
                  <c:v>6.8148148148148042</c:v>
                </c:pt>
                <c:pt idx="737">
                  <c:v>6.8148148148148042</c:v>
                </c:pt>
                <c:pt idx="738">
                  <c:v>6.8333333333333437</c:v>
                </c:pt>
                <c:pt idx="739">
                  <c:v>6.8333333333333437</c:v>
                </c:pt>
                <c:pt idx="740">
                  <c:v>6.8518518518518485</c:v>
                </c:pt>
                <c:pt idx="741">
                  <c:v>6.8518518518518485</c:v>
                </c:pt>
                <c:pt idx="742">
                  <c:v>6.8703703703703702</c:v>
                </c:pt>
                <c:pt idx="743">
                  <c:v>6.8703703703703702</c:v>
                </c:pt>
                <c:pt idx="744">
                  <c:v>6.8888888888888875</c:v>
                </c:pt>
                <c:pt idx="745">
                  <c:v>6.8888888888888875</c:v>
                </c:pt>
                <c:pt idx="746">
                  <c:v>6.9074074074074066</c:v>
                </c:pt>
                <c:pt idx="747">
                  <c:v>6.9074074074074066</c:v>
                </c:pt>
                <c:pt idx="748">
                  <c:v>6.9259259259259256</c:v>
                </c:pt>
                <c:pt idx="749">
                  <c:v>6.9259259259259256</c:v>
                </c:pt>
                <c:pt idx="750">
                  <c:v>6.9444444444444464</c:v>
                </c:pt>
                <c:pt idx="751">
                  <c:v>6.9444444444444464</c:v>
                </c:pt>
                <c:pt idx="752">
                  <c:v>6.9629629629629628</c:v>
                </c:pt>
                <c:pt idx="753">
                  <c:v>6.9629629629629628</c:v>
                </c:pt>
                <c:pt idx="754">
                  <c:v>6.9814814814814916</c:v>
                </c:pt>
                <c:pt idx="755">
                  <c:v>6.9814814814814916</c:v>
                </c:pt>
                <c:pt idx="756">
                  <c:v>7</c:v>
                </c:pt>
                <c:pt idx="757">
                  <c:v>7</c:v>
                </c:pt>
                <c:pt idx="758">
                  <c:v>7.0185185185185039</c:v>
                </c:pt>
                <c:pt idx="759">
                  <c:v>7.0185185185185039</c:v>
                </c:pt>
                <c:pt idx="760">
                  <c:v>7.0370370370370345</c:v>
                </c:pt>
                <c:pt idx="761">
                  <c:v>7.0370370370370345</c:v>
                </c:pt>
                <c:pt idx="762">
                  <c:v>7.0555555555555403</c:v>
                </c:pt>
                <c:pt idx="763">
                  <c:v>7.0555555555555403</c:v>
                </c:pt>
                <c:pt idx="764">
                  <c:v>7.0740740740740744</c:v>
                </c:pt>
                <c:pt idx="765">
                  <c:v>7.0740740740740744</c:v>
                </c:pt>
                <c:pt idx="766">
                  <c:v>7.0925925925925926</c:v>
                </c:pt>
                <c:pt idx="767">
                  <c:v>7.0925925925925926</c:v>
                </c:pt>
                <c:pt idx="768">
                  <c:v>7.1111111111111107</c:v>
                </c:pt>
                <c:pt idx="769">
                  <c:v>7.1111111111111107</c:v>
                </c:pt>
                <c:pt idx="770">
                  <c:v>7.1296296296296324</c:v>
                </c:pt>
                <c:pt idx="771">
                  <c:v>7.1296296296296324</c:v>
                </c:pt>
                <c:pt idx="772">
                  <c:v>7.1481481481481479</c:v>
                </c:pt>
                <c:pt idx="773">
                  <c:v>7.1481481481481479</c:v>
                </c:pt>
                <c:pt idx="774">
                  <c:v>7.166666666666667</c:v>
                </c:pt>
                <c:pt idx="775">
                  <c:v>7.166666666666667</c:v>
                </c:pt>
                <c:pt idx="776">
                  <c:v>7.1851851851851851</c:v>
                </c:pt>
                <c:pt idx="777">
                  <c:v>7.1851851851851851</c:v>
                </c:pt>
                <c:pt idx="778">
                  <c:v>7.2037037037037166</c:v>
                </c:pt>
                <c:pt idx="779">
                  <c:v>7.2037037037037166</c:v>
                </c:pt>
                <c:pt idx="780">
                  <c:v>7.2222222222222223</c:v>
                </c:pt>
                <c:pt idx="781">
                  <c:v>7.2222222222222223</c:v>
                </c:pt>
                <c:pt idx="782">
                  <c:v>7.2407407407407414</c:v>
                </c:pt>
                <c:pt idx="783">
                  <c:v>7.2407407407407414</c:v>
                </c:pt>
                <c:pt idx="784">
                  <c:v>7.2592592592592595</c:v>
                </c:pt>
                <c:pt idx="785">
                  <c:v>7.2592592592592595</c:v>
                </c:pt>
                <c:pt idx="786">
                  <c:v>7.2777777777777777</c:v>
                </c:pt>
                <c:pt idx="787">
                  <c:v>7.2777777777777777</c:v>
                </c:pt>
                <c:pt idx="788">
                  <c:v>7.2962962962962958</c:v>
                </c:pt>
                <c:pt idx="789">
                  <c:v>7.2962962962962958</c:v>
                </c:pt>
                <c:pt idx="790">
                  <c:v>7.3148148148148042</c:v>
                </c:pt>
                <c:pt idx="791">
                  <c:v>7.3148148148148042</c:v>
                </c:pt>
                <c:pt idx="792">
                  <c:v>7.3333333333333437</c:v>
                </c:pt>
                <c:pt idx="793">
                  <c:v>7.3333333333333437</c:v>
                </c:pt>
                <c:pt idx="794">
                  <c:v>7.3518518518518485</c:v>
                </c:pt>
                <c:pt idx="795">
                  <c:v>7.3518518518518485</c:v>
                </c:pt>
                <c:pt idx="796">
                  <c:v>7.3703703703703702</c:v>
                </c:pt>
                <c:pt idx="797">
                  <c:v>7.3703703703703702</c:v>
                </c:pt>
                <c:pt idx="798">
                  <c:v>7.3888888888888875</c:v>
                </c:pt>
                <c:pt idx="799">
                  <c:v>7.3888888888888875</c:v>
                </c:pt>
                <c:pt idx="800">
                  <c:v>7.4074074074074066</c:v>
                </c:pt>
                <c:pt idx="801">
                  <c:v>7.4074074074074066</c:v>
                </c:pt>
                <c:pt idx="802">
                  <c:v>7.4259259259259256</c:v>
                </c:pt>
                <c:pt idx="803">
                  <c:v>7.4259259259259256</c:v>
                </c:pt>
                <c:pt idx="804">
                  <c:v>7.4444444444444464</c:v>
                </c:pt>
                <c:pt idx="805">
                  <c:v>7.4444444444444464</c:v>
                </c:pt>
                <c:pt idx="806">
                  <c:v>7.4629629629629628</c:v>
                </c:pt>
                <c:pt idx="807">
                  <c:v>7.4629629629629628</c:v>
                </c:pt>
                <c:pt idx="808">
                  <c:v>7.4814814814814916</c:v>
                </c:pt>
                <c:pt idx="809">
                  <c:v>7.4814814814814916</c:v>
                </c:pt>
                <c:pt idx="810">
                  <c:v>7.5</c:v>
                </c:pt>
                <c:pt idx="811">
                  <c:v>7.5</c:v>
                </c:pt>
                <c:pt idx="812">
                  <c:v>7.5185185185185039</c:v>
                </c:pt>
                <c:pt idx="813">
                  <c:v>7.5185185185185039</c:v>
                </c:pt>
                <c:pt idx="814">
                  <c:v>7.5370370370370345</c:v>
                </c:pt>
                <c:pt idx="815">
                  <c:v>7.5370370370370345</c:v>
                </c:pt>
                <c:pt idx="816">
                  <c:v>7.5555555555555403</c:v>
                </c:pt>
                <c:pt idx="817">
                  <c:v>7.5555555555555403</c:v>
                </c:pt>
                <c:pt idx="818">
                  <c:v>7.5740740740740744</c:v>
                </c:pt>
                <c:pt idx="819">
                  <c:v>7.5740740740740744</c:v>
                </c:pt>
                <c:pt idx="820">
                  <c:v>7.5925925925925926</c:v>
                </c:pt>
                <c:pt idx="821">
                  <c:v>7.5925925925925926</c:v>
                </c:pt>
                <c:pt idx="822">
                  <c:v>7.6111111111111107</c:v>
                </c:pt>
                <c:pt idx="823">
                  <c:v>7.6111111111111107</c:v>
                </c:pt>
                <c:pt idx="824">
                  <c:v>7.6296296296296324</c:v>
                </c:pt>
                <c:pt idx="825">
                  <c:v>7.6296296296296324</c:v>
                </c:pt>
                <c:pt idx="826">
                  <c:v>7.6481481481481479</c:v>
                </c:pt>
                <c:pt idx="827">
                  <c:v>7.6481481481481479</c:v>
                </c:pt>
                <c:pt idx="828">
                  <c:v>7.666666666666667</c:v>
                </c:pt>
                <c:pt idx="829">
                  <c:v>7.666666666666667</c:v>
                </c:pt>
                <c:pt idx="830">
                  <c:v>7.6851851851851851</c:v>
                </c:pt>
                <c:pt idx="831">
                  <c:v>7.6851851851851851</c:v>
                </c:pt>
                <c:pt idx="832">
                  <c:v>7.7037037037037184</c:v>
                </c:pt>
                <c:pt idx="833">
                  <c:v>7.7037037037037184</c:v>
                </c:pt>
                <c:pt idx="834">
                  <c:v>7.7222222222222223</c:v>
                </c:pt>
                <c:pt idx="835">
                  <c:v>7.7222222222222223</c:v>
                </c:pt>
                <c:pt idx="836">
                  <c:v>7.7407407407407414</c:v>
                </c:pt>
                <c:pt idx="837">
                  <c:v>7.7407407407407414</c:v>
                </c:pt>
                <c:pt idx="838">
                  <c:v>7.7592592592592595</c:v>
                </c:pt>
                <c:pt idx="839">
                  <c:v>7.7592592592592595</c:v>
                </c:pt>
                <c:pt idx="840">
                  <c:v>7.7777777777777777</c:v>
                </c:pt>
                <c:pt idx="841">
                  <c:v>7.7777777777777777</c:v>
                </c:pt>
                <c:pt idx="842">
                  <c:v>7.7962962962962958</c:v>
                </c:pt>
                <c:pt idx="843">
                  <c:v>7.7962962962962958</c:v>
                </c:pt>
                <c:pt idx="844">
                  <c:v>7.8148148148148042</c:v>
                </c:pt>
                <c:pt idx="845">
                  <c:v>7.8148148148148042</c:v>
                </c:pt>
                <c:pt idx="846">
                  <c:v>7.8333333333333437</c:v>
                </c:pt>
                <c:pt idx="847">
                  <c:v>7.8333333333333437</c:v>
                </c:pt>
                <c:pt idx="848">
                  <c:v>7.8518518518518485</c:v>
                </c:pt>
                <c:pt idx="849">
                  <c:v>7.8518518518518485</c:v>
                </c:pt>
                <c:pt idx="850">
                  <c:v>7.8703703703703702</c:v>
                </c:pt>
                <c:pt idx="851">
                  <c:v>7.8703703703703702</c:v>
                </c:pt>
                <c:pt idx="852">
                  <c:v>7.8888888888888875</c:v>
                </c:pt>
                <c:pt idx="853">
                  <c:v>7.8888888888888875</c:v>
                </c:pt>
                <c:pt idx="854">
                  <c:v>7.9074074074074066</c:v>
                </c:pt>
                <c:pt idx="855">
                  <c:v>7.9074074074074066</c:v>
                </c:pt>
                <c:pt idx="856">
                  <c:v>7.9259259259259256</c:v>
                </c:pt>
                <c:pt idx="857">
                  <c:v>7.9259259259259256</c:v>
                </c:pt>
                <c:pt idx="858">
                  <c:v>7.9444444444444464</c:v>
                </c:pt>
                <c:pt idx="859">
                  <c:v>7.9444444444444464</c:v>
                </c:pt>
                <c:pt idx="860">
                  <c:v>7.9629629629629628</c:v>
                </c:pt>
                <c:pt idx="861">
                  <c:v>7.9629629629629628</c:v>
                </c:pt>
                <c:pt idx="862">
                  <c:v>7.9814814814814916</c:v>
                </c:pt>
                <c:pt idx="863">
                  <c:v>7.9814814814814916</c:v>
                </c:pt>
                <c:pt idx="864">
                  <c:v>8</c:v>
                </c:pt>
                <c:pt idx="865">
                  <c:v>8</c:v>
                </c:pt>
                <c:pt idx="866">
                  <c:v>8.018518518518519</c:v>
                </c:pt>
                <c:pt idx="867">
                  <c:v>8.018518518518519</c:v>
                </c:pt>
                <c:pt idx="868">
                  <c:v>8.0370370370370363</c:v>
                </c:pt>
                <c:pt idx="869">
                  <c:v>8.0370370370370363</c:v>
                </c:pt>
                <c:pt idx="870">
                  <c:v>8.0555555555555749</c:v>
                </c:pt>
                <c:pt idx="871">
                  <c:v>8.0555555555555749</c:v>
                </c:pt>
                <c:pt idx="872">
                  <c:v>8.0740740740740709</c:v>
                </c:pt>
                <c:pt idx="873">
                  <c:v>8.0740740740740709</c:v>
                </c:pt>
                <c:pt idx="874">
                  <c:v>8.0925925925926148</c:v>
                </c:pt>
                <c:pt idx="875">
                  <c:v>8.0925925925926148</c:v>
                </c:pt>
                <c:pt idx="876">
                  <c:v>8.1111111111110787</c:v>
                </c:pt>
                <c:pt idx="877">
                  <c:v>8.1111111111110787</c:v>
                </c:pt>
                <c:pt idx="878">
                  <c:v>8.1296296296296298</c:v>
                </c:pt>
                <c:pt idx="879">
                  <c:v>8.1296296296296298</c:v>
                </c:pt>
                <c:pt idx="880">
                  <c:v>8.1481481481481257</c:v>
                </c:pt>
                <c:pt idx="881">
                  <c:v>8.1481481481481257</c:v>
                </c:pt>
                <c:pt idx="882">
                  <c:v>8.1666666666666767</c:v>
                </c:pt>
                <c:pt idx="883">
                  <c:v>8.1666666666666767</c:v>
                </c:pt>
                <c:pt idx="884">
                  <c:v>8.1851851851851851</c:v>
                </c:pt>
                <c:pt idx="885">
                  <c:v>8.1851851851851851</c:v>
                </c:pt>
                <c:pt idx="886">
                  <c:v>8.2037037037036988</c:v>
                </c:pt>
                <c:pt idx="887">
                  <c:v>8.2037037037036988</c:v>
                </c:pt>
                <c:pt idx="888">
                  <c:v>8.2222222222222214</c:v>
                </c:pt>
                <c:pt idx="889">
                  <c:v>8.2222222222222214</c:v>
                </c:pt>
                <c:pt idx="890">
                  <c:v>8.2407407407407174</c:v>
                </c:pt>
                <c:pt idx="891">
                  <c:v>8.2407407407407174</c:v>
                </c:pt>
                <c:pt idx="892">
                  <c:v>8.2592592592592826</c:v>
                </c:pt>
                <c:pt idx="893">
                  <c:v>8.2592592592592826</c:v>
                </c:pt>
                <c:pt idx="894">
                  <c:v>8.2777777777777679</c:v>
                </c:pt>
                <c:pt idx="895">
                  <c:v>8.2777777777777679</c:v>
                </c:pt>
                <c:pt idx="896">
                  <c:v>8.2962962962963047</c:v>
                </c:pt>
                <c:pt idx="897">
                  <c:v>8.2962962962963047</c:v>
                </c:pt>
                <c:pt idx="898">
                  <c:v>8.3148148148148167</c:v>
                </c:pt>
                <c:pt idx="899">
                  <c:v>8.3148148148148167</c:v>
                </c:pt>
                <c:pt idx="900">
                  <c:v>8.3333333333333357</c:v>
                </c:pt>
                <c:pt idx="901">
                  <c:v>8.3333333333333357</c:v>
                </c:pt>
                <c:pt idx="902">
                  <c:v>8.3518518518518512</c:v>
                </c:pt>
                <c:pt idx="903">
                  <c:v>8.3518518518518512</c:v>
                </c:pt>
                <c:pt idx="904">
                  <c:v>8.3703703703703685</c:v>
                </c:pt>
                <c:pt idx="905">
                  <c:v>8.3703703703703685</c:v>
                </c:pt>
                <c:pt idx="906">
                  <c:v>8.3888888888888893</c:v>
                </c:pt>
                <c:pt idx="907">
                  <c:v>8.3888888888888893</c:v>
                </c:pt>
                <c:pt idx="908">
                  <c:v>8.4074074074074066</c:v>
                </c:pt>
                <c:pt idx="909">
                  <c:v>8.4074074074074066</c:v>
                </c:pt>
                <c:pt idx="910">
                  <c:v>8.4259259259259256</c:v>
                </c:pt>
                <c:pt idx="911">
                  <c:v>8.4259259259259256</c:v>
                </c:pt>
                <c:pt idx="912">
                  <c:v>8.4444444444444446</c:v>
                </c:pt>
                <c:pt idx="913">
                  <c:v>8.4444444444444446</c:v>
                </c:pt>
                <c:pt idx="914">
                  <c:v>8.4629629629629708</c:v>
                </c:pt>
                <c:pt idx="915">
                  <c:v>8.4629629629629708</c:v>
                </c:pt>
                <c:pt idx="916">
                  <c:v>8.481481481481481</c:v>
                </c:pt>
                <c:pt idx="917">
                  <c:v>8.481481481481481</c:v>
                </c:pt>
                <c:pt idx="918">
                  <c:v>8.5</c:v>
                </c:pt>
                <c:pt idx="919">
                  <c:v>8.5</c:v>
                </c:pt>
                <c:pt idx="920">
                  <c:v>8.518518518518519</c:v>
                </c:pt>
                <c:pt idx="921">
                  <c:v>8.518518518518519</c:v>
                </c:pt>
                <c:pt idx="922">
                  <c:v>8.5370370370370363</c:v>
                </c:pt>
                <c:pt idx="923">
                  <c:v>8.5370370370370363</c:v>
                </c:pt>
                <c:pt idx="924">
                  <c:v>8.5555555555555749</c:v>
                </c:pt>
                <c:pt idx="925">
                  <c:v>8.5555555555555749</c:v>
                </c:pt>
                <c:pt idx="926">
                  <c:v>8.5740740740740709</c:v>
                </c:pt>
                <c:pt idx="927">
                  <c:v>8.5740740740740709</c:v>
                </c:pt>
                <c:pt idx="928">
                  <c:v>8.5925925925926112</c:v>
                </c:pt>
                <c:pt idx="929">
                  <c:v>8.5925925925926112</c:v>
                </c:pt>
                <c:pt idx="930">
                  <c:v>8.6111111111110787</c:v>
                </c:pt>
                <c:pt idx="931">
                  <c:v>8.6111111111110787</c:v>
                </c:pt>
                <c:pt idx="932">
                  <c:v>8.6296296296296298</c:v>
                </c:pt>
                <c:pt idx="933">
                  <c:v>8.6296296296296298</c:v>
                </c:pt>
                <c:pt idx="934">
                  <c:v>8.6481481481481257</c:v>
                </c:pt>
                <c:pt idx="935">
                  <c:v>8.6481481481481257</c:v>
                </c:pt>
                <c:pt idx="936">
                  <c:v>8.6666666666666767</c:v>
                </c:pt>
                <c:pt idx="937">
                  <c:v>8.6666666666666767</c:v>
                </c:pt>
                <c:pt idx="938">
                  <c:v>8.6851851851851851</c:v>
                </c:pt>
                <c:pt idx="939">
                  <c:v>8.6851851851851851</c:v>
                </c:pt>
                <c:pt idx="940">
                  <c:v>8.7037037037036988</c:v>
                </c:pt>
                <c:pt idx="941">
                  <c:v>8.7037037037036988</c:v>
                </c:pt>
                <c:pt idx="942">
                  <c:v>8.7222222222222214</c:v>
                </c:pt>
                <c:pt idx="943">
                  <c:v>8.7222222222222214</c:v>
                </c:pt>
                <c:pt idx="944">
                  <c:v>8.7407407407407174</c:v>
                </c:pt>
                <c:pt idx="945">
                  <c:v>8.7407407407407174</c:v>
                </c:pt>
                <c:pt idx="946">
                  <c:v>8.7592592592592826</c:v>
                </c:pt>
                <c:pt idx="947">
                  <c:v>8.7592592592592826</c:v>
                </c:pt>
                <c:pt idx="948">
                  <c:v>8.7777777777777679</c:v>
                </c:pt>
                <c:pt idx="949">
                  <c:v>8.7777777777777679</c:v>
                </c:pt>
                <c:pt idx="950">
                  <c:v>8.7962962962963047</c:v>
                </c:pt>
                <c:pt idx="951">
                  <c:v>8.7962962962963047</c:v>
                </c:pt>
                <c:pt idx="952">
                  <c:v>8.8148148148148167</c:v>
                </c:pt>
                <c:pt idx="953">
                  <c:v>8.8148148148148167</c:v>
                </c:pt>
                <c:pt idx="954">
                  <c:v>8.8333333333333357</c:v>
                </c:pt>
                <c:pt idx="955">
                  <c:v>8.8333333333333357</c:v>
                </c:pt>
                <c:pt idx="956">
                  <c:v>8.8518518518518512</c:v>
                </c:pt>
                <c:pt idx="957">
                  <c:v>8.8518518518518512</c:v>
                </c:pt>
                <c:pt idx="958">
                  <c:v>8.8703703703703685</c:v>
                </c:pt>
                <c:pt idx="959">
                  <c:v>8.8703703703703685</c:v>
                </c:pt>
                <c:pt idx="960">
                  <c:v>8.8888888888888893</c:v>
                </c:pt>
                <c:pt idx="961">
                  <c:v>8.8888888888888893</c:v>
                </c:pt>
                <c:pt idx="962">
                  <c:v>8.9074074074074208</c:v>
                </c:pt>
                <c:pt idx="963">
                  <c:v>8.9074074074074208</c:v>
                </c:pt>
                <c:pt idx="964">
                  <c:v>8.9259259259259256</c:v>
                </c:pt>
                <c:pt idx="965">
                  <c:v>8.9259259259259256</c:v>
                </c:pt>
                <c:pt idx="966">
                  <c:v>8.9444444444444446</c:v>
                </c:pt>
                <c:pt idx="967">
                  <c:v>8.9444444444444446</c:v>
                </c:pt>
                <c:pt idx="968">
                  <c:v>8.9629629629629708</c:v>
                </c:pt>
                <c:pt idx="969">
                  <c:v>8.9629629629629708</c:v>
                </c:pt>
                <c:pt idx="970">
                  <c:v>8.981481481481481</c:v>
                </c:pt>
                <c:pt idx="971">
                  <c:v>8.981481481481481</c:v>
                </c:pt>
                <c:pt idx="972">
                  <c:v>9</c:v>
                </c:pt>
                <c:pt idx="973">
                  <c:v>9</c:v>
                </c:pt>
                <c:pt idx="974">
                  <c:v>9.018518518518519</c:v>
                </c:pt>
                <c:pt idx="975">
                  <c:v>9.018518518518519</c:v>
                </c:pt>
                <c:pt idx="976">
                  <c:v>9.0370370370370363</c:v>
                </c:pt>
                <c:pt idx="977">
                  <c:v>9.0370370370370363</c:v>
                </c:pt>
                <c:pt idx="978">
                  <c:v>9.0555555555555749</c:v>
                </c:pt>
                <c:pt idx="979">
                  <c:v>9.0555555555555749</c:v>
                </c:pt>
                <c:pt idx="980">
                  <c:v>9.0740740740740709</c:v>
                </c:pt>
                <c:pt idx="981">
                  <c:v>9.0740740740740709</c:v>
                </c:pt>
                <c:pt idx="982">
                  <c:v>9.0925925925926148</c:v>
                </c:pt>
                <c:pt idx="983">
                  <c:v>9.0925925925926148</c:v>
                </c:pt>
                <c:pt idx="984">
                  <c:v>9.1111111111110787</c:v>
                </c:pt>
                <c:pt idx="985">
                  <c:v>9.1111111111110787</c:v>
                </c:pt>
                <c:pt idx="986">
                  <c:v>9.1296296296296298</c:v>
                </c:pt>
                <c:pt idx="987">
                  <c:v>9.1296296296296298</c:v>
                </c:pt>
                <c:pt idx="988">
                  <c:v>9.1481481481481257</c:v>
                </c:pt>
                <c:pt idx="989">
                  <c:v>9.1481481481481257</c:v>
                </c:pt>
                <c:pt idx="990">
                  <c:v>9.1666666666666767</c:v>
                </c:pt>
                <c:pt idx="991">
                  <c:v>9.1666666666666767</c:v>
                </c:pt>
                <c:pt idx="992">
                  <c:v>9.1851851851851851</c:v>
                </c:pt>
                <c:pt idx="993">
                  <c:v>9.1851851851851851</c:v>
                </c:pt>
                <c:pt idx="994">
                  <c:v>9.2037037037036988</c:v>
                </c:pt>
                <c:pt idx="995">
                  <c:v>9.2037037037036988</c:v>
                </c:pt>
                <c:pt idx="996">
                  <c:v>9.2222222222222214</c:v>
                </c:pt>
                <c:pt idx="997">
                  <c:v>9.2222222222222214</c:v>
                </c:pt>
                <c:pt idx="998">
                  <c:v>9.2407407407407174</c:v>
                </c:pt>
                <c:pt idx="999">
                  <c:v>9.2407407407407174</c:v>
                </c:pt>
                <c:pt idx="1000">
                  <c:v>9.2592592592592826</c:v>
                </c:pt>
                <c:pt idx="1001">
                  <c:v>9.2592592592592826</c:v>
                </c:pt>
                <c:pt idx="1002">
                  <c:v>9.2777777777777679</c:v>
                </c:pt>
                <c:pt idx="1003">
                  <c:v>9.2777777777777679</c:v>
                </c:pt>
                <c:pt idx="1004">
                  <c:v>9.2962962962963047</c:v>
                </c:pt>
                <c:pt idx="1005">
                  <c:v>9.2962962962963047</c:v>
                </c:pt>
                <c:pt idx="1006">
                  <c:v>9.3148148148148167</c:v>
                </c:pt>
                <c:pt idx="1007">
                  <c:v>9.3148148148148167</c:v>
                </c:pt>
                <c:pt idx="1008">
                  <c:v>9.3333333333333357</c:v>
                </c:pt>
                <c:pt idx="1009">
                  <c:v>9.3333333333333357</c:v>
                </c:pt>
                <c:pt idx="1010">
                  <c:v>9.3518518518518512</c:v>
                </c:pt>
                <c:pt idx="1011">
                  <c:v>9.3518518518518512</c:v>
                </c:pt>
                <c:pt idx="1012">
                  <c:v>9.3703703703703685</c:v>
                </c:pt>
                <c:pt idx="1013">
                  <c:v>9.3703703703703685</c:v>
                </c:pt>
                <c:pt idx="1014">
                  <c:v>9.3888888888888893</c:v>
                </c:pt>
                <c:pt idx="1015">
                  <c:v>9.3888888888888893</c:v>
                </c:pt>
                <c:pt idx="1016">
                  <c:v>9.4074074074074066</c:v>
                </c:pt>
                <c:pt idx="1017">
                  <c:v>9.4074074074074066</c:v>
                </c:pt>
                <c:pt idx="1018">
                  <c:v>9.4259259259259256</c:v>
                </c:pt>
                <c:pt idx="1019">
                  <c:v>9.4259259259259256</c:v>
                </c:pt>
                <c:pt idx="1020">
                  <c:v>9.4444444444444446</c:v>
                </c:pt>
                <c:pt idx="1021">
                  <c:v>9.4444444444444446</c:v>
                </c:pt>
                <c:pt idx="1022">
                  <c:v>9.4629629629629708</c:v>
                </c:pt>
                <c:pt idx="1023">
                  <c:v>9.4629629629629708</c:v>
                </c:pt>
                <c:pt idx="1024">
                  <c:v>9.481481481481481</c:v>
                </c:pt>
                <c:pt idx="1025">
                  <c:v>9.481481481481481</c:v>
                </c:pt>
                <c:pt idx="1026">
                  <c:v>9.5</c:v>
                </c:pt>
                <c:pt idx="1027">
                  <c:v>9.5</c:v>
                </c:pt>
                <c:pt idx="1028">
                  <c:v>9.518518518518519</c:v>
                </c:pt>
                <c:pt idx="1029">
                  <c:v>9.518518518518519</c:v>
                </c:pt>
                <c:pt idx="1030">
                  <c:v>9.5370370370370363</c:v>
                </c:pt>
                <c:pt idx="1031">
                  <c:v>9.5370370370370363</c:v>
                </c:pt>
                <c:pt idx="1032">
                  <c:v>9.5555555555555749</c:v>
                </c:pt>
                <c:pt idx="1033">
                  <c:v>9.5555555555555749</c:v>
                </c:pt>
                <c:pt idx="1034">
                  <c:v>9.5740740740740709</c:v>
                </c:pt>
                <c:pt idx="1035">
                  <c:v>9.5740740740740709</c:v>
                </c:pt>
                <c:pt idx="1036">
                  <c:v>9.5925925925926112</c:v>
                </c:pt>
                <c:pt idx="1037">
                  <c:v>9.5925925925926112</c:v>
                </c:pt>
                <c:pt idx="1038">
                  <c:v>9.6111111111110787</c:v>
                </c:pt>
                <c:pt idx="1039">
                  <c:v>9.6111111111110787</c:v>
                </c:pt>
                <c:pt idx="1040">
                  <c:v>9.6296296296296298</c:v>
                </c:pt>
                <c:pt idx="1041">
                  <c:v>9.6296296296296298</c:v>
                </c:pt>
                <c:pt idx="1042">
                  <c:v>9.6481481481481257</c:v>
                </c:pt>
                <c:pt idx="1043">
                  <c:v>9.6481481481481257</c:v>
                </c:pt>
                <c:pt idx="1044">
                  <c:v>9.6666666666666767</c:v>
                </c:pt>
                <c:pt idx="1045">
                  <c:v>9.6666666666666767</c:v>
                </c:pt>
                <c:pt idx="1046">
                  <c:v>9.6851851851851851</c:v>
                </c:pt>
                <c:pt idx="1047">
                  <c:v>9.6851851851851851</c:v>
                </c:pt>
                <c:pt idx="1048">
                  <c:v>9.7037037037036988</c:v>
                </c:pt>
                <c:pt idx="1049">
                  <c:v>9.7037037037036988</c:v>
                </c:pt>
                <c:pt idx="1050">
                  <c:v>9.7222222222222214</c:v>
                </c:pt>
                <c:pt idx="1051">
                  <c:v>9.7222222222222214</c:v>
                </c:pt>
                <c:pt idx="1052">
                  <c:v>9.7407407407407174</c:v>
                </c:pt>
                <c:pt idx="1053">
                  <c:v>9.7407407407407174</c:v>
                </c:pt>
                <c:pt idx="1054">
                  <c:v>9.7592592592592826</c:v>
                </c:pt>
                <c:pt idx="1055">
                  <c:v>9.7592592592592826</c:v>
                </c:pt>
                <c:pt idx="1056">
                  <c:v>9.7777777777777679</c:v>
                </c:pt>
                <c:pt idx="1057">
                  <c:v>9.7777777777777679</c:v>
                </c:pt>
                <c:pt idx="1058">
                  <c:v>9.7962962962963047</c:v>
                </c:pt>
                <c:pt idx="1059">
                  <c:v>9.7962962962963047</c:v>
                </c:pt>
                <c:pt idx="1060">
                  <c:v>9.8148148148148167</c:v>
                </c:pt>
                <c:pt idx="1061">
                  <c:v>9.8148148148148167</c:v>
                </c:pt>
                <c:pt idx="1062">
                  <c:v>9.8333333333333357</c:v>
                </c:pt>
                <c:pt idx="1063">
                  <c:v>9.8333333333333357</c:v>
                </c:pt>
                <c:pt idx="1064">
                  <c:v>9.8518518518518512</c:v>
                </c:pt>
                <c:pt idx="1065">
                  <c:v>9.8518518518518512</c:v>
                </c:pt>
                <c:pt idx="1066">
                  <c:v>9.8703703703703685</c:v>
                </c:pt>
                <c:pt idx="1067">
                  <c:v>9.8703703703703685</c:v>
                </c:pt>
                <c:pt idx="1068">
                  <c:v>9.8888888888888893</c:v>
                </c:pt>
                <c:pt idx="1069">
                  <c:v>9.8888888888888893</c:v>
                </c:pt>
                <c:pt idx="1070">
                  <c:v>9.9074074074074208</c:v>
                </c:pt>
                <c:pt idx="1071">
                  <c:v>9.9074074074074208</c:v>
                </c:pt>
                <c:pt idx="1072">
                  <c:v>9.9259259259259256</c:v>
                </c:pt>
                <c:pt idx="1073">
                  <c:v>9.9259259259259256</c:v>
                </c:pt>
                <c:pt idx="1074">
                  <c:v>9.9444444444444446</c:v>
                </c:pt>
                <c:pt idx="1075">
                  <c:v>9.9444444444444446</c:v>
                </c:pt>
                <c:pt idx="1076">
                  <c:v>9.9629629629629708</c:v>
                </c:pt>
                <c:pt idx="1077">
                  <c:v>9.9629629629629708</c:v>
                </c:pt>
                <c:pt idx="1078">
                  <c:v>9.981481481481481</c:v>
                </c:pt>
                <c:pt idx="1079">
                  <c:v>9.981481481481481</c:v>
                </c:pt>
                <c:pt idx="1080">
                  <c:v>11</c:v>
                </c:pt>
                <c:pt idx="1081">
                  <c:v>11</c:v>
                </c:pt>
                <c:pt idx="1082">
                  <c:v>11.018518518518519</c:v>
                </c:pt>
                <c:pt idx="1083">
                  <c:v>11.018518518518519</c:v>
                </c:pt>
                <c:pt idx="1084">
                  <c:v>11.037037037037036</c:v>
                </c:pt>
                <c:pt idx="1085">
                  <c:v>11.037037037037036</c:v>
                </c:pt>
                <c:pt idx="1086">
                  <c:v>11.055555555555577</c:v>
                </c:pt>
                <c:pt idx="1087">
                  <c:v>11.055555555555577</c:v>
                </c:pt>
                <c:pt idx="1088">
                  <c:v>11.074074074074073</c:v>
                </c:pt>
                <c:pt idx="1089">
                  <c:v>11.074074074074073</c:v>
                </c:pt>
                <c:pt idx="1090">
                  <c:v>11.092592592592618</c:v>
                </c:pt>
                <c:pt idx="1091">
                  <c:v>11.092592592592618</c:v>
                </c:pt>
                <c:pt idx="1092">
                  <c:v>11.111111111111086</c:v>
                </c:pt>
                <c:pt idx="1093">
                  <c:v>11.111111111111086</c:v>
                </c:pt>
                <c:pt idx="1094">
                  <c:v>11.129629629629648</c:v>
                </c:pt>
                <c:pt idx="1095">
                  <c:v>11.129629629629648</c:v>
                </c:pt>
                <c:pt idx="1096">
                  <c:v>11.148148148148129</c:v>
                </c:pt>
                <c:pt idx="1097">
                  <c:v>11.148148148148129</c:v>
                </c:pt>
                <c:pt idx="1098">
                  <c:v>11.166666666666686</c:v>
                </c:pt>
                <c:pt idx="1099">
                  <c:v>11.166666666666686</c:v>
                </c:pt>
                <c:pt idx="1100">
                  <c:v>11.185185185185185</c:v>
                </c:pt>
                <c:pt idx="1101">
                  <c:v>11.185185185185185</c:v>
                </c:pt>
                <c:pt idx="1102">
                  <c:v>11.203703703703701</c:v>
                </c:pt>
                <c:pt idx="1103">
                  <c:v>11.203703703703701</c:v>
                </c:pt>
                <c:pt idx="1104">
                  <c:v>11.222222222222221</c:v>
                </c:pt>
                <c:pt idx="1105">
                  <c:v>11.222222222222221</c:v>
                </c:pt>
                <c:pt idx="1106">
                  <c:v>11.240740740740721</c:v>
                </c:pt>
                <c:pt idx="1107">
                  <c:v>11.240740740740721</c:v>
                </c:pt>
                <c:pt idx="1108">
                  <c:v>11.259259259259284</c:v>
                </c:pt>
                <c:pt idx="1109">
                  <c:v>11.259259259259284</c:v>
                </c:pt>
                <c:pt idx="1110">
                  <c:v>11.277777777777768</c:v>
                </c:pt>
                <c:pt idx="1111">
                  <c:v>11.277777777777768</c:v>
                </c:pt>
                <c:pt idx="1112">
                  <c:v>11.296296296296306</c:v>
                </c:pt>
                <c:pt idx="1113">
                  <c:v>11.296296296296306</c:v>
                </c:pt>
                <c:pt idx="1114">
                  <c:v>11.31481481481482</c:v>
                </c:pt>
                <c:pt idx="1115">
                  <c:v>11.31481481481482</c:v>
                </c:pt>
                <c:pt idx="1116">
                  <c:v>11.333333333333334</c:v>
                </c:pt>
                <c:pt idx="1117">
                  <c:v>11.333333333333334</c:v>
                </c:pt>
                <c:pt idx="1118">
                  <c:v>11.351851851851851</c:v>
                </c:pt>
                <c:pt idx="1119">
                  <c:v>11.351851851851851</c:v>
                </c:pt>
                <c:pt idx="1120">
                  <c:v>11.370370370370368</c:v>
                </c:pt>
                <c:pt idx="1121">
                  <c:v>11.370370370370368</c:v>
                </c:pt>
                <c:pt idx="1122">
                  <c:v>11.388888888888889</c:v>
                </c:pt>
                <c:pt idx="1123">
                  <c:v>11.388888888888889</c:v>
                </c:pt>
                <c:pt idx="1124">
                  <c:v>11.407407407407424</c:v>
                </c:pt>
                <c:pt idx="1125">
                  <c:v>11.407407407407424</c:v>
                </c:pt>
                <c:pt idx="1126">
                  <c:v>11.425925925925926</c:v>
                </c:pt>
                <c:pt idx="1127">
                  <c:v>11.425925925925926</c:v>
                </c:pt>
                <c:pt idx="1128">
                  <c:v>11.444444444444446</c:v>
                </c:pt>
                <c:pt idx="1129">
                  <c:v>11.444444444444446</c:v>
                </c:pt>
                <c:pt idx="1130">
                  <c:v>11.462962962962974</c:v>
                </c:pt>
                <c:pt idx="1131">
                  <c:v>11.462962962962974</c:v>
                </c:pt>
                <c:pt idx="1132">
                  <c:v>11.481481481481481</c:v>
                </c:pt>
                <c:pt idx="1133">
                  <c:v>11.481481481481481</c:v>
                </c:pt>
                <c:pt idx="1134">
                  <c:v>11.5</c:v>
                </c:pt>
                <c:pt idx="1135">
                  <c:v>11.5</c:v>
                </c:pt>
                <c:pt idx="1136">
                  <c:v>11.518518518518519</c:v>
                </c:pt>
                <c:pt idx="1137">
                  <c:v>11.518518518518519</c:v>
                </c:pt>
                <c:pt idx="1138">
                  <c:v>11.537037037037036</c:v>
                </c:pt>
                <c:pt idx="1139">
                  <c:v>11.537037037037036</c:v>
                </c:pt>
                <c:pt idx="1140">
                  <c:v>11.555555555555577</c:v>
                </c:pt>
                <c:pt idx="1141">
                  <c:v>11.555555555555577</c:v>
                </c:pt>
                <c:pt idx="1142">
                  <c:v>11.574074074074073</c:v>
                </c:pt>
                <c:pt idx="1143">
                  <c:v>11.574074074074073</c:v>
                </c:pt>
                <c:pt idx="1144">
                  <c:v>11.592592592592615</c:v>
                </c:pt>
                <c:pt idx="1145">
                  <c:v>11.592592592592615</c:v>
                </c:pt>
                <c:pt idx="1146">
                  <c:v>11.611111111111086</c:v>
                </c:pt>
                <c:pt idx="1147">
                  <c:v>11.611111111111086</c:v>
                </c:pt>
                <c:pt idx="1148">
                  <c:v>11.629629629629648</c:v>
                </c:pt>
                <c:pt idx="1149">
                  <c:v>11.629629629629648</c:v>
                </c:pt>
                <c:pt idx="1150">
                  <c:v>11.648148148148129</c:v>
                </c:pt>
                <c:pt idx="1151">
                  <c:v>11.648148148148129</c:v>
                </c:pt>
                <c:pt idx="1152">
                  <c:v>11.666666666666686</c:v>
                </c:pt>
                <c:pt idx="1153">
                  <c:v>11.666666666666686</c:v>
                </c:pt>
                <c:pt idx="1154">
                  <c:v>11.685185185185185</c:v>
                </c:pt>
                <c:pt idx="1155">
                  <c:v>11.685185185185185</c:v>
                </c:pt>
                <c:pt idx="1156">
                  <c:v>11.703703703703701</c:v>
                </c:pt>
                <c:pt idx="1157">
                  <c:v>11.703703703703701</c:v>
                </c:pt>
                <c:pt idx="1158">
                  <c:v>11.722222222222221</c:v>
                </c:pt>
                <c:pt idx="1159">
                  <c:v>11.722222222222221</c:v>
                </c:pt>
                <c:pt idx="1160">
                  <c:v>11.740740740740721</c:v>
                </c:pt>
                <c:pt idx="1161">
                  <c:v>11.740740740740721</c:v>
                </c:pt>
                <c:pt idx="1162">
                  <c:v>11.759259259259284</c:v>
                </c:pt>
                <c:pt idx="1163">
                  <c:v>11.759259259259284</c:v>
                </c:pt>
                <c:pt idx="1164">
                  <c:v>11.777777777777768</c:v>
                </c:pt>
                <c:pt idx="1165">
                  <c:v>11.777777777777768</c:v>
                </c:pt>
                <c:pt idx="1166">
                  <c:v>11.796296296296306</c:v>
                </c:pt>
                <c:pt idx="1167">
                  <c:v>11.796296296296306</c:v>
                </c:pt>
                <c:pt idx="1168">
                  <c:v>11.81481481481482</c:v>
                </c:pt>
                <c:pt idx="1169">
                  <c:v>11.81481481481482</c:v>
                </c:pt>
                <c:pt idx="1170">
                  <c:v>11.833333333333334</c:v>
                </c:pt>
                <c:pt idx="1171">
                  <c:v>11.833333333333334</c:v>
                </c:pt>
                <c:pt idx="1172">
                  <c:v>11.851851851851851</c:v>
                </c:pt>
                <c:pt idx="1173">
                  <c:v>11.851851851851851</c:v>
                </c:pt>
                <c:pt idx="1174">
                  <c:v>11.870370370370368</c:v>
                </c:pt>
                <c:pt idx="1175">
                  <c:v>11.870370370370368</c:v>
                </c:pt>
                <c:pt idx="1176">
                  <c:v>11.888888888888889</c:v>
                </c:pt>
                <c:pt idx="1177">
                  <c:v>11.888888888888889</c:v>
                </c:pt>
                <c:pt idx="1178">
                  <c:v>11.907407407407424</c:v>
                </c:pt>
                <c:pt idx="1179">
                  <c:v>11.907407407407424</c:v>
                </c:pt>
                <c:pt idx="1180">
                  <c:v>11.925925925925926</c:v>
                </c:pt>
                <c:pt idx="1181">
                  <c:v>11.925925925925926</c:v>
                </c:pt>
                <c:pt idx="1182">
                  <c:v>11.944444444444446</c:v>
                </c:pt>
                <c:pt idx="1183">
                  <c:v>11.944444444444446</c:v>
                </c:pt>
                <c:pt idx="1184">
                  <c:v>11.962962962962974</c:v>
                </c:pt>
                <c:pt idx="1185">
                  <c:v>11.962962962962974</c:v>
                </c:pt>
                <c:pt idx="1186">
                  <c:v>11.981481481481481</c:v>
                </c:pt>
                <c:pt idx="1187">
                  <c:v>11.981481481481481</c:v>
                </c:pt>
                <c:pt idx="1188">
                  <c:v>12</c:v>
                </c:pt>
                <c:pt idx="1189">
                  <c:v>12</c:v>
                </c:pt>
                <c:pt idx="1190">
                  <c:v>12.018518518518519</c:v>
                </c:pt>
                <c:pt idx="1191">
                  <c:v>12.018518518518519</c:v>
                </c:pt>
                <c:pt idx="1192">
                  <c:v>12.037037037037036</c:v>
                </c:pt>
                <c:pt idx="1193">
                  <c:v>12.037037037037036</c:v>
                </c:pt>
                <c:pt idx="1194">
                  <c:v>12.055555555555577</c:v>
                </c:pt>
                <c:pt idx="1195">
                  <c:v>12.055555555555577</c:v>
                </c:pt>
                <c:pt idx="1196">
                  <c:v>12.074074074074073</c:v>
                </c:pt>
                <c:pt idx="1197">
                  <c:v>12.074074074074073</c:v>
                </c:pt>
                <c:pt idx="1198">
                  <c:v>12.092592592592618</c:v>
                </c:pt>
                <c:pt idx="1199">
                  <c:v>12.092592592592618</c:v>
                </c:pt>
                <c:pt idx="1200">
                  <c:v>12.111111111111086</c:v>
                </c:pt>
                <c:pt idx="1201">
                  <c:v>12.111111111111086</c:v>
                </c:pt>
                <c:pt idx="1202">
                  <c:v>12.129629629629648</c:v>
                </c:pt>
                <c:pt idx="1203">
                  <c:v>12.129629629629648</c:v>
                </c:pt>
                <c:pt idx="1204">
                  <c:v>12.148148148148129</c:v>
                </c:pt>
                <c:pt idx="1205">
                  <c:v>12.148148148148129</c:v>
                </c:pt>
                <c:pt idx="1206">
                  <c:v>12.166666666666686</c:v>
                </c:pt>
                <c:pt idx="1207">
                  <c:v>12.166666666666686</c:v>
                </c:pt>
                <c:pt idx="1208">
                  <c:v>12.185185185185185</c:v>
                </c:pt>
                <c:pt idx="1209">
                  <c:v>12.185185185185185</c:v>
                </c:pt>
                <c:pt idx="1210">
                  <c:v>12.203703703703701</c:v>
                </c:pt>
                <c:pt idx="1211">
                  <c:v>12.203703703703701</c:v>
                </c:pt>
                <c:pt idx="1212">
                  <c:v>12.222222222222221</c:v>
                </c:pt>
                <c:pt idx="1213">
                  <c:v>12.222222222222221</c:v>
                </c:pt>
                <c:pt idx="1214">
                  <c:v>12.240740740740721</c:v>
                </c:pt>
                <c:pt idx="1215">
                  <c:v>12.240740740740721</c:v>
                </c:pt>
                <c:pt idx="1216">
                  <c:v>12.259259259259284</c:v>
                </c:pt>
                <c:pt idx="1217">
                  <c:v>12.259259259259284</c:v>
                </c:pt>
                <c:pt idx="1218">
                  <c:v>12.277777777777768</c:v>
                </c:pt>
                <c:pt idx="1219">
                  <c:v>12.277777777777768</c:v>
                </c:pt>
                <c:pt idx="1220">
                  <c:v>12.296296296296306</c:v>
                </c:pt>
                <c:pt idx="1221">
                  <c:v>12.296296296296306</c:v>
                </c:pt>
                <c:pt idx="1222">
                  <c:v>12.31481481481482</c:v>
                </c:pt>
                <c:pt idx="1223">
                  <c:v>12.31481481481482</c:v>
                </c:pt>
                <c:pt idx="1224">
                  <c:v>12.333333333333334</c:v>
                </c:pt>
                <c:pt idx="1225">
                  <c:v>12.333333333333334</c:v>
                </c:pt>
                <c:pt idx="1226">
                  <c:v>12.351851851851851</c:v>
                </c:pt>
                <c:pt idx="1227">
                  <c:v>12.351851851851851</c:v>
                </c:pt>
                <c:pt idx="1228">
                  <c:v>12.370370370370368</c:v>
                </c:pt>
                <c:pt idx="1229">
                  <c:v>12.370370370370368</c:v>
                </c:pt>
                <c:pt idx="1230">
                  <c:v>12.388888888888889</c:v>
                </c:pt>
                <c:pt idx="1231">
                  <c:v>12.388888888888889</c:v>
                </c:pt>
                <c:pt idx="1232">
                  <c:v>12.407407407407424</c:v>
                </c:pt>
                <c:pt idx="1233">
                  <c:v>12.407407407407424</c:v>
                </c:pt>
                <c:pt idx="1234">
                  <c:v>12.425925925925926</c:v>
                </c:pt>
                <c:pt idx="1235">
                  <c:v>12.425925925925926</c:v>
                </c:pt>
                <c:pt idx="1236">
                  <c:v>12.444444444444446</c:v>
                </c:pt>
                <c:pt idx="1237">
                  <c:v>12.444444444444446</c:v>
                </c:pt>
                <c:pt idx="1238">
                  <c:v>12.462962962962974</c:v>
                </c:pt>
                <c:pt idx="1239">
                  <c:v>12.462962962962974</c:v>
                </c:pt>
                <c:pt idx="1240">
                  <c:v>12.481481481481481</c:v>
                </c:pt>
                <c:pt idx="1241">
                  <c:v>12.481481481481481</c:v>
                </c:pt>
                <c:pt idx="1242">
                  <c:v>12.5</c:v>
                </c:pt>
                <c:pt idx="1243">
                  <c:v>12.5</c:v>
                </c:pt>
                <c:pt idx="1244">
                  <c:v>12.518518518518519</c:v>
                </c:pt>
                <c:pt idx="1245">
                  <c:v>12.518518518518519</c:v>
                </c:pt>
                <c:pt idx="1246">
                  <c:v>12.537037037037036</c:v>
                </c:pt>
                <c:pt idx="1247">
                  <c:v>12.537037037037036</c:v>
                </c:pt>
                <c:pt idx="1248">
                  <c:v>12.555555555555577</c:v>
                </c:pt>
                <c:pt idx="1249">
                  <c:v>12.555555555555577</c:v>
                </c:pt>
                <c:pt idx="1250">
                  <c:v>12.574074074074073</c:v>
                </c:pt>
                <c:pt idx="1251">
                  <c:v>12.574074074074073</c:v>
                </c:pt>
                <c:pt idx="1252">
                  <c:v>12.592592592592615</c:v>
                </c:pt>
                <c:pt idx="1253">
                  <c:v>12.592592592592615</c:v>
                </c:pt>
                <c:pt idx="1254">
                  <c:v>12.611111111111086</c:v>
                </c:pt>
                <c:pt idx="1255">
                  <c:v>12.611111111111086</c:v>
                </c:pt>
                <c:pt idx="1256">
                  <c:v>12.629629629629648</c:v>
                </c:pt>
                <c:pt idx="1257">
                  <c:v>12.629629629629648</c:v>
                </c:pt>
                <c:pt idx="1258">
                  <c:v>12.648148148148129</c:v>
                </c:pt>
                <c:pt idx="1259">
                  <c:v>12.648148148148129</c:v>
                </c:pt>
                <c:pt idx="1260">
                  <c:v>12.666666666666686</c:v>
                </c:pt>
                <c:pt idx="1261">
                  <c:v>12.666666666666686</c:v>
                </c:pt>
                <c:pt idx="1262">
                  <c:v>12.685185185185185</c:v>
                </c:pt>
                <c:pt idx="1263">
                  <c:v>12.685185185185185</c:v>
                </c:pt>
                <c:pt idx="1264">
                  <c:v>12.703703703703701</c:v>
                </c:pt>
                <c:pt idx="1265">
                  <c:v>12.703703703703701</c:v>
                </c:pt>
                <c:pt idx="1266">
                  <c:v>12.722222222222221</c:v>
                </c:pt>
                <c:pt idx="1267">
                  <c:v>12.722222222222221</c:v>
                </c:pt>
                <c:pt idx="1268">
                  <c:v>12.740740740740721</c:v>
                </c:pt>
                <c:pt idx="1269">
                  <c:v>12.740740740740721</c:v>
                </c:pt>
                <c:pt idx="1270">
                  <c:v>12.759259259259284</c:v>
                </c:pt>
                <c:pt idx="1271">
                  <c:v>12.759259259259284</c:v>
                </c:pt>
                <c:pt idx="1272">
                  <c:v>12.777777777777768</c:v>
                </c:pt>
                <c:pt idx="1273">
                  <c:v>12.777777777777768</c:v>
                </c:pt>
                <c:pt idx="1274">
                  <c:v>12.796296296296306</c:v>
                </c:pt>
                <c:pt idx="1275">
                  <c:v>12.796296296296306</c:v>
                </c:pt>
                <c:pt idx="1276">
                  <c:v>12.81481481481482</c:v>
                </c:pt>
                <c:pt idx="1277">
                  <c:v>12.81481481481482</c:v>
                </c:pt>
                <c:pt idx="1278">
                  <c:v>12.833333333333334</c:v>
                </c:pt>
                <c:pt idx="1279">
                  <c:v>12.833333333333334</c:v>
                </c:pt>
                <c:pt idx="1280">
                  <c:v>12.851851851851851</c:v>
                </c:pt>
                <c:pt idx="1281">
                  <c:v>12.851851851851851</c:v>
                </c:pt>
                <c:pt idx="1282">
                  <c:v>12.870370370370368</c:v>
                </c:pt>
                <c:pt idx="1283">
                  <c:v>12.870370370370368</c:v>
                </c:pt>
                <c:pt idx="1284">
                  <c:v>12.888888888888889</c:v>
                </c:pt>
                <c:pt idx="1285">
                  <c:v>12.888888888888889</c:v>
                </c:pt>
                <c:pt idx="1286">
                  <c:v>12.907407407407424</c:v>
                </c:pt>
                <c:pt idx="1287">
                  <c:v>12.907407407407424</c:v>
                </c:pt>
                <c:pt idx="1288">
                  <c:v>12.925925925925926</c:v>
                </c:pt>
                <c:pt idx="1289">
                  <c:v>12.925925925925926</c:v>
                </c:pt>
                <c:pt idx="1290">
                  <c:v>12.944444444444446</c:v>
                </c:pt>
                <c:pt idx="1291">
                  <c:v>12.944444444444446</c:v>
                </c:pt>
                <c:pt idx="1292">
                  <c:v>12.962962962962974</c:v>
                </c:pt>
                <c:pt idx="1293">
                  <c:v>12.962962962962974</c:v>
                </c:pt>
                <c:pt idx="1294">
                  <c:v>12.981481481481481</c:v>
                </c:pt>
                <c:pt idx="1295">
                  <c:v>12.981481481481481</c:v>
                </c:pt>
                <c:pt idx="1296">
                  <c:v>15</c:v>
                </c:pt>
                <c:pt idx="1297">
                  <c:v>15</c:v>
                </c:pt>
                <c:pt idx="1298">
                  <c:v>15.018518518518519</c:v>
                </c:pt>
                <c:pt idx="1299">
                  <c:v>15.018518518518519</c:v>
                </c:pt>
                <c:pt idx="1300">
                  <c:v>15.037037037037036</c:v>
                </c:pt>
                <c:pt idx="1301">
                  <c:v>15.037037037037036</c:v>
                </c:pt>
                <c:pt idx="1302">
                  <c:v>15.055555555555577</c:v>
                </c:pt>
                <c:pt idx="1303">
                  <c:v>15.055555555555577</c:v>
                </c:pt>
                <c:pt idx="1304">
                  <c:v>15.074074074074073</c:v>
                </c:pt>
                <c:pt idx="1305">
                  <c:v>15.074074074074073</c:v>
                </c:pt>
                <c:pt idx="1306">
                  <c:v>15.092592592592618</c:v>
                </c:pt>
                <c:pt idx="1307">
                  <c:v>15.092592592592618</c:v>
                </c:pt>
                <c:pt idx="1308">
                  <c:v>15.111111111111086</c:v>
                </c:pt>
                <c:pt idx="1309">
                  <c:v>15.111111111111086</c:v>
                </c:pt>
                <c:pt idx="1310">
                  <c:v>15.129629629629648</c:v>
                </c:pt>
                <c:pt idx="1311">
                  <c:v>15.129629629629648</c:v>
                </c:pt>
                <c:pt idx="1312">
                  <c:v>15.148148148148129</c:v>
                </c:pt>
                <c:pt idx="1313">
                  <c:v>15.148148148148129</c:v>
                </c:pt>
                <c:pt idx="1314">
                  <c:v>15.166666666666686</c:v>
                </c:pt>
                <c:pt idx="1315">
                  <c:v>15.166666666666686</c:v>
                </c:pt>
                <c:pt idx="1316">
                  <c:v>15.185185185185185</c:v>
                </c:pt>
                <c:pt idx="1317">
                  <c:v>15.185185185185185</c:v>
                </c:pt>
                <c:pt idx="1318">
                  <c:v>15.203703703703701</c:v>
                </c:pt>
                <c:pt idx="1319">
                  <c:v>15.203703703703701</c:v>
                </c:pt>
                <c:pt idx="1320">
                  <c:v>15.222222222222221</c:v>
                </c:pt>
                <c:pt idx="1321">
                  <c:v>15.222222222222221</c:v>
                </c:pt>
                <c:pt idx="1322">
                  <c:v>15.240740740740721</c:v>
                </c:pt>
                <c:pt idx="1323">
                  <c:v>15.240740740740721</c:v>
                </c:pt>
                <c:pt idx="1324">
                  <c:v>15.259259259259284</c:v>
                </c:pt>
                <c:pt idx="1325">
                  <c:v>15.259259259259284</c:v>
                </c:pt>
                <c:pt idx="1326">
                  <c:v>15.277777777777768</c:v>
                </c:pt>
                <c:pt idx="1327">
                  <c:v>15.277777777777768</c:v>
                </c:pt>
                <c:pt idx="1328">
                  <c:v>15.296296296296306</c:v>
                </c:pt>
                <c:pt idx="1329">
                  <c:v>15.296296296296306</c:v>
                </c:pt>
                <c:pt idx="1330">
                  <c:v>15.31481481481482</c:v>
                </c:pt>
                <c:pt idx="1331">
                  <c:v>15.31481481481482</c:v>
                </c:pt>
                <c:pt idx="1332">
                  <c:v>15.333333333333334</c:v>
                </c:pt>
                <c:pt idx="1333">
                  <c:v>15.333333333333334</c:v>
                </c:pt>
                <c:pt idx="1334">
                  <c:v>15.351851851851851</c:v>
                </c:pt>
                <c:pt idx="1335">
                  <c:v>15.351851851851851</c:v>
                </c:pt>
                <c:pt idx="1336">
                  <c:v>15.370370370370368</c:v>
                </c:pt>
                <c:pt idx="1337">
                  <c:v>15.370370370370368</c:v>
                </c:pt>
                <c:pt idx="1338">
                  <c:v>15.388888888888889</c:v>
                </c:pt>
                <c:pt idx="1339">
                  <c:v>15.388888888888889</c:v>
                </c:pt>
                <c:pt idx="1340">
                  <c:v>15.407407407407424</c:v>
                </c:pt>
                <c:pt idx="1341">
                  <c:v>15.407407407407424</c:v>
                </c:pt>
                <c:pt idx="1342">
                  <c:v>15.425925925925926</c:v>
                </c:pt>
                <c:pt idx="1343">
                  <c:v>15.425925925925926</c:v>
                </c:pt>
                <c:pt idx="1344">
                  <c:v>15.444444444444446</c:v>
                </c:pt>
                <c:pt idx="1345">
                  <c:v>15.444444444444446</c:v>
                </c:pt>
                <c:pt idx="1346">
                  <c:v>15.462962962962974</c:v>
                </c:pt>
                <c:pt idx="1347">
                  <c:v>15.462962962962974</c:v>
                </c:pt>
                <c:pt idx="1348">
                  <c:v>15.481481481481481</c:v>
                </c:pt>
                <c:pt idx="1349">
                  <c:v>15.481481481481481</c:v>
                </c:pt>
                <c:pt idx="1350">
                  <c:v>15.5</c:v>
                </c:pt>
                <c:pt idx="1351">
                  <c:v>15.5</c:v>
                </c:pt>
                <c:pt idx="1352">
                  <c:v>15.518518518518519</c:v>
                </c:pt>
                <c:pt idx="1353">
                  <c:v>15.518518518518519</c:v>
                </c:pt>
                <c:pt idx="1354">
                  <c:v>15.537037037037036</c:v>
                </c:pt>
                <c:pt idx="1355">
                  <c:v>15.537037037037036</c:v>
                </c:pt>
                <c:pt idx="1356">
                  <c:v>15.555555555555577</c:v>
                </c:pt>
                <c:pt idx="1357">
                  <c:v>15.555555555555577</c:v>
                </c:pt>
                <c:pt idx="1358">
                  <c:v>15.574074074074073</c:v>
                </c:pt>
                <c:pt idx="1359">
                  <c:v>15.574074074074073</c:v>
                </c:pt>
                <c:pt idx="1360">
                  <c:v>15.592592592592615</c:v>
                </c:pt>
                <c:pt idx="1361">
                  <c:v>15.592592592592615</c:v>
                </c:pt>
                <c:pt idx="1362">
                  <c:v>15.611111111111086</c:v>
                </c:pt>
                <c:pt idx="1363">
                  <c:v>15.611111111111086</c:v>
                </c:pt>
                <c:pt idx="1364">
                  <c:v>15.629629629629648</c:v>
                </c:pt>
                <c:pt idx="1365">
                  <c:v>15.629629629629648</c:v>
                </c:pt>
                <c:pt idx="1366">
                  <c:v>15.648148148148129</c:v>
                </c:pt>
                <c:pt idx="1367">
                  <c:v>15.648148148148129</c:v>
                </c:pt>
                <c:pt idx="1368">
                  <c:v>15.666666666666686</c:v>
                </c:pt>
                <c:pt idx="1369">
                  <c:v>15.666666666666686</c:v>
                </c:pt>
                <c:pt idx="1370">
                  <c:v>15.685185185185185</c:v>
                </c:pt>
                <c:pt idx="1371">
                  <c:v>15.685185185185185</c:v>
                </c:pt>
                <c:pt idx="1372">
                  <c:v>15.703703703703701</c:v>
                </c:pt>
                <c:pt idx="1373">
                  <c:v>15.703703703703701</c:v>
                </c:pt>
                <c:pt idx="1374">
                  <c:v>15.722222222222221</c:v>
                </c:pt>
                <c:pt idx="1375">
                  <c:v>15.722222222222221</c:v>
                </c:pt>
                <c:pt idx="1376">
                  <c:v>15.740740740740721</c:v>
                </c:pt>
                <c:pt idx="1377">
                  <c:v>15.740740740740721</c:v>
                </c:pt>
                <c:pt idx="1378">
                  <c:v>15.759259259259284</c:v>
                </c:pt>
                <c:pt idx="1379">
                  <c:v>15.759259259259284</c:v>
                </c:pt>
                <c:pt idx="1380">
                  <c:v>15.777777777777768</c:v>
                </c:pt>
                <c:pt idx="1381">
                  <c:v>15.777777777777768</c:v>
                </c:pt>
                <c:pt idx="1382">
                  <c:v>15.796296296296306</c:v>
                </c:pt>
                <c:pt idx="1383">
                  <c:v>15.796296296296306</c:v>
                </c:pt>
                <c:pt idx="1384">
                  <c:v>15.81481481481482</c:v>
                </c:pt>
                <c:pt idx="1385">
                  <c:v>15.81481481481482</c:v>
                </c:pt>
                <c:pt idx="1386">
                  <c:v>15.833333333333334</c:v>
                </c:pt>
                <c:pt idx="1387">
                  <c:v>15.833333333333334</c:v>
                </c:pt>
                <c:pt idx="1388">
                  <c:v>15.851851851851851</c:v>
                </c:pt>
                <c:pt idx="1389">
                  <c:v>15.851851851851851</c:v>
                </c:pt>
                <c:pt idx="1390">
                  <c:v>15.870370370370368</c:v>
                </c:pt>
                <c:pt idx="1391">
                  <c:v>15.870370370370368</c:v>
                </c:pt>
                <c:pt idx="1392">
                  <c:v>15.888888888888889</c:v>
                </c:pt>
                <c:pt idx="1393">
                  <c:v>15.888888888888889</c:v>
                </c:pt>
                <c:pt idx="1394">
                  <c:v>15.907407407407424</c:v>
                </c:pt>
                <c:pt idx="1395">
                  <c:v>15.907407407407424</c:v>
                </c:pt>
                <c:pt idx="1396">
                  <c:v>15.925925925925926</c:v>
                </c:pt>
                <c:pt idx="1397">
                  <c:v>15.925925925925926</c:v>
                </c:pt>
                <c:pt idx="1398">
                  <c:v>15.944444444444446</c:v>
                </c:pt>
                <c:pt idx="1399">
                  <c:v>15.944444444444446</c:v>
                </c:pt>
                <c:pt idx="1400">
                  <c:v>15.962962962962974</c:v>
                </c:pt>
                <c:pt idx="1401">
                  <c:v>15.962962962962974</c:v>
                </c:pt>
                <c:pt idx="1402">
                  <c:v>15.981481481481481</c:v>
                </c:pt>
                <c:pt idx="1403">
                  <c:v>15.981481481481481</c:v>
                </c:pt>
                <c:pt idx="1404">
                  <c:v>18</c:v>
                </c:pt>
                <c:pt idx="1405">
                  <c:v>18</c:v>
                </c:pt>
                <c:pt idx="1406">
                  <c:v>18.01851851851853</c:v>
                </c:pt>
                <c:pt idx="1407">
                  <c:v>18.01851851851853</c:v>
                </c:pt>
                <c:pt idx="1408">
                  <c:v>18.037037037037027</c:v>
                </c:pt>
                <c:pt idx="1409">
                  <c:v>18.037037037037027</c:v>
                </c:pt>
                <c:pt idx="1410">
                  <c:v>18.055555555555557</c:v>
                </c:pt>
                <c:pt idx="1411">
                  <c:v>18.055555555555557</c:v>
                </c:pt>
                <c:pt idx="1412">
                  <c:v>18.07407407407409</c:v>
                </c:pt>
                <c:pt idx="1413">
                  <c:v>18.07407407407409</c:v>
                </c:pt>
                <c:pt idx="1414">
                  <c:v>18.092592592592556</c:v>
                </c:pt>
                <c:pt idx="1415">
                  <c:v>18.092592592592556</c:v>
                </c:pt>
                <c:pt idx="1416">
                  <c:v>18.111111111111146</c:v>
                </c:pt>
                <c:pt idx="1417">
                  <c:v>18.111111111111146</c:v>
                </c:pt>
                <c:pt idx="1418">
                  <c:v>18.129629629629626</c:v>
                </c:pt>
                <c:pt idx="1419">
                  <c:v>18.129629629629626</c:v>
                </c:pt>
                <c:pt idx="1420">
                  <c:v>18.148148148148149</c:v>
                </c:pt>
                <c:pt idx="1421">
                  <c:v>18.148148148148149</c:v>
                </c:pt>
                <c:pt idx="1422">
                  <c:v>18.166666666666668</c:v>
                </c:pt>
                <c:pt idx="1423">
                  <c:v>18.166666666666668</c:v>
                </c:pt>
                <c:pt idx="1424">
                  <c:v>18.185185185185187</c:v>
                </c:pt>
                <c:pt idx="1425">
                  <c:v>18.185185185185187</c:v>
                </c:pt>
                <c:pt idx="1426">
                  <c:v>18.203703703703663</c:v>
                </c:pt>
                <c:pt idx="1427">
                  <c:v>18.203703703703663</c:v>
                </c:pt>
                <c:pt idx="1428">
                  <c:v>18.222222222222161</c:v>
                </c:pt>
                <c:pt idx="1429">
                  <c:v>18.222222222222161</c:v>
                </c:pt>
                <c:pt idx="1430">
                  <c:v>18.240740740740691</c:v>
                </c:pt>
                <c:pt idx="1431">
                  <c:v>18.240740740740691</c:v>
                </c:pt>
                <c:pt idx="1432">
                  <c:v>18.25925925925926</c:v>
                </c:pt>
                <c:pt idx="1433">
                  <c:v>18.25925925925926</c:v>
                </c:pt>
                <c:pt idx="1434">
                  <c:v>18.277777777777779</c:v>
                </c:pt>
                <c:pt idx="1435">
                  <c:v>18.277777777777779</c:v>
                </c:pt>
                <c:pt idx="1436">
                  <c:v>18.296296296296287</c:v>
                </c:pt>
                <c:pt idx="1437">
                  <c:v>18.296296296296287</c:v>
                </c:pt>
                <c:pt idx="1438">
                  <c:v>18.314814814814877</c:v>
                </c:pt>
                <c:pt idx="1439">
                  <c:v>18.314814814814877</c:v>
                </c:pt>
                <c:pt idx="1440">
                  <c:v>18.333333333333268</c:v>
                </c:pt>
                <c:pt idx="1441">
                  <c:v>18.333333333333268</c:v>
                </c:pt>
                <c:pt idx="1442">
                  <c:v>18.351851851851901</c:v>
                </c:pt>
                <c:pt idx="1443">
                  <c:v>18.351851851851901</c:v>
                </c:pt>
                <c:pt idx="1444">
                  <c:v>18.370370370370324</c:v>
                </c:pt>
                <c:pt idx="1445">
                  <c:v>18.370370370370324</c:v>
                </c:pt>
                <c:pt idx="1446">
                  <c:v>18.388888888888893</c:v>
                </c:pt>
                <c:pt idx="1447">
                  <c:v>18.388888888888893</c:v>
                </c:pt>
                <c:pt idx="1448">
                  <c:v>18.407407407407408</c:v>
                </c:pt>
                <c:pt idx="1449">
                  <c:v>18.407407407407408</c:v>
                </c:pt>
                <c:pt idx="1450">
                  <c:v>18.425925925925888</c:v>
                </c:pt>
                <c:pt idx="1451">
                  <c:v>18.425925925925888</c:v>
                </c:pt>
                <c:pt idx="1452">
                  <c:v>18.444444444444443</c:v>
                </c:pt>
                <c:pt idx="1453">
                  <c:v>18.444444444444443</c:v>
                </c:pt>
                <c:pt idx="1454">
                  <c:v>18.462962962962909</c:v>
                </c:pt>
                <c:pt idx="1455">
                  <c:v>18.462962962962909</c:v>
                </c:pt>
                <c:pt idx="1456">
                  <c:v>18.481481481481481</c:v>
                </c:pt>
                <c:pt idx="1457">
                  <c:v>18.481481481481481</c:v>
                </c:pt>
                <c:pt idx="1458">
                  <c:v>18.5</c:v>
                </c:pt>
                <c:pt idx="1459">
                  <c:v>18.5</c:v>
                </c:pt>
                <c:pt idx="1460">
                  <c:v>18.51851851851853</c:v>
                </c:pt>
                <c:pt idx="1461">
                  <c:v>18.51851851851853</c:v>
                </c:pt>
                <c:pt idx="1462">
                  <c:v>18.537037037037027</c:v>
                </c:pt>
                <c:pt idx="1463">
                  <c:v>18.537037037037027</c:v>
                </c:pt>
                <c:pt idx="1464">
                  <c:v>18.555555555555557</c:v>
                </c:pt>
                <c:pt idx="1465">
                  <c:v>18.555555555555557</c:v>
                </c:pt>
                <c:pt idx="1466">
                  <c:v>18.57407407407409</c:v>
                </c:pt>
                <c:pt idx="1467">
                  <c:v>18.57407407407409</c:v>
                </c:pt>
                <c:pt idx="1468">
                  <c:v>18.592592592592556</c:v>
                </c:pt>
                <c:pt idx="1469">
                  <c:v>18.592592592592556</c:v>
                </c:pt>
                <c:pt idx="1470">
                  <c:v>18.611111111111146</c:v>
                </c:pt>
                <c:pt idx="1471">
                  <c:v>18.611111111111146</c:v>
                </c:pt>
                <c:pt idx="1472">
                  <c:v>18.629629629629626</c:v>
                </c:pt>
                <c:pt idx="1473">
                  <c:v>18.629629629629626</c:v>
                </c:pt>
                <c:pt idx="1474">
                  <c:v>18.648148148148149</c:v>
                </c:pt>
                <c:pt idx="1475">
                  <c:v>18.648148148148149</c:v>
                </c:pt>
                <c:pt idx="1476">
                  <c:v>18.666666666666668</c:v>
                </c:pt>
                <c:pt idx="1477">
                  <c:v>18.666666666666668</c:v>
                </c:pt>
                <c:pt idx="1478">
                  <c:v>18.685185185185187</c:v>
                </c:pt>
                <c:pt idx="1479">
                  <c:v>18.685185185185187</c:v>
                </c:pt>
                <c:pt idx="1480">
                  <c:v>18.703703703703663</c:v>
                </c:pt>
                <c:pt idx="1481">
                  <c:v>18.703703703703663</c:v>
                </c:pt>
                <c:pt idx="1482">
                  <c:v>18.722222222222161</c:v>
                </c:pt>
                <c:pt idx="1483">
                  <c:v>18.722222222222161</c:v>
                </c:pt>
                <c:pt idx="1484">
                  <c:v>18.740740740740691</c:v>
                </c:pt>
                <c:pt idx="1485">
                  <c:v>18.740740740740691</c:v>
                </c:pt>
                <c:pt idx="1486">
                  <c:v>18.75925925925926</c:v>
                </c:pt>
                <c:pt idx="1487">
                  <c:v>18.75925925925926</c:v>
                </c:pt>
                <c:pt idx="1488">
                  <c:v>18.777777777777779</c:v>
                </c:pt>
                <c:pt idx="1489">
                  <c:v>18.777777777777779</c:v>
                </c:pt>
                <c:pt idx="1490">
                  <c:v>18.796296296296287</c:v>
                </c:pt>
                <c:pt idx="1491">
                  <c:v>18.796296296296287</c:v>
                </c:pt>
                <c:pt idx="1492">
                  <c:v>18.814814814814877</c:v>
                </c:pt>
                <c:pt idx="1493">
                  <c:v>18.814814814814877</c:v>
                </c:pt>
                <c:pt idx="1494">
                  <c:v>18.833333333333268</c:v>
                </c:pt>
                <c:pt idx="1495">
                  <c:v>18.833333333333268</c:v>
                </c:pt>
                <c:pt idx="1496">
                  <c:v>18.851851851851901</c:v>
                </c:pt>
                <c:pt idx="1497">
                  <c:v>18.851851851851901</c:v>
                </c:pt>
                <c:pt idx="1498">
                  <c:v>18.870370370370324</c:v>
                </c:pt>
                <c:pt idx="1499">
                  <c:v>18.870370370370324</c:v>
                </c:pt>
                <c:pt idx="1500">
                  <c:v>18.888888888888893</c:v>
                </c:pt>
                <c:pt idx="1501">
                  <c:v>18.888888888888893</c:v>
                </c:pt>
                <c:pt idx="1502">
                  <c:v>18.907407407407408</c:v>
                </c:pt>
                <c:pt idx="1503">
                  <c:v>18.907407407407408</c:v>
                </c:pt>
                <c:pt idx="1504">
                  <c:v>18.925925925925888</c:v>
                </c:pt>
                <c:pt idx="1505">
                  <c:v>18.925925925925888</c:v>
                </c:pt>
                <c:pt idx="1506">
                  <c:v>18.944444444444443</c:v>
                </c:pt>
                <c:pt idx="1507">
                  <c:v>18.944444444444443</c:v>
                </c:pt>
                <c:pt idx="1508">
                  <c:v>18.962962962962909</c:v>
                </c:pt>
                <c:pt idx="1509">
                  <c:v>18.962962962962909</c:v>
                </c:pt>
                <c:pt idx="1510">
                  <c:v>18.981481481481481</c:v>
                </c:pt>
                <c:pt idx="1511">
                  <c:v>18.981481481481481</c:v>
                </c:pt>
                <c:pt idx="1512">
                  <c:v>20</c:v>
                </c:pt>
                <c:pt idx="1513">
                  <c:v>20</c:v>
                </c:pt>
                <c:pt idx="1514">
                  <c:v>20.01851851851853</c:v>
                </c:pt>
                <c:pt idx="1515">
                  <c:v>20.01851851851853</c:v>
                </c:pt>
                <c:pt idx="1516">
                  <c:v>20.037037037037027</c:v>
                </c:pt>
                <c:pt idx="1517">
                  <c:v>20.037037037037027</c:v>
                </c:pt>
                <c:pt idx="1518">
                  <c:v>20.055555555555557</c:v>
                </c:pt>
                <c:pt idx="1519">
                  <c:v>20.055555555555557</c:v>
                </c:pt>
                <c:pt idx="1520">
                  <c:v>20.07407407407409</c:v>
                </c:pt>
                <c:pt idx="1521">
                  <c:v>20.07407407407409</c:v>
                </c:pt>
                <c:pt idx="1522">
                  <c:v>20.092592592592556</c:v>
                </c:pt>
                <c:pt idx="1523">
                  <c:v>20.092592592592556</c:v>
                </c:pt>
                <c:pt idx="1524">
                  <c:v>20.111111111111146</c:v>
                </c:pt>
                <c:pt idx="1525">
                  <c:v>20.111111111111146</c:v>
                </c:pt>
                <c:pt idx="1526">
                  <c:v>20.129629629629626</c:v>
                </c:pt>
                <c:pt idx="1527">
                  <c:v>20.129629629629626</c:v>
                </c:pt>
                <c:pt idx="1528">
                  <c:v>20.148148148148149</c:v>
                </c:pt>
                <c:pt idx="1529">
                  <c:v>20.148148148148149</c:v>
                </c:pt>
                <c:pt idx="1530">
                  <c:v>20.166666666666668</c:v>
                </c:pt>
                <c:pt idx="1531">
                  <c:v>20.166666666666668</c:v>
                </c:pt>
                <c:pt idx="1532">
                  <c:v>20.185185185185187</c:v>
                </c:pt>
                <c:pt idx="1533">
                  <c:v>20.185185185185187</c:v>
                </c:pt>
                <c:pt idx="1534">
                  <c:v>20.203703703703663</c:v>
                </c:pt>
                <c:pt idx="1535">
                  <c:v>20.203703703703663</c:v>
                </c:pt>
                <c:pt idx="1536">
                  <c:v>20.222222222222161</c:v>
                </c:pt>
                <c:pt idx="1537">
                  <c:v>20.222222222222161</c:v>
                </c:pt>
                <c:pt idx="1538">
                  <c:v>20.240740740740691</c:v>
                </c:pt>
                <c:pt idx="1539">
                  <c:v>20.240740740740691</c:v>
                </c:pt>
                <c:pt idx="1540">
                  <c:v>20.25925925925926</c:v>
                </c:pt>
                <c:pt idx="1541">
                  <c:v>20.25925925925926</c:v>
                </c:pt>
                <c:pt idx="1542">
                  <c:v>20.277777777777779</c:v>
                </c:pt>
                <c:pt idx="1543">
                  <c:v>20.277777777777779</c:v>
                </c:pt>
                <c:pt idx="1544">
                  <c:v>20.296296296296287</c:v>
                </c:pt>
                <c:pt idx="1545">
                  <c:v>20.296296296296287</c:v>
                </c:pt>
                <c:pt idx="1546">
                  <c:v>20.314814814814877</c:v>
                </c:pt>
                <c:pt idx="1547">
                  <c:v>20.314814814814877</c:v>
                </c:pt>
                <c:pt idx="1548">
                  <c:v>20.333333333333268</c:v>
                </c:pt>
                <c:pt idx="1549">
                  <c:v>20.333333333333268</c:v>
                </c:pt>
                <c:pt idx="1550">
                  <c:v>20.351851851851901</c:v>
                </c:pt>
                <c:pt idx="1551">
                  <c:v>20.351851851851901</c:v>
                </c:pt>
                <c:pt idx="1552">
                  <c:v>20.370370370370324</c:v>
                </c:pt>
                <c:pt idx="1553">
                  <c:v>20.370370370370324</c:v>
                </c:pt>
                <c:pt idx="1554">
                  <c:v>20.388888888888893</c:v>
                </c:pt>
                <c:pt idx="1555">
                  <c:v>20.388888888888893</c:v>
                </c:pt>
                <c:pt idx="1556">
                  <c:v>20.407407407407408</c:v>
                </c:pt>
                <c:pt idx="1557">
                  <c:v>20.407407407407408</c:v>
                </c:pt>
                <c:pt idx="1558">
                  <c:v>20.425925925925888</c:v>
                </c:pt>
                <c:pt idx="1559">
                  <c:v>20.425925925925888</c:v>
                </c:pt>
                <c:pt idx="1560">
                  <c:v>20.444444444444443</c:v>
                </c:pt>
                <c:pt idx="1561">
                  <c:v>20.444444444444443</c:v>
                </c:pt>
                <c:pt idx="1562">
                  <c:v>20.462962962962909</c:v>
                </c:pt>
                <c:pt idx="1563">
                  <c:v>20.462962962962909</c:v>
                </c:pt>
                <c:pt idx="1564">
                  <c:v>20.481481481481481</c:v>
                </c:pt>
                <c:pt idx="1565">
                  <c:v>20.481481481481481</c:v>
                </c:pt>
                <c:pt idx="1566">
                  <c:v>20.5</c:v>
                </c:pt>
                <c:pt idx="1567">
                  <c:v>20.5</c:v>
                </c:pt>
                <c:pt idx="1568">
                  <c:v>20.51851851851853</c:v>
                </c:pt>
                <c:pt idx="1569">
                  <c:v>20.51851851851853</c:v>
                </c:pt>
                <c:pt idx="1570">
                  <c:v>20.537037037037027</c:v>
                </c:pt>
                <c:pt idx="1571">
                  <c:v>20.537037037037027</c:v>
                </c:pt>
                <c:pt idx="1572">
                  <c:v>20.555555555555557</c:v>
                </c:pt>
                <c:pt idx="1573">
                  <c:v>20.555555555555557</c:v>
                </c:pt>
                <c:pt idx="1574">
                  <c:v>20.57407407407409</c:v>
                </c:pt>
                <c:pt idx="1575">
                  <c:v>20.57407407407409</c:v>
                </c:pt>
                <c:pt idx="1576">
                  <c:v>20.592592592592556</c:v>
                </c:pt>
                <c:pt idx="1577">
                  <c:v>20.592592592592556</c:v>
                </c:pt>
                <c:pt idx="1578">
                  <c:v>20.611111111111146</c:v>
                </c:pt>
                <c:pt idx="1579">
                  <c:v>20.611111111111146</c:v>
                </c:pt>
                <c:pt idx="1580">
                  <c:v>20.629629629629626</c:v>
                </c:pt>
                <c:pt idx="1581">
                  <c:v>20.629629629629626</c:v>
                </c:pt>
                <c:pt idx="1582">
                  <c:v>20.648148148148149</c:v>
                </c:pt>
                <c:pt idx="1583">
                  <c:v>20.648148148148149</c:v>
                </c:pt>
                <c:pt idx="1584">
                  <c:v>20.666666666666668</c:v>
                </c:pt>
                <c:pt idx="1585">
                  <c:v>20.666666666666668</c:v>
                </c:pt>
                <c:pt idx="1586">
                  <c:v>20.685185185185187</c:v>
                </c:pt>
                <c:pt idx="1587">
                  <c:v>20.685185185185187</c:v>
                </c:pt>
                <c:pt idx="1588">
                  <c:v>20.703703703703663</c:v>
                </c:pt>
                <c:pt idx="1589">
                  <c:v>20.703703703703663</c:v>
                </c:pt>
                <c:pt idx="1590">
                  <c:v>20.722222222222161</c:v>
                </c:pt>
                <c:pt idx="1591">
                  <c:v>20.722222222222161</c:v>
                </c:pt>
                <c:pt idx="1592">
                  <c:v>20.740740740740691</c:v>
                </c:pt>
                <c:pt idx="1593">
                  <c:v>20.740740740740691</c:v>
                </c:pt>
                <c:pt idx="1594">
                  <c:v>20.75925925925926</c:v>
                </c:pt>
                <c:pt idx="1595">
                  <c:v>20.75925925925926</c:v>
                </c:pt>
                <c:pt idx="1596">
                  <c:v>20.777777777777779</c:v>
                </c:pt>
                <c:pt idx="1597">
                  <c:v>20.777777777777779</c:v>
                </c:pt>
                <c:pt idx="1598">
                  <c:v>20.796296296296287</c:v>
                </c:pt>
                <c:pt idx="1599">
                  <c:v>20.796296296296287</c:v>
                </c:pt>
                <c:pt idx="1600">
                  <c:v>20.814814814814877</c:v>
                </c:pt>
                <c:pt idx="1601">
                  <c:v>20.814814814814877</c:v>
                </c:pt>
                <c:pt idx="1602">
                  <c:v>20.833333333333268</c:v>
                </c:pt>
                <c:pt idx="1603">
                  <c:v>20.833333333333268</c:v>
                </c:pt>
                <c:pt idx="1604">
                  <c:v>20.851851851851901</c:v>
                </c:pt>
                <c:pt idx="1605">
                  <c:v>20.851851851851901</c:v>
                </c:pt>
                <c:pt idx="1606">
                  <c:v>20.870370370370324</c:v>
                </c:pt>
                <c:pt idx="1607">
                  <c:v>20.870370370370324</c:v>
                </c:pt>
                <c:pt idx="1608">
                  <c:v>20.888888888888893</c:v>
                </c:pt>
                <c:pt idx="1609">
                  <c:v>20.888888888888893</c:v>
                </c:pt>
                <c:pt idx="1610">
                  <c:v>20.907407407407408</c:v>
                </c:pt>
                <c:pt idx="1611">
                  <c:v>20.907407407407408</c:v>
                </c:pt>
                <c:pt idx="1612">
                  <c:v>20.925925925925888</c:v>
                </c:pt>
                <c:pt idx="1613">
                  <c:v>20.925925925925888</c:v>
                </c:pt>
                <c:pt idx="1614">
                  <c:v>20.944444444444443</c:v>
                </c:pt>
                <c:pt idx="1615">
                  <c:v>20.944444444444443</c:v>
                </c:pt>
                <c:pt idx="1616">
                  <c:v>20.962962962962909</c:v>
                </c:pt>
                <c:pt idx="1617">
                  <c:v>20.962962962962909</c:v>
                </c:pt>
                <c:pt idx="1618">
                  <c:v>20.981481481481481</c:v>
                </c:pt>
                <c:pt idx="1619">
                  <c:v>20.981481481481481</c:v>
                </c:pt>
                <c:pt idx="1620">
                  <c:v>36</c:v>
                </c:pt>
                <c:pt idx="1621">
                  <c:v>36</c:v>
                </c:pt>
                <c:pt idx="1622">
                  <c:v>36.018518518518519</c:v>
                </c:pt>
                <c:pt idx="1623">
                  <c:v>36.018518518518519</c:v>
                </c:pt>
                <c:pt idx="1624">
                  <c:v>36.037037037037024</c:v>
                </c:pt>
                <c:pt idx="1625">
                  <c:v>36.037037037037024</c:v>
                </c:pt>
                <c:pt idx="1626">
                  <c:v>36.055555555555557</c:v>
                </c:pt>
                <c:pt idx="1627">
                  <c:v>36.055555555555557</c:v>
                </c:pt>
                <c:pt idx="1628">
                  <c:v>36.074074074074076</c:v>
                </c:pt>
                <c:pt idx="1629">
                  <c:v>36.074074074074076</c:v>
                </c:pt>
                <c:pt idx="1630">
                  <c:v>36.092592592592602</c:v>
                </c:pt>
                <c:pt idx="1631">
                  <c:v>36.092592592592602</c:v>
                </c:pt>
                <c:pt idx="1632">
                  <c:v>36.111111111111114</c:v>
                </c:pt>
                <c:pt idx="1633">
                  <c:v>36.111111111111114</c:v>
                </c:pt>
                <c:pt idx="1634">
                  <c:v>36.129629629629626</c:v>
                </c:pt>
                <c:pt idx="1635">
                  <c:v>36.129629629629626</c:v>
                </c:pt>
                <c:pt idx="1636">
                  <c:v>36.148148148148238</c:v>
                </c:pt>
                <c:pt idx="1637">
                  <c:v>36.148148148148238</c:v>
                </c:pt>
                <c:pt idx="1638">
                  <c:v>36.166666666666522</c:v>
                </c:pt>
                <c:pt idx="1639">
                  <c:v>36.166666666666522</c:v>
                </c:pt>
                <c:pt idx="1640">
                  <c:v>36.185185185185183</c:v>
                </c:pt>
                <c:pt idx="1641">
                  <c:v>36.185185185185183</c:v>
                </c:pt>
                <c:pt idx="1642">
                  <c:v>36.203703703703702</c:v>
                </c:pt>
                <c:pt idx="1643">
                  <c:v>36.203703703703702</c:v>
                </c:pt>
                <c:pt idx="1644">
                  <c:v>36.222222222222292</c:v>
                </c:pt>
                <c:pt idx="1645">
                  <c:v>36.222222222222292</c:v>
                </c:pt>
                <c:pt idx="1646">
                  <c:v>36.240740740740762</c:v>
                </c:pt>
                <c:pt idx="1647">
                  <c:v>36.240740740740762</c:v>
                </c:pt>
                <c:pt idx="1648">
                  <c:v>36.259259259259245</c:v>
                </c:pt>
                <c:pt idx="1649">
                  <c:v>36.259259259259245</c:v>
                </c:pt>
                <c:pt idx="1650">
                  <c:v>36.277777777777779</c:v>
                </c:pt>
                <c:pt idx="1651">
                  <c:v>36.277777777777779</c:v>
                </c:pt>
                <c:pt idx="1652">
                  <c:v>36.296296296296298</c:v>
                </c:pt>
                <c:pt idx="1653">
                  <c:v>36.296296296296298</c:v>
                </c:pt>
                <c:pt idx="1654">
                  <c:v>36.314814814814795</c:v>
                </c:pt>
                <c:pt idx="1655">
                  <c:v>36.314814814814795</c:v>
                </c:pt>
                <c:pt idx="1656">
                  <c:v>36.333333333333336</c:v>
                </c:pt>
                <c:pt idx="1657">
                  <c:v>36.333333333333336</c:v>
                </c:pt>
                <c:pt idx="1658">
                  <c:v>36.351851851851769</c:v>
                </c:pt>
                <c:pt idx="1659">
                  <c:v>36.351851851851769</c:v>
                </c:pt>
                <c:pt idx="1660">
                  <c:v>36.370370370370381</c:v>
                </c:pt>
                <c:pt idx="1661">
                  <c:v>36.370370370370381</c:v>
                </c:pt>
                <c:pt idx="1662">
                  <c:v>36.388888888888886</c:v>
                </c:pt>
                <c:pt idx="1663">
                  <c:v>36.388888888888886</c:v>
                </c:pt>
                <c:pt idx="1664">
                  <c:v>36.407407407407241</c:v>
                </c:pt>
                <c:pt idx="1665">
                  <c:v>36.407407407407241</c:v>
                </c:pt>
                <c:pt idx="1666">
                  <c:v>36.425925925926059</c:v>
                </c:pt>
                <c:pt idx="1667">
                  <c:v>36.425925925926059</c:v>
                </c:pt>
                <c:pt idx="1668">
                  <c:v>36.444444444444301</c:v>
                </c:pt>
                <c:pt idx="1669">
                  <c:v>36.444444444444301</c:v>
                </c:pt>
                <c:pt idx="1670">
                  <c:v>36.462962962962962</c:v>
                </c:pt>
                <c:pt idx="1671">
                  <c:v>36.462962962962962</c:v>
                </c:pt>
                <c:pt idx="1672">
                  <c:v>36.481481481481282</c:v>
                </c:pt>
                <c:pt idx="1673">
                  <c:v>36.481481481481282</c:v>
                </c:pt>
                <c:pt idx="1674">
                  <c:v>36.5</c:v>
                </c:pt>
                <c:pt idx="1675">
                  <c:v>36.5</c:v>
                </c:pt>
                <c:pt idx="1676">
                  <c:v>36.518518518518519</c:v>
                </c:pt>
                <c:pt idx="1677">
                  <c:v>36.518518518518519</c:v>
                </c:pt>
                <c:pt idx="1678">
                  <c:v>36.537037037037024</c:v>
                </c:pt>
                <c:pt idx="1679">
                  <c:v>36.537037037037024</c:v>
                </c:pt>
                <c:pt idx="1680">
                  <c:v>36.555555555555557</c:v>
                </c:pt>
                <c:pt idx="1681">
                  <c:v>36.555555555555557</c:v>
                </c:pt>
                <c:pt idx="1682">
                  <c:v>36.574074074074076</c:v>
                </c:pt>
                <c:pt idx="1683">
                  <c:v>36.574074074074076</c:v>
                </c:pt>
                <c:pt idx="1684">
                  <c:v>36.592592592592602</c:v>
                </c:pt>
                <c:pt idx="1685">
                  <c:v>36.592592592592602</c:v>
                </c:pt>
                <c:pt idx="1686">
                  <c:v>36.611111111111114</c:v>
                </c:pt>
                <c:pt idx="1687">
                  <c:v>36.611111111111114</c:v>
                </c:pt>
                <c:pt idx="1688">
                  <c:v>36.629629629629626</c:v>
                </c:pt>
                <c:pt idx="1689">
                  <c:v>36.629629629629626</c:v>
                </c:pt>
                <c:pt idx="1690">
                  <c:v>36.648148148148238</c:v>
                </c:pt>
                <c:pt idx="1691">
                  <c:v>36.648148148148238</c:v>
                </c:pt>
                <c:pt idx="1692">
                  <c:v>36.666666666666522</c:v>
                </c:pt>
                <c:pt idx="1693">
                  <c:v>36.666666666666522</c:v>
                </c:pt>
                <c:pt idx="1694">
                  <c:v>36.685185185185183</c:v>
                </c:pt>
                <c:pt idx="1695">
                  <c:v>36.685185185185183</c:v>
                </c:pt>
                <c:pt idx="1696">
                  <c:v>36.703703703703702</c:v>
                </c:pt>
                <c:pt idx="1697">
                  <c:v>36.703703703703702</c:v>
                </c:pt>
                <c:pt idx="1698">
                  <c:v>36.722222222222292</c:v>
                </c:pt>
                <c:pt idx="1699">
                  <c:v>36.722222222222292</c:v>
                </c:pt>
                <c:pt idx="1700">
                  <c:v>36.740740740740762</c:v>
                </c:pt>
                <c:pt idx="1701">
                  <c:v>36.740740740740762</c:v>
                </c:pt>
                <c:pt idx="1702">
                  <c:v>36.759259259259245</c:v>
                </c:pt>
                <c:pt idx="1703">
                  <c:v>36.759259259259245</c:v>
                </c:pt>
                <c:pt idx="1704">
                  <c:v>36.777777777777779</c:v>
                </c:pt>
                <c:pt idx="1705">
                  <c:v>36.777777777777779</c:v>
                </c:pt>
                <c:pt idx="1706">
                  <c:v>36.796296296296298</c:v>
                </c:pt>
                <c:pt idx="1707">
                  <c:v>36.796296296296298</c:v>
                </c:pt>
                <c:pt idx="1708">
                  <c:v>36.814814814814795</c:v>
                </c:pt>
                <c:pt idx="1709">
                  <c:v>36.814814814814795</c:v>
                </c:pt>
                <c:pt idx="1710">
                  <c:v>36.833333333333336</c:v>
                </c:pt>
                <c:pt idx="1711">
                  <c:v>36.833333333333336</c:v>
                </c:pt>
                <c:pt idx="1712">
                  <c:v>36.851851851851769</c:v>
                </c:pt>
                <c:pt idx="1713">
                  <c:v>36.851851851851769</c:v>
                </c:pt>
                <c:pt idx="1714">
                  <c:v>36.870370370370381</c:v>
                </c:pt>
                <c:pt idx="1715">
                  <c:v>36.870370370370381</c:v>
                </c:pt>
                <c:pt idx="1716">
                  <c:v>36.888888888888886</c:v>
                </c:pt>
                <c:pt idx="1717">
                  <c:v>36.888888888888886</c:v>
                </c:pt>
                <c:pt idx="1718">
                  <c:v>36.907407407407241</c:v>
                </c:pt>
                <c:pt idx="1719">
                  <c:v>36.907407407407241</c:v>
                </c:pt>
                <c:pt idx="1720">
                  <c:v>36.925925925926059</c:v>
                </c:pt>
                <c:pt idx="1721">
                  <c:v>36.925925925926059</c:v>
                </c:pt>
                <c:pt idx="1722">
                  <c:v>36.944444444444301</c:v>
                </c:pt>
                <c:pt idx="1723">
                  <c:v>36.944444444444301</c:v>
                </c:pt>
                <c:pt idx="1724">
                  <c:v>36.962962962962962</c:v>
                </c:pt>
                <c:pt idx="1725">
                  <c:v>36.962962962962962</c:v>
                </c:pt>
                <c:pt idx="1726">
                  <c:v>36.981481481481282</c:v>
                </c:pt>
                <c:pt idx="1727">
                  <c:v>36.981481481481282</c:v>
                </c:pt>
              </c:numCache>
            </c:numRef>
          </c:xVal>
          <c:yVal>
            <c:numRef>
              <c:f>'[Book4]Distribution fitting_HID'!$N$1:$N$1729</c:f>
              <c:numCache>
                <c:formatCode>0.000</c:formatCode>
                <c:ptCount val="1729"/>
                <c:pt idx="0">
                  <c:v>0</c:v>
                </c:pt>
                <c:pt idx="1">
                  <c:v>0.26923076923076938</c:v>
                </c:pt>
                <c:pt idx="2">
                  <c:v>0.26923076923076938</c:v>
                </c:pt>
                <c:pt idx="3">
                  <c:v>0</c:v>
                </c:pt>
                <c:pt idx="4">
                  <c:v>0</c:v>
                </c:pt>
                <c:pt idx="5">
                  <c:v>0.26923076923076938</c:v>
                </c:pt>
                <c:pt idx="6">
                  <c:v>0.26923076923076938</c:v>
                </c:pt>
                <c:pt idx="7">
                  <c:v>0</c:v>
                </c:pt>
                <c:pt idx="8">
                  <c:v>0</c:v>
                </c:pt>
                <c:pt idx="9">
                  <c:v>0.26923076923076938</c:v>
                </c:pt>
                <c:pt idx="10">
                  <c:v>0.26923076923076938</c:v>
                </c:pt>
                <c:pt idx="11">
                  <c:v>0</c:v>
                </c:pt>
                <c:pt idx="12">
                  <c:v>0</c:v>
                </c:pt>
                <c:pt idx="13">
                  <c:v>0.26923076923076938</c:v>
                </c:pt>
                <c:pt idx="14">
                  <c:v>0.26923076923076938</c:v>
                </c:pt>
                <c:pt idx="15">
                  <c:v>0</c:v>
                </c:pt>
                <c:pt idx="16">
                  <c:v>0</c:v>
                </c:pt>
                <c:pt idx="17">
                  <c:v>0.26923076923076938</c:v>
                </c:pt>
                <c:pt idx="18">
                  <c:v>0.26923076923076938</c:v>
                </c:pt>
                <c:pt idx="19">
                  <c:v>0</c:v>
                </c:pt>
                <c:pt idx="20">
                  <c:v>0</c:v>
                </c:pt>
                <c:pt idx="21">
                  <c:v>0.26923076923076938</c:v>
                </c:pt>
                <c:pt idx="22">
                  <c:v>0.26923076923076938</c:v>
                </c:pt>
                <c:pt idx="23">
                  <c:v>0</c:v>
                </c:pt>
                <c:pt idx="24">
                  <c:v>0</c:v>
                </c:pt>
                <c:pt idx="25">
                  <c:v>0.26923076923076938</c:v>
                </c:pt>
                <c:pt idx="26">
                  <c:v>0.26923076923076938</c:v>
                </c:pt>
                <c:pt idx="27">
                  <c:v>0</c:v>
                </c:pt>
                <c:pt idx="28">
                  <c:v>0</c:v>
                </c:pt>
                <c:pt idx="29">
                  <c:v>0.26923076923076938</c:v>
                </c:pt>
                <c:pt idx="30">
                  <c:v>0.26923076923076938</c:v>
                </c:pt>
                <c:pt idx="31">
                  <c:v>0</c:v>
                </c:pt>
                <c:pt idx="32">
                  <c:v>0</c:v>
                </c:pt>
                <c:pt idx="33">
                  <c:v>0.26923076923076938</c:v>
                </c:pt>
                <c:pt idx="34">
                  <c:v>0.26923076923076938</c:v>
                </c:pt>
                <c:pt idx="35">
                  <c:v>0</c:v>
                </c:pt>
                <c:pt idx="36">
                  <c:v>0</c:v>
                </c:pt>
                <c:pt idx="37">
                  <c:v>0.26923076923076938</c:v>
                </c:pt>
                <c:pt idx="38">
                  <c:v>0.26923076923076938</c:v>
                </c:pt>
                <c:pt idx="39">
                  <c:v>0</c:v>
                </c:pt>
                <c:pt idx="40">
                  <c:v>0</c:v>
                </c:pt>
                <c:pt idx="41">
                  <c:v>0.26923076923076938</c:v>
                </c:pt>
                <c:pt idx="42">
                  <c:v>0.26923076923076938</c:v>
                </c:pt>
                <c:pt idx="43">
                  <c:v>0</c:v>
                </c:pt>
                <c:pt idx="44">
                  <c:v>0</c:v>
                </c:pt>
                <c:pt idx="45">
                  <c:v>0.26923076923076938</c:v>
                </c:pt>
                <c:pt idx="46">
                  <c:v>0.26923076923076938</c:v>
                </c:pt>
                <c:pt idx="47">
                  <c:v>0</c:v>
                </c:pt>
                <c:pt idx="48">
                  <c:v>0</c:v>
                </c:pt>
                <c:pt idx="49">
                  <c:v>0.26923076923076938</c:v>
                </c:pt>
                <c:pt idx="50">
                  <c:v>0.26923076923076938</c:v>
                </c:pt>
                <c:pt idx="51">
                  <c:v>0</c:v>
                </c:pt>
                <c:pt idx="52">
                  <c:v>0</c:v>
                </c:pt>
                <c:pt idx="53">
                  <c:v>0.26923076923076938</c:v>
                </c:pt>
                <c:pt idx="54">
                  <c:v>0.26923076923076938</c:v>
                </c:pt>
                <c:pt idx="55">
                  <c:v>0</c:v>
                </c:pt>
                <c:pt idx="56">
                  <c:v>0</c:v>
                </c:pt>
                <c:pt idx="57">
                  <c:v>0.26923076923076938</c:v>
                </c:pt>
                <c:pt idx="58">
                  <c:v>0.26923076923076938</c:v>
                </c:pt>
                <c:pt idx="59">
                  <c:v>0</c:v>
                </c:pt>
                <c:pt idx="60">
                  <c:v>0</c:v>
                </c:pt>
                <c:pt idx="61">
                  <c:v>0.26923076923076938</c:v>
                </c:pt>
                <c:pt idx="62">
                  <c:v>0.26923076923076938</c:v>
                </c:pt>
                <c:pt idx="63">
                  <c:v>0</c:v>
                </c:pt>
                <c:pt idx="64">
                  <c:v>0</c:v>
                </c:pt>
                <c:pt idx="65">
                  <c:v>0.26923076923076938</c:v>
                </c:pt>
                <c:pt idx="66">
                  <c:v>0.26923076923076938</c:v>
                </c:pt>
                <c:pt idx="67">
                  <c:v>0</c:v>
                </c:pt>
                <c:pt idx="68">
                  <c:v>0</c:v>
                </c:pt>
                <c:pt idx="69">
                  <c:v>0.26923076923076938</c:v>
                </c:pt>
                <c:pt idx="70">
                  <c:v>0.26923076923076938</c:v>
                </c:pt>
                <c:pt idx="71">
                  <c:v>0</c:v>
                </c:pt>
                <c:pt idx="72">
                  <c:v>0</c:v>
                </c:pt>
                <c:pt idx="73">
                  <c:v>0.26923076923076938</c:v>
                </c:pt>
                <c:pt idx="74">
                  <c:v>0.26923076923076938</c:v>
                </c:pt>
                <c:pt idx="75">
                  <c:v>0</c:v>
                </c:pt>
                <c:pt idx="76">
                  <c:v>0</c:v>
                </c:pt>
                <c:pt idx="77">
                  <c:v>0.26923076923076938</c:v>
                </c:pt>
                <c:pt idx="78">
                  <c:v>0.26923076923076938</c:v>
                </c:pt>
                <c:pt idx="79">
                  <c:v>0</c:v>
                </c:pt>
                <c:pt idx="80">
                  <c:v>0</c:v>
                </c:pt>
                <c:pt idx="81">
                  <c:v>0.26923076923076938</c:v>
                </c:pt>
                <c:pt idx="82">
                  <c:v>0.26923076923076938</c:v>
                </c:pt>
                <c:pt idx="83">
                  <c:v>0</c:v>
                </c:pt>
                <c:pt idx="84">
                  <c:v>0</c:v>
                </c:pt>
                <c:pt idx="85">
                  <c:v>0.26923076923076938</c:v>
                </c:pt>
                <c:pt idx="86">
                  <c:v>0.26923076923076938</c:v>
                </c:pt>
                <c:pt idx="87">
                  <c:v>0</c:v>
                </c:pt>
                <c:pt idx="88">
                  <c:v>0</c:v>
                </c:pt>
                <c:pt idx="89">
                  <c:v>0.26923076923076938</c:v>
                </c:pt>
                <c:pt idx="90">
                  <c:v>0.26923076923076938</c:v>
                </c:pt>
                <c:pt idx="91">
                  <c:v>0</c:v>
                </c:pt>
                <c:pt idx="92">
                  <c:v>0</c:v>
                </c:pt>
                <c:pt idx="93">
                  <c:v>0.26923076923076938</c:v>
                </c:pt>
                <c:pt idx="94">
                  <c:v>0.26923076923076938</c:v>
                </c:pt>
                <c:pt idx="95">
                  <c:v>0</c:v>
                </c:pt>
                <c:pt idx="96">
                  <c:v>0</c:v>
                </c:pt>
                <c:pt idx="97">
                  <c:v>0.26923076923076938</c:v>
                </c:pt>
                <c:pt idx="98">
                  <c:v>0.26923076923076938</c:v>
                </c:pt>
                <c:pt idx="99">
                  <c:v>0</c:v>
                </c:pt>
                <c:pt idx="100">
                  <c:v>0</c:v>
                </c:pt>
                <c:pt idx="101">
                  <c:v>0.26923076923076938</c:v>
                </c:pt>
                <c:pt idx="102">
                  <c:v>0.26923076923076938</c:v>
                </c:pt>
                <c:pt idx="103">
                  <c:v>0</c:v>
                </c:pt>
                <c:pt idx="104">
                  <c:v>0</c:v>
                </c:pt>
                <c:pt idx="105">
                  <c:v>0.26923076923076938</c:v>
                </c:pt>
                <c:pt idx="106">
                  <c:v>0.26923076923076938</c:v>
                </c:pt>
                <c:pt idx="107">
                  <c:v>0</c:v>
                </c:pt>
                <c:pt idx="108">
                  <c:v>0</c:v>
                </c:pt>
                <c:pt idx="109">
                  <c:v>0.13461538461538489</c:v>
                </c:pt>
                <c:pt idx="110">
                  <c:v>0.13461538461538489</c:v>
                </c:pt>
                <c:pt idx="111">
                  <c:v>0</c:v>
                </c:pt>
                <c:pt idx="112">
                  <c:v>0</c:v>
                </c:pt>
                <c:pt idx="113">
                  <c:v>0.13461538461538489</c:v>
                </c:pt>
                <c:pt idx="114">
                  <c:v>0.13461538461538489</c:v>
                </c:pt>
                <c:pt idx="115">
                  <c:v>0</c:v>
                </c:pt>
                <c:pt idx="116">
                  <c:v>0</c:v>
                </c:pt>
                <c:pt idx="117">
                  <c:v>0.13461538461538489</c:v>
                </c:pt>
                <c:pt idx="118">
                  <c:v>0.13461538461538489</c:v>
                </c:pt>
                <c:pt idx="119">
                  <c:v>0</c:v>
                </c:pt>
                <c:pt idx="120">
                  <c:v>0</c:v>
                </c:pt>
                <c:pt idx="121">
                  <c:v>0.13461538461538489</c:v>
                </c:pt>
                <c:pt idx="122">
                  <c:v>0.13461538461538489</c:v>
                </c:pt>
                <c:pt idx="123">
                  <c:v>0</c:v>
                </c:pt>
                <c:pt idx="124">
                  <c:v>0</c:v>
                </c:pt>
                <c:pt idx="125">
                  <c:v>0.13461538461538489</c:v>
                </c:pt>
                <c:pt idx="126">
                  <c:v>0.13461538461538489</c:v>
                </c:pt>
                <c:pt idx="127">
                  <c:v>0</c:v>
                </c:pt>
                <c:pt idx="128">
                  <c:v>0</c:v>
                </c:pt>
                <c:pt idx="129">
                  <c:v>0.13461538461538489</c:v>
                </c:pt>
                <c:pt idx="130">
                  <c:v>0.13461538461538489</c:v>
                </c:pt>
                <c:pt idx="131">
                  <c:v>0</c:v>
                </c:pt>
                <c:pt idx="132">
                  <c:v>0</c:v>
                </c:pt>
                <c:pt idx="133">
                  <c:v>0.13461538461538489</c:v>
                </c:pt>
                <c:pt idx="134">
                  <c:v>0.13461538461538489</c:v>
                </c:pt>
                <c:pt idx="135">
                  <c:v>0</c:v>
                </c:pt>
                <c:pt idx="136">
                  <c:v>0</c:v>
                </c:pt>
                <c:pt idx="137">
                  <c:v>0.13461538461538489</c:v>
                </c:pt>
                <c:pt idx="138">
                  <c:v>0.13461538461538489</c:v>
                </c:pt>
                <c:pt idx="139">
                  <c:v>0</c:v>
                </c:pt>
                <c:pt idx="140">
                  <c:v>0</c:v>
                </c:pt>
                <c:pt idx="141">
                  <c:v>0.13461538461538489</c:v>
                </c:pt>
                <c:pt idx="142">
                  <c:v>0.13461538461538489</c:v>
                </c:pt>
                <c:pt idx="143">
                  <c:v>0</c:v>
                </c:pt>
                <c:pt idx="144">
                  <c:v>0</c:v>
                </c:pt>
                <c:pt idx="145">
                  <c:v>0.13461538461538489</c:v>
                </c:pt>
                <c:pt idx="146">
                  <c:v>0.13461538461538489</c:v>
                </c:pt>
                <c:pt idx="147">
                  <c:v>0</c:v>
                </c:pt>
                <c:pt idx="148">
                  <c:v>0</c:v>
                </c:pt>
                <c:pt idx="149">
                  <c:v>0.13461538461538489</c:v>
                </c:pt>
                <c:pt idx="150">
                  <c:v>0.13461538461538489</c:v>
                </c:pt>
                <c:pt idx="151">
                  <c:v>0</c:v>
                </c:pt>
                <c:pt idx="152">
                  <c:v>0</c:v>
                </c:pt>
                <c:pt idx="153">
                  <c:v>0.13461538461538489</c:v>
                </c:pt>
                <c:pt idx="154">
                  <c:v>0.13461538461538489</c:v>
                </c:pt>
                <c:pt idx="155">
                  <c:v>0</c:v>
                </c:pt>
                <c:pt idx="156">
                  <c:v>0</c:v>
                </c:pt>
                <c:pt idx="157">
                  <c:v>0.13461538461538489</c:v>
                </c:pt>
                <c:pt idx="158">
                  <c:v>0.13461538461538489</c:v>
                </c:pt>
                <c:pt idx="159">
                  <c:v>0</c:v>
                </c:pt>
                <c:pt idx="160">
                  <c:v>0</c:v>
                </c:pt>
                <c:pt idx="161">
                  <c:v>0.13461538461538489</c:v>
                </c:pt>
                <c:pt idx="162">
                  <c:v>0.13461538461538489</c:v>
                </c:pt>
                <c:pt idx="163">
                  <c:v>0</c:v>
                </c:pt>
                <c:pt idx="164">
                  <c:v>0</c:v>
                </c:pt>
                <c:pt idx="165">
                  <c:v>0.13461538461538489</c:v>
                </c:pt>
                <c:pt idx="166">
                  <c:v>0.13461538461538489</c:v>
                </c:pt>
                <c:pt idx="167">
                  <c:v>0</c:v>
                </c:pt>
                <c:pt idx="168">
                  <c:v>0</c:v>
                </c:pt>
                <c:pt idx="169">
                  <c:v>0.13461538461538489</c:v>
                </c:pt>
                <c:pt idx="170">
                  <c:v>0.13461538461538489</c:v>
                </c:pt>
                <c:pt idx="171">
                  <c:v>0</c:v>
                </c:pt>
                <c:pt idx="172">
                  <c:v>0</c:v>
                </c:pt>
                <c:pt idx="173">
                  <c:v>0.13461538461538489</c:v>
                </c:pt>
                <c:pt idx="174">
                  <c:v>0.13461538461538489</c:v>
                </c:pt>
                <c:pt idx="175">
                  <c:v>0</c:v>
                </c:pt>
                <c:pt idx="176">
                  <c:v>0</c:v>
                </c:pt>
                <c:pt idx="177">
                  <c:v>0.13461538461538489</c:v>
                </c:pt>
                <c:pt idx="178">
                  <c:v>0.13461538461538489</c:v>
                </c:pt>
                <c:pt idx="179">
                  <c:v>0</c:v>
                </c:pt>
                <c:pt idx="180">
                  <c:v>0</c:v>
                </c:pt>
                <c:pt idx="181">
                  <c:v>0.13461538461538489</c:v>
                </c:pt>
                <c:pt idx="182">
                  <c:v>0.13461538461538489</c:v>
                </c:pt>
                <c:pt idx="183">
                  <c:v>0</c:v>
                </c:pt>
                <c:pt idx="184">
                  <c:v>0</c:v>
                </c:pt>
                <c:pt idx="185">
                  <c:v>0.13461538461538489</c:v>
                </c:pt>
                <c:pt idx="186">
                  <c:v>0.13461538461538489</c:v>
                </c:pt>
                <c:pt idx="187">
                  <c:v>0</c:v>
                </c:pt>
                <c:pt idx="188">
                  <c:v>0</c:v>
                </c:pt>
                <c:pt idx="189">
                  <c:v>0.13461538461538489</c:v>
                </c:pt>
                <c:pt idx="190">
                  <c:v>0.13461538461538489</c:v>
                </c:pt>
                <c:pt idx="191">
                  <c:v>0</c:v>
                </c:pt>
                <c:pt idx="192">
                  <c:v>0</c:v>
                </c:pt>
                <c:pt idx="193">
                  <c:v>0.13461538461538489</c:v>
                </c:pt>
                <c:pt idx="194">
                  <c:v>0.13461538461538489</c:v>
                </c:pt>
                <c:pt idx="195">
                  <c:v>0</c:v>
                </c:pt>
                <c:pt idx="196">
                  <c:v>0</c:v>
                </c:pt>
                <c:pt idx="197">
                  <c:v>0.13461538461538489</c:v>
                </c:pt>
                <c:pt idx="198">
                  <c:v>0.13461538461538489</c:v>
                </c:pt>
                <c:pt idx="199">
                  <c:v>0</c:v>
                </c:pt>
                <c:pt idx="200">
                  <c:v>0</c:v>
                </c:pt>
                <c:pt idx="201">
                  <c:v>0.13461538461538489</c:v>
                </c:pt>
                <c:pt idx="202">
                  <c:v>0.13461538461538489</c:v>
                </c:pt>
                <c:pt idx="203">
                  <c:v>0</c:v>
                </c:pt>
                <c:pt idx="204">
                  <c:v>0</c:v>
                </c:pt>
                <c:pt idx="205">
                  <c:v>0.13461538461538489</c:v>
                </c:pt>
                <c:pt idx="206">
                  <c:v>0.13461538461538489</c:v>
                </c:pt>
                <c:pt idx="207">
                  <c:v>0</c:v>
                </c:pt>
                <c:pt idx="208">
                  <c:v>0</c:v>
                </c:pt>
                <c:pt idx="209">
                  <c:v>0.13461538461538489</c:v>
                </c:pt>
                <c:pt idx="210">
                  <c:v>0.13461538461538489</c:v>
                </c:pt>
                <c:pt idx="211">
                  <c:v>0</c:v>
                </c:pt>
                <c:pt idx="212">
                  <c:v>0</c:v>
                </c:pt>
                <c:pt idx="213">
                  <c:v>0.13461538461538489</c:v>
                </c:pt>
                <c:pt idx="214">
                  <c:v>0.13461538461538489</c:v>
                </c:pt>
                <c:pt idx="215">
                  <c:v>0</c:v>
                </c:pt>
                <c:pt idx="216">
                  <c:v>0</c:v>
                </c:pt>
                <c:pt idx="217">
                  <c:v>0.11538461538461539</c:v>
                </c:pt>
                <c:pt idx="218">
                  <c:v>0.11538461538461539</c:v>
                </c:pt>
                <c:pt idx="219">
                  <c:v>0</c:v>
                </c:pt>
                <c:pt idx="220">
                  <c:v>0</c:v>
                </c:pt>
                <c:pt idx="221">
                  <c:v>0.11538461538461539</c:v>
                </c:pt>
                <c:pt idx="222">
                  <c:v>0.11538461538461539</c:v>
                </c:pt>
                <c:pt idx="223">
                  <c:v>0</c:v>
                </c:pt>
                <c:pt idx="224">
                  <c:v>0</c:v>
                </c:pt>
                <c:pt idx="225">
                  <c:v>0.11538461538461539</c:v>
                </c:pt>
                <c:pt idx="226">
                  <c:v>0.11538461538461539</c:v>
                </c:pt>
                <c:pt idx="227">
                  <c:v>0</c:v>
                </c:pt>
                <c:pt idx="228">
                  <c:v>0</c:v>
                </c:pt>
                <c:pt idx="229">
                  <c:v>0.11538461538461539</c:v>
                </c:pt>
                <c:pt idx="230">
                  <c:v>0.11538461538461539</c:v>
                </c:pt>
                <c:pt idx="231">
                  <c:v>0</c:v>
                </c:pt>
                <c:pt idx="232">
                  <c:v>0</c:v>
                </c:pt>
                <c:pt idx="233">
                  <c:v>0.11538461538461539</c:v>
                </c:pt>
                <c:pt idx="234">
                  <c:v>0.11538461538461539</c:v>
                </c:pt>
                <c:pt idx="235">
                  <c:v>0</c:v>
                </c:pt>
                <c:pt idx="236">
                  <c:v>0</c:v>
                </c:pt>
                <c:pt idx="237">
                  <c:v>0.11538461538461539</c:v>
                </c:pt>
                <c:pt idx="238">
                  <c:v>0.11538461538461539</c:v>
                </c:pt>
                <c:pt idx="239">
                  <c:v>0</c:v>
                </c:pt>
                <c:pt idx="240">
                  <c:v>0</c:v>
                </c:pt>
                <c:pt idx="241">
                  <c:v>0.11538461538461539</c:v>
                </c:pt>
                <c:pt idx="242">
                  <c:v>0.11538461538461539</c:v>
                </c:pt>
                <c:pt idx="243">
                  <c:v>0</c:v>
                </c:pt>
                <c:pt idx="244">
                  <c:v>0</c:v>
                </c:pt>
                <c:pt idx="245">
                  <c:v>0.11538461538461539</c:v>
                </c:pt>
                <c:pt idx="246">
                  <c:v>0.11538461538461539</c:v>
                </c:pt>
                <c:pt idx="247">
                  <c:v>0</c:v>
                </c:pt>
                <c:pt idx="248">
                  <c:v>0</c:v>
                </c:pt>
                <c:pt idx="249">
                  <c:v>0.11538461538461539</c:v>
                </c:pt>
                <c:pt idx="250">
                  <c:v>0.11538461538461539</c:v>
                </c:pt>
                <c:pt idx="251">
                  <c:v>0</c:v>
                </c:pt>
                <c:pt idx="252">
                  <c:v>0</c:v>
                </c:pt>
                <c:pt idx="253">
                  <c:v>0.11538461538461539</c:v>
                </c:pt>
                <c:pt idx="254">
                  <c:v>0.11538461538461539</c:v>
                </c:pt>
                <c:pt idx="255">
                  <c:v>0</c:v>
                </c:pt>
                <c:pt idx="256">
                  <c:v>0</c:v>
                </c:pt>
                <c:pt idx="257">
                  <c:v>0.11538461538461539</c:v>
                </c:pt>
                <c:pt idx="258">
                  <c:v>0.11538461538461539</c:v>
                </c:pt>
                <c:pt idx="259">
                  <c:v>0</c:v>
                </c:pt>
                <c:pt idx="260">
                  <c:v>0</c:v>
                </c:pt>
                <c:pt idx="261">
                  <c:v>0.11538461538461539</c:v>
                </c:pt>
                <c:pt idx="262">
                  <c:v>0.11538461538461539</c:v>
                </c:pt>
                <c:pt idx="263">
                  <c:v>0</c:v>
                </c:pt>
                <c:pt idx="264">
                  <c:v>0</c:v>
                </c:pt>
                <c:pt idx="265">
                  <c:v>0.11538461538461539</c:v>
                </c:pt>
                <c:pt idx="266">
                  <c:v>0.11538461538461539</c:v>
                </c:pt>
                <c:pt idx="267">
                  <c:v>0</c:v>
                </c:pt>
                <c:pt idx="268">
                  <c:v>0</c:v>
                </c:pt>
                <c:pt idx="269">
                  <c:v>0.11538461538461539</c:v>
                </c:pt>
                <c:pt idx="270">
                  <c:v>0.11538461538461539</c:v>
                </c:pt>
                <c:pt idx="271">
                  <c:v>0</c:v>
                </c:pt>
                <c:pt idx="272">
                  <c:v>0</c:v>
                </c:pt>
                <c:pt idx="273">
                  <c:v>0.11538461538461539</c:v>
                </c:pt>
                <c:pt idx="274">
                  <c:v>0.11538461538461539</c:v>
                </c:pt>
                <c:pt idx="275">
                  <c:v>0</c:v>
                </c:pt>
                <c:pt idx="276">
                  <c:v>0</c:v>
                </c:pt>
                <c:pt idx="277">
                  <c:v>0.11538461538461539</c:v>
                </c:pt>
                <c:pt idx="278">
                  <c:v>0.11538461538461539</c:v>
                </c:pt>
                <c:pt idx="279">
                  <c:v>0</c:v>
                </c:pt>
                <c:pt idx="280">
                  <c:v>0</c:v>
                </c:pt>
                <c:pt idx="281">
                  <c:v>0.11538461538461539</c:v>
                </c:pt>
                <c:pt idx="282">
                  <c:v>0.11538461538461539</c:v>
                </c:pt>
                <c:pt idx="283">
                  <c:v>0</c:v>
                </c:pt>
                <c:pt idx="284">
                  <c:v>0</c:v>
                </c:pt>
                <c:pt idx="285">
                  <c:v>0.11538461538461539</c:v>
                </c:pt>
                <c:pt idx="286">
                  <c:v>0.11538461538461539</c:v>
                </c:pt>
                <c:pt idx="287">
                  <c:v>0</c:v>
                </c:pt>
                <c:pt idx="288">
                  <c:v>0</c:v>
                </c:pt>
                <c:pt idx="289">
                  <c:v>0.11538461538461539</c:v>
                </c:pt>
                <c:pt idx="290">
                  <c:v>0.11538461538461539</c:v>
                </c:pt>
                <c:pt idx="291">
                  <c:v>0</c:v>
                </c:pt>
                <c:pt idx="292">
                  <c:v>0</c:v>
                </c:pt>
                <c:pt idx="293">
                  <c:v>0.11538461538461539</c:v>
                </c:pt>
                <c:pt idx="294">
                  <c:v>0.11538461538461539</c:v>
                </c:pt>
                <c:pt idx="295">
                  <c:v>0</c:v>
                </c:pt>
                <c:pt idx="296">
                  <c:v>0</c:v>
                </c:pt>
                <c:pt idx="297">
                  <c:v>0.11538461538461539</c:v>
                </c:pt>
                <c:pt idx="298">
                  <c:v>0.11538461538461539</c:v>
                </c:pt>
                <c:pt idx="299">
                  <c:v>0</c:v>
                </c:pt>
                <c:pt idx="300">
                  <c:v>0</c:v>
                </c:pt>
                <c:pt idx="301">
                  <c:v>0.11538461538461539</c:v>
                </c:pt>
                <c:pt idx="302">
                  <c:v>0.11538461538461539</c:v>
                </c:pt>
                <c:pt idx="303">
                  <c:v>0</c:v>
                </c:pt>
                <c:pt idx="304">
                  <c:v>0</c:v>
                </c:pt>
                <c:pt idx="305">
                  <c:v>0.11538461538461539</c:v>
                </c:pt>
                <c:pt idx="306">
                  <c:v>0.11538461538461539</c:v>
                </c:pt>
                <c:pt idx="307">
                  <c:v>0</c:v>
                </c:pt>
                <c:pt idx="308">
                  <c:v>0</c:v>
                </c:pt>
                <c:pt idx="309">
                  <c:v>0.11538461538461539</c:v>
                </c:pt>
                <c:pt idx="310">
                  <c:v>0.11538461538461539</c:v>
                </c:pt>
                <c:pt idx="311">
                  <c:v>0</c:v>
                </c:pt>
                <c:pt idx="312">
                  <c:v>0</c:v>
                </c:pt>
                <c:pt idx="313">
                  <c:v>0.11538461538461539</c:v>
                </c:pt>
                <c:pt idx="314">
                  <c:v>0.11538461538461539</c:v>
                </c:pt>
                <c:pt idx="315">
                  <c:v>0</c:v>
                </c:pt>
                <c:pt idx="316">
                  <c:v>0</c:v>
                </c:pt>
                <c:pt idx="317">
                  <c:v>0.11538461538461539</c:v>
                </c:pt>
                <c:pt idx="318">
                  <c:v>0.11538461538461539</c:v>
                </c:pt>
                <c:pt idx="319">
                  <c:v>0</c:v>
                </c:pt>
                <c:pt idx="320">
                  <c:v>0</c:v>
                </c:pt>
                <c:pt idx="321">
                  <c:v>0.11538461538461539</c:v>
                </c:pt>
                <c:pt idx="322">
                  <c:v>0.11538461538461539</c:v>
                </c:pt>
                <c:pt idx="323">
                  <c:v>0</c:v>
                </c:pt>
                <c:pt idx="324">
                  <c:v>0</c:v>
                </c:pt>
                <c:pt idx="325">
                  <c:v>0.17307692307692321</c:v>
                </c:pt>
                <c:pt idx="326">
                  <c:v>0.17307692307692321</c:v>
                </c:pt>
                <c:pt idx="327">
                  <c:v>0</c:v>
                </c:pt>
                <c:pt idx="328">
                  <c:v>0</c:v>
                </c:pt>
                <c:pt idx="329">
                  <c:v>0.17307692307692321</c:v>
                </c:pt>
                <c:pt idx="330">
                  <c:v>0.17307692307692321</c:v>
                </c:pt>
                <c:pt idx="331">
                  <c:v>0</c:v>
                </c:pt>
                <c:pt idx="332">
                  <c:v>0</c:v>
                </c:pt>
                <c:pt idx="333">
                  <c:v>0.17307692307692321</c:v>
                </c:pt>
                <c:pt idx="334">
                  <c:v>0.17307692307692321</c:v>
                </c:pt>
                <c:pt idx="335">
                  <c:v>0</c:v>
                </c:pt>
                <c:pt idx="336">
                  <c:v>0</c:v>
                </c:pt>
                <c:pt idx="337">
                  <c:v>0.17307692307692321</c:v>
                </c:pt>
                <c:pt idx="338">
                  <c:v>0.17307692307692321</c:v>
                </c:pt>
                <c:pt idx="339">
                  <c:v>0</c:v>
                </c:pt>
                <c:pt idx="340">
                  <c:v>0</c:v>
                </c:pt>
                <c:pt idx="341">
                  <c:v>0.17307692307692321</c:v>
                </c:pt>
                <c:pt idx="342">
                  <c:v>0.17307692307692321</c:v>
                </c:pt>
                <c:pt idx="343">
                  <c:v>0</c:v>
                </c:pt>
                <c:pt idx="344">
                  <c:v>0</c:v>
                </c:pt>
                <c:pt idx="345">
                  <c:v>0.17307692307692321</c:v>
                </c:pt>
                <c:pt idx="346">
                  <c:v>0.17307692307692321</c:v>
                </c:pt>
                <c:pt idx="347">
                  <c:v>0</c:v>
                </c:pt>
                <c:pt idx="348">
                  <c:v>0</c:v>
                </c:pt>
                <c:pt idx="349">
                  <c:v>0.17307692307692321</c:v>
                </c:pt>
                <c:pt idx="350">
                  <c:v>0.17307692307692321</c:v>
                </c:pt>
                <c:pt idx="351">
                  <c:v>0</c:v>
                </c:pt>
                <c:pt idx="352">
                  <c:v>0</c:v>
                </c:pt>
                <c:pt idx="353">
                  <c:v>0.17307692307692321</c:v>
                </c:pt>
                <c:pt idx="354">
                  <c:v>0.17307692307692321</c:v>
                </c:pt>
                <c:pt idx="355">
                  <c:v>0</c:v>
                </c:pt>
                <c:pt idx="356">
                  <c:v>0</c:v>
                </c:pt>
                <c:pt idx="357">
                  <c:v>0.17307692307692321</c:v>
                </c:pt>
                <c:pt idx="358">
                  <c:v>0.17307692307692321</c:v>
                </c:pt>
                <c:pt idx="359">
                  <c:v>0</c:v>
                </c:pt>
                <c:pt idx="360">
                  <c:v>0</c:v>
                </c:pt>
                <c:pt idx="361">
                  <c:v>0.17307692307692321</c:v>
                </c:pt>
                <c:pt idx="362">
                  <c:v>0.17307692307692321</c:v>
                </c:pt>
                <c:pt idx="363">
                  <c:v>0</c:v>
                </c:pt>
                <c:pt idx="364">
                  <c:v>0</c:v>
                </c:pt>
                <c:pt idx="365">
                  <c:v>0.17307692307692321</c:v>
                </c:pt>
                <c:pt idx="366">
                  <c:v>0.17307692307692321</c:v>
                </c:pt>
                <c:pt idx="367">
                  <c:v>0</c:v>
                </c:pt>
                <c:pt idx="368">
                  <c:v>0</c:v>
                </c:pt>
                <c:pt idx="369">
                  <c:v>0.17307692307692321</c:v>
                </c:pt>
                <c:pt idx="370">
                  <c:v>0.17307692307692321</c:v>
                </c:pt>
                <c:pt idx="371">
                  <c:v>0</c:v>
                </c:pt>
                <c:pt idx="372">
                  <c:v>0</c:v>
                </c:pt>
                <c:pt idx="373">
                  <c:v>0.17307692307692321</c:v>
                </c:pt>
                <c:pt idx="374">
                  <c:v>0.17307692307692321</c:v>
                </c:pt>
                <c:pt idx="375">
                  <c:v>0</c:v>
                </c:pt>
                <c:pt idx="376">
                  <c:v>0</c:v>
                </c:pt>
                <c:pt idx="377">
                  <c:v>0.17307692307692321</c:v>
                </c:pt>
                <c:pt idx="378">
                  <c:v>0.17307692307692321</c:v>
                </c:pt>
                <c:pt idx="379">
                  <c:v>0</c:v>
                </c:pt>
                <c:pt idx="380">
                  <c:v>0</c:v>
                </c:pt>
                <c:pt idx="381">
                  <c:v>0.17307692307692321</c:v>
                </c:pt>
                <c:pt idx="382">
                  <c:v>0.17307692307692321</c:v>
                </c:pt>
                <c:pt idx="383">
                  <c:v>0</c:v>
                </c:pt>
                <c:pt idx="384">
                  <c:v>0</c:v>
                </c:pt>
                <c:pt idx="385">
                  <c:v>0.17307692307692321</c:v>
                </c:pt>
                <c:pt idx="386">
                  <c:v>0.17307692307692321</c:v>
                </c:pt>
                <c:pt idx="387">
                  <c:v>0</c:v>
                </c:pt>
                <c:pt idx="388">
                  <c:v>0</c:v>
                </c:pt>
                <c:pt idx="389">
                  <c:v>0.17307692307692321</c:v>
                </c:pt>
                <c:pt idx="390">
                  <c:v>0.17307692307692321</c:v>
                </c:pt>
                <c:pt idx="391">
                  <c:v>0</c:v>
                </c:pt>
                <c:pt idx="392">
                  <c:v>0</c:v>
                </c:pt>
                <c:pt idx="393">
                  <c:v>0.17307692307692321</c:v>
                </c:pt>
                <c:pt idx="394">
                  <c:v>0.17307692307692321</c:v>
                </c:pt>
                <c:pt idx="395">
                  <c:v>0</c:v>
                </c:pt>
                <c:pt idx="396">
                  <c:v>0</c:v>
                </c:pt>
                <c:pt idx="397">
                  <c:v>0.17307692307692321</c:v>
                </c:pt>
                <c:pt idx="398">
                  <c:v>0.17307692307692321</c:v>
                </c:pt>
                <c:pt idx="399">
                  <c:v>0</c:v>
                </c:pt>
                <c:pt idx="400">
                  <c:v>0</c:v>
                </c:pt>
                <c:pt idx="401">
                  <c:v>0.17307692307692321</c:v>
                </c:pt>
                <c:pt idx="402">
                  <c:v>0.17307692307692321</c:v>
                </c:pt>
                <c:pt idx="403">
                  <c:v>0</c:v>
                </c:pt>
                <c:pt idx="404">
                  <c:v>0</c:v>
                </c:pt>
                <c:pt idx="405">
                  <c:v>0.17307692307692321</c:v>
                </c:pt>
                <c:pt idx="406">
                  <c:v>0.17307692307692321</c:v>
                </c:pt>
                <c:pt idx="407">
                  <c:v>0</c:v>
                </c:pt>
                <c:pt idx="408">
                  <c:v>0</c:v>
                </c:pt>
                <c:pt idx="409">
                  <c:v>0.17307692307692321</c:v>
                </c:pt>
                <c:pt idx="410">
                  <c:v>0.17307692307692321</c:v>
                </c:pt>
                <c:pt idx="411">
                  <c:v>0</c:v>
                </c:pt>
                <c:pt idx="412">
                  <c:v>0</c:v>
                </c:pt>
                <c:pt idx="413">
                  <c:v>0.17307692307692321</c:v>
                </c:pt>
                <c:pt idx="414">
                  <c:v>0.17307692307692321</c:v>
                </c:pt>
                <c:pt idx="415">
                  <c:v>0</c:v>
                </c:pt>
                <c:pt idx="416">
                  <c:v>0</c:v>
                </c:pt>
                <c:pt idx="417">
                  <c:v>0.17307692307692321</c:v>
                </c:pt>
                <c:pt idx="418">
                  <c:v>0.17307692307692321</c:v>
                </c:pt>
                <c:pt idx="419">
                  <c:v>0</c:v>
                </c:pt>
                <c:pt idx="420">
                  <c:v>0</c:v>
                </c:pt>
                <c:pt idx="421">
                  <c:v>0.17307692307692321</c:v>
                </c:pt>
                <c:pt idx="422">
                  <c:v>0.17307692307692321</c:v>
                </c:pt>
                <c:pt idx="423">
                  <c:v>0</c:v>
                </c:pt>
                <c:pt idx="424">
                  <c:v>0</c:v>
                </c:pt>
                <c:pt idx="425">
                  <c:v>0.17307692307692321</c:v>
                </c:pt>
                <c:pt idx="426">
                  <c:v>0.17307692307692321</c:v>
                </c:pt>
                <c:pt idx="427">
                  <c:v>0</c:v>
                </c:pt>
                <c:pt idx="428">
                  <c:v>0</c:v>
                </c:pt>
                <c:pt idx="429">
                  <c:v>0.17307692307692321</c:v>
                </c:pt>
                <c:pt idx="430">
                  <c:v>0.17307692307692321</c:v>
                </c:pt>
                <c:pt idx="431">
                  <c:v>0</c:v>
                </c:pt>
                <c:pt idx="432">
                  <c:v>0</c:v>
                </c:pt>
                <c:pt idx="433">
                  <c:v>5.7692307692307723E-2</c:v>
                </c:pt>
                <c:pt idx="434">
                  <c:v>5.7692307692307723E-2</c:v>
                </c:pt>
                <c:pt idx="435">
                  <c:v>0</c:v>
                </c:pt>
                <c:pt idx="436">
                  <c:v>0</c:v>
                </c:pt>
                <c:pt idx="437">
                  <c:v>5.7692307692307723E-2</c:v>
                </c:pt>
                <c:pt idx="438">
                  <c:v>5.7692307692307723E-2</c:v>
                </c:pt>
                <c:pt idx="439">
                  <c:v>0</c:v>
                </c:pt>
                <c:pt idx="440">
                  <c:v>0</c:v>
                </c:pt>
                <c:pt idx="441">
                  <c:v>5.7692307692307723E-2</c:v>
                </c:pt>
                <c:pt idx="442">
                  <c:v>5.7692307692307723E-2</c:v>
                </c:pt>
                <c:pt idx="443">
                  <c:v>0</c:v>
                </c:pt>
                <c:pt idx="444">
                  <c:v>0</c:v>
                </c:pt>
                <c:pt idx="445">
                  <c:v>5.7692307692307723E-2</c:v>
                </c:pt>
                <c:pt idx="446">
                  <c:v>5.7692307692307723E-2</c:v>
                </c:pt>
                <c:pt idx="447">
                  <c:v>0</c:v>
                </c:pt>
                <c:pt idx="448">
                  <c:v>0</c:v>
                </c:pt>
                <c:pt idx="449">
                  <c:v>5.7692307692307723E-2</c:v>
                </c:pt>
                <c:pt idx="450">
                  <c:v>5.7692307692307723E-2</c:v>
                </c:pt>
                <c:pt idx="451">
                  <c:v>0</c:v>
                </c:pt>
                <c:pt idx="452">
                  <c:v>0</c:v>
                </c:pt>
                <c:pt idx="453">
                  <c:v>5.7692307692307723E-2</c:v>
                </c:pt>
                <c:pt idx="454">
                  <c:v>5.7692307692307723E-2</c:v>
                </c:pt>
                <c:pt idx="455">
                  <c:v>0</c:v>
                </c:pt>
                <c:pt idx="456">
                  <c:v>0</c:v>
                </c:pt>
                <c:pt idx="457">
                  <c:v>5.7692307692307723E-2</c:v>
                </c:pt>
                <c:pt idx="458">
                  <c:v>5.7692307692307723E-2</c:v>
                </c:pt>
                <c:pt idx="459">
                  <c:v>0</c:v>
                </c:pt>
                <c:pt idx="460">
                  <c:v>0</c:v>
                </c:pt>
                <c:pt idx="461">
                  <c:v>5.7692307692307723E-2</c:v>
                </c:pt>
                <c:pt idx="462">
                  <c:v>5.7692307692307723E-2</c:v>
                </c:pt>
                <c:pt idx="463">
                  <c:v>0</c:v>
                </c:pt>
                <c:pt idx="464">
                  <c:v>0</c:v>
                </c:pt>
                <c:pt idx="465">
                  <c:v>5.7692307692307723E-2</c:v>
                </c:pt>
                <c:pt idx="466">
                  <c:v>5.7692307692307723E-2</c:v>
                </c:pt>
                <c:pt idx="467">
                  <c:v>0</c:v>
                </c:pt>
                <c:pt idx="468">
                  <c:v>0</c:v>
                </c:pt>
                <c:pt idx="469">
                  <c:v>5.7692307692307723E-2</c:v>
                </c:pt>
                <c:pt idx="470">
                  <c:v>5.7692307692307723E-2</c:v>
                </c:pt>
                <c:pt idx="471">
                  <c:v>0</c:v>
                </c:pt>
                <c:pt idx="472">
                  <c:v>0</c:v>
                </c:pt>
                <c:pt idx="473">
                  <c:v>5.7692307692307723E-2</c:v>
                </c:pt>
                <c:pt idx="474">
                  <c:v>5.7692307692307723E-2</c:v>
                </c:pt>
                <c:pt idx="475">
                  <c:v>0</c:v>
                </c:pt>
                <c:pt idx="476">
                  <c:v>0</c:v>
                </c:pt>
                <c:pt idx="477">
                  <c:v>5.7692307692307723E-2</c:v>
                </c:pt>
                <c:pt idx="478">
                  <c:v>5.7692307692307723E-2</c:v>
                </c:pt>
                <c:pt idx="479">
                  <c:v>0</c:v>
                </c:pt>
                <c:pt idx="480">
                  <c:v>0</c:v>
                </c:pt>
                <c:pt idx="481">
                  <c:v>5.7692307692307723E-2</c:v>
                </c:pt>
                <c:pt idx="482">
                  <c:v>5.7692307692307723E-2</c:v>
                </c:pt>
                <c:pt idx="483">
                  <c:v>0</c:v>
                </c:pt>
                <c:pt idx="484">
                  <c:v>0</c:v>
                </c:pt>
                <c:pt idx="485">
                  <c:v>5.7692307692307723E-2</c:v>
                </c:pt>
                <c:pt idx="486">
                  <c:v>5.7692307692307723E-2</c:v>
                </c:pt>
                <c:pt idx="487">
                  <c:v>0</c:v>
                </c:pt>
                <c:pt idx="488">
                  <c:v>0</c:v>
                </c:pt>
                <c:pt idx="489">
                  <c:v>5.7692307692307723E-2</c:v>
                </c:pt>
                <c:pt idx="490">
                  <c:v>5.7692307692307723E-2</c:v>
                </c:pt>
                <c:pt idx="491">
                  <c:v>0</c:v>
                </c:pt>
                <c:pt idx="492">
                  <c:v>0</c:v>
                </c:pt>
                <c:pt idx="493">
                  <c:v>5.7692307692307723E-2</c:v>
                </c:pt>
                <c:pt idx="494">
                  <c:v>5.7692307692307723E-2</c:v>
                </c:pt>
                <c:pt idx="495">
                  <c:v>0</c:v>
                </c:pt>
                <c:pt idx="496">
                  <c:v>0</c:v>
                </c:pt>
                <c:pt idx="497">
                  <c:v>5.7692307692307723E-2</c:v>
                </c:pt>
                <c:pt idx="498">
                  <c:v>5.7692307692307723E-2</c:v>
                </c:pt>
                <c:pt idx="499">
                  <c:v>0</c:v>
                </c:pt>
                <c:pt idx="500">
                  <c:v>0</c:v>
                </c:pt>
                <c:pt idx="501">
                  <c:v>5.7692307692307723E-2</c:v>
                </c:pt>
                <c:pt idx="502">
                  <c:v>5.7692307692307723E-2</c:v>
                </c:pt>
                <c:pt idx="503">
                  <c:v>0</c:v>
                </c:pt>
                <c:pt idx="504">
                  <c:v>0</c:v>
                </c:pt>
                <c:pt idx="505">
                  <c:v>5.7692307692307723E-2</c:v>
                </c:pt>
                <c:pt idx="506">
                  <c:v>5.7692307692307723E-2</c:v>
                </c:pt>
                <c:pt idx="507">
                  <c:v>0</c:v>
                </c:pt>
                <c:pt idx="508">
                  <c:v>0</c:v>
                </c:pt>
                <c:pt idx="509">
                  <c:v>5.7692307692307723E-2</c:v>
                </c:pt>
                <c:pt idx="510">
                  <c:v>5.7692307692307723E-2</c:v>
                </c:pt>
                <c:pt idx="511">
                  <c:v>0</c:v>
                </c:pt>
                <c:pt idx="512">
                  <c:v>0</c:v>
                </c:pt>
                <c:pt idx="513">
                  <c:v>5.7692307692307723E-2</c:v>
                </c:pt>
                <c:pt idx="514">
                  <c:v>5.7692307692307723E-2</c:v>
                </c:pt>
                <c:pt idx="515">
                  <c:v>0</c:v>
                </c:pt>
                <c:pt idx="516">
                  <c:v>0</c:v>
                </c:pt>
                <c:pt idx="517">
                  <c:v>5.7692307692307723E-2</c:v>
                </c:pt>
                <c:pt idx="518">
                  <c:v>5.7692307692307723E-2</c:v>
                </c:pt>
                <c:pt idx="519">
                  <c:v>0</c:v>
                </c:pt>
                <c:pt idx="520">
                  <c:v>0</c:v>
                </c:pt>
                <c:pt idx="521">
                  <c:v>5.7692307692307723E-2</c:v>
                </c:pt>
                <c:pt idx="522">
                  <c:v>5.7692307692307723E-2</c:v>
                </c:pt>
                <c:pt idx="523">
                  <c:v>0</c:v>
                </c:pt>
                <c:pt idx="524">
                  <c:v>0</c:v>
                </c:pt>
                <c:pt idx="525">
                  <c:v>5.7692307692307723E-2</c:v>
                </c:pt>
                <c:pt idx="526">
                  <c:v>5.7692307692307723E-2</c:v>
                </c:pt>
                <c:pt idx="527">
                  <c:v>0</c:v>
                </c:pt>
                <c:pt idx="528">
                  <c:v>0</c:v>
                </c:pt>
                <c:pt idx="529">
                  <c:v>5.7692307692307723E-2</c:v>
                </c:pt>
                <c:pt idx="530">
                  <c:v>5.7692307692307723E-2</c:v>
                </c:pt>
                <c:pt idx="531">
                  <c:v>0</c:v>
                </c:pt>
                <c:pt idx="532">
                  <c:v>0</c:v>
                </c:pt>
                <c:pt idx="533">
                  <c:v>5.7692307692307723E-2</c:v>
                </c:pt>
                <c:pt idx="534">
                  <c:v>5.7692307692307723E-2</c:v>
                </c:pt>
                <c:pt idx="535">
                  <c:v>0</c:v>
                </c:pt>
                <c:pt idx="536">
                  <c:v>0</c:v>
                </c:pt>
                <c:pt idx="537">
                  <c:v>5.7692307692307723E-2</c:v>
                </c:pt>
                <c:pt idx="538">
                  <c:v>5.7692307692307723E-2</c:v>
                </c:pt>
                <c:pt idx="539">
                  <c:v>0</c:v>
                </c:pt>
                <c:pt idx="540">
                  <c:v>0</c:v>
                </c:pt>
                <c:pt idx="541">
                  <c:v>1.9230769230769287E-2</c:v>
                </c:pt>
                <c:pt idx="542">
                  <c:v>1.9230769230769287E-2</c:v>
                </c:pt>
                <c:pt idx="543">
                  <c:v>0</c:v>
                </c:pt>
                <c:pt idx="544">
                  <c:v>0</c:v>
                </c:pt>
                <c:pt idx="545">
                  <c:v>1.9230769230769287E-2</c:v>
                </c:pt>
                <c:pt idx="546">
                  <c:v>1.9230769230769287E-2</c:v>
                </c:pt>
                <c:pt idx="547">
                  <c:v>0</c:v>
                </c:pt>
                <c:pt idx="548">
                  <c:v>0</c:v>
                </c:pt>
                <c:pt idx="549">
                  <c:v>1.9230769230769287E-2</c:v>
                </c:pt>
                <c:pt idx="550">
                  <c:v>1.9230769230769287E-2</c:v>
                </c:pt>
                <c:pt idx="551">
                  <c:v>0</c:v>
                </c:pt>
                <c:pt idx="552">
                  <c:v>0</c:v>
                </c:pt>
                <c:pt idx="553">
                  <c:v>1.9230769230769287E-2</c:v>
                </c:pt>
                <c:pt idx="554">
                  <c:v>1.9230769230769287E-2</c:v>
                </c:pt>
                <c:pt idx="555">
                  <c:v>0</c:v>
                </c:pt>
                <c:pt idx="556">
                  <c:v>0</c:v>
                </c:pt>
                <c:pt idx="557">
                  <c:v>1.9230769230769287E-2</c:v>
                </c:pt>
                <c:pt idx="558">
                  <c:v>1.9230769230769287E-2</c:v>
                </c:pt>
                <c:pt idx="559">
                  <c:v>0</c:v>
                </c:pt>
                <c:pt idx="560">
                  <c:v>0</c:v>
                </c:pt>
                <c:pt idx="561">
                  <c:v>1.9230769230769287E-2</c:v>
                </c:pt>
                <c:pt idx="562">
                  <c:v>1.9230769230769287E-2</c:v>
                </c:pt>
                <c:pt idx="563">
                  <c:v>0</c:v>
                </c:pt>
                <c:pt idx="564">
                  <c:v>0</c:v>
                </c:pt>
                <c:pt idx="565">
                  <c:v>1.9230769230769287E-2</c:v>
                </c:pt>
                <c:pt idx="566">
                  <c:v>1.9230769230769287E-2</c:v>
                </c:pt>
                <c:pt idx="567">
                  <c:v>0</c:v>
                </c:pt>
                <c:pt idx="568">
                  <c:v>0</c:v>
                </c:pt>
                <c:pt idx="569">
                  <c:v>1.9230769230769287E-2</c:v>
                </c:pt>
                <c:pt idx="570">
                  <c:v>1.9230769230769287E-2</c:v>
                </c:pt>
                <c:pt idx="571">
                  <c:v>0</c:v>
                </c:pt>
                <c:pt idx="572">
                  <c:v>0</c:v>
                </c:pt>
                <c:pt idx="573">
                  <c:v>1.9230769230769287E-2</c:v>
                </c:pt>
                <c:pt idx="574">
                  <c:v>1.9230769230769287E-2</c:v>
                </c:pt>
                <c:pt idx="575">
                  <c:v>0</c:v>
                </c:pt>
                <c:pt idx="576">
                  <c:v>0</c:v>
                </c:pt>
                <c:pt idx="577">
                  <c:v>1.9230769230769287E-2</c:v>
                </c:pt>
                <c:pt idx="578">
                  <c:v>1.9230769230769287E-2</c:v>
                </c:pt>
                <c:pt idx="579">
                  <c:v>0</c:v>
                </c:pt>
                <c:pt idx="580">
                  <c:v>0</c:v>
                </c:pt>
                <c:pt idx="581">
                  <c:v>1.9230769230769287E-2</c:v>
                </c:pt>
                <c:pt idx="582">
                  <c:v>1.9230769230769287E-2</c:v>
                </c:pt>
                <c:pt idx="583">
                  <c:v>0</c:v>
                </c:pt>
                <c:pt idx="584">
                  <c:v>0</c:v>
                </c:pt>
                <c:pt idx="585">
                  <c:v>1.9230769230769287E-2</c:v>
                </c:pt>
                <c:pt idx="586">
                  <c:v>1.9230769230769287E-2</c:v>
                </c:pt>
                <c:pt idx="587">
                  <c:v>0</c:v>
                </c:pt>
                <c:pt idx="588">
                  <c:v>0</c:v>
                </c:pt>
                <c:pt idx="589">
                  <c:v>1.9230769230769287E-2</c:v>
                </c:pt>
                <c:pt idx="590">
                  <c:v>1.9230769230769287E-2</c:v>
                </c:pt>
                <c:pt idx="591">
                  <c:v>0</c:v>
                </c:pt>
                <c:pt idx="592">
                  <c:v>0</c:v>
                </c:pt>
                <c:pt idx="593">
                  <c:v>1.9230769230769287E-2</c:v>
                </c:pt>
                <c:pt idx="594">
                  <c:v>1.9230769230769287E-2</c:v>
                </c:pt>
                <c:pt idx="595">
                  <c:v>0</c:v>
                </c:pt>
                <c:pt idx="596">
                  <c:v>0</c:v>
                </c:pt>
                <c:pt idx="597">
                  <c:v>1.9230769230769287E-2</c:v>
                </c:pt>
                <c:pt idx="598">
                  <c:v>1.9230769230769287E-2</c:v>
                </c:pt>
                <c:pt idx="599">
                  <c:v>0</c:v>
                </c:pt>
                <c:pt idx="600">
                  <c:v>0</c:v>
                </c:pt>
                <c:pt idx="601">
                  <c:v>1.9230769230769287E-2</c:v>
                </c:pt>
                <c:pt idx="602">
                  <c:v>1.9230769230769287E-2</c:v>
                </c:pt>
                <c:pt idx="603">
                  <c:v>0</c:v>
                </c:pt>
                <c:pt idx="604">
                  <c:v>0</c:v>
                </c:pt>
                <c:pt idx="605">
                  <c:v>1.9230769230769287E-2</c:v>
                </c:pt>
                <c:pt idx="606">
                  <c:v>1.9230769230769287E-2</c:v>
                </c:pt>
                <c:pt idx="607">
                  <c:v>0</c:v>
                </c:pt>
                <c:pt idx="608">
                  <c:v>0</c:v>
                </c:pt>
                <c:pt idx="609">
                  <c:v>1.9230769230769287E-2</c:v>
                </c:pt>
                <c:pt idx="610">
                  <c:v>1.9230769230769287E-2</c:v>
                </c:pt>
                <c:pt idx="611">
                  <c:v>0</c:v>
                </c:pt>
                <c:pt idx="612">
                  <c:v>0</c:v>
                </c:pt>
                <c:pt idx="613">
                  <c:v>1.9230769230769287E-2</c:v>
                </c:pt>
                <c:pt idx="614">
                  <c:v>1.9230769230769287E-2</c:v>
                </c:pt>
                <c:pt idx="615">
                  <c:v>0</c:v>
                </c:pt>
                <c:pt idx="616">
                  <c:v>0</c:v>
                </c:pt>
                <c:pt idx="617">
                  <c:v>1.9230769230769287E-2</c:v>
                </c:pt>
                <c:pt idx="618">
                  <c:v>1.9230769230769287E-2</c:v>
                </c:pt>
                <c:pt idx="619">
                  <c:v>0</c:v>
                </c:pt>
                <c:pt idx="620">
                  <c:v>0</c:v>
                </c:pt>
                <c:pt idx="621">
                  <c:v>1.9230769230769287E-2</c:v>
                </c:pt>
                <c:pt idx="622">
                  <c:v>1.9230769230769287E-2</c:v>
                </c:pt>
                <c:pt idx="623">
                  <c:v>0</c:v>
                </c:pt>
                <c:pt idx="624">
                  <c:v>0</c:v>
                </c:pt>
                <c:pt idx="625">
                  <c:v>1.9230769230769287E-2</c:v>
                </c:pt>
                <c:pt idx="626">
                  <c:v>1.9230769230769287E-2</c:v>
                </c:pt>
                <c:pt idx="627">
                  <c:v>0</c:v>
                </c:pt>
                <c:pt idx="628">
                  <c:v>0</c:v>
                </c:pt>
                <c:pt idx="629">
                  <c:v>1.9230769230769287E-2</c:v>
                </c:pt>
                <c:pt idx="630">
                  <c:v>1.9230769230769287E-2</c:v>
                </c:pt>
                <c:pt idx="631">
                  <c:v>0</c:v>
                </c:pt>
                <c:pt idx="632">
                  <c:v>0</c:v>
                </c:pt>
                <c:pt idx="633">
                  <c:v>1.9230769230769287E-2</c:v>
                </c:pt>
                <c:pt idx="634">
                  <c:v>1.9230769230769287E-2</c:v>
                </c:pt>
                <c:pt idx="635">
                  <c:v>0</c:v>
                </c:pt>
                <c:pt idx="636">
                  <c:v>0</c:v>
                </c:pt>
                <c:pt idx="637">
                  <c:v>1.9230769230769287E-2</c:v>
                </c:pt>
                <c:pt idx="638">
                  <c:v>1.9230769230769287E-2</c:v>
                </c:pt>
                <c:pt idx="639">
                  <c:v>0</c:v>
                </c:pt>
                <c:pt idx="640">
                  <c:v>0</c:v>
                </c:pt>
                <c:pt idx="641">
                  <c:v>1.9230769230769287E-2</c:v>
                </c:pt>
                <c:pt idx="642">
                  <c:v>1.9230769230769287E-2</c:v>
                </c:pt>
                <c:pt idx="643">
                  <c:v>0</c:v>
                </c:pt>
                <c:pt idx="644">
                  <c:v>0</c:v>
                </c:pt>
                <c:pt idx="645">
                  <c:v>1.9230769230769287E-2</c:v>
                </c:pt>
                <c:pt idx="646">
                  <c:v>1.9230769230769287E-2</c:v>
                </c:pt>
                <c:pt idx="647">
                  <c:v>0</c:v>
                </c:pt>
                <c:pt idx="648">
                  <c:v>0</c:v>
                </c:pt>
                <c:pt idx="649">
                  <c:v>3.8461538461538464E-2</c:v>
                </c:pt>
                <c:pt idx="650">
                  <c:v>3.8461538461538464E-2</c:v>
                </c:pt>
                <c:pt idx="651">
                  <c:v>0</c:v>
                </c:pt>
                <c:pt idx="652">
                  <c:v>0</c:v>
                </c:pt>
                <c:pt idx="653">
                  <c:v>3.8461538461538464E-2</c:v>
                </c:pt>
                <c:pt idx="654">
                  <c:v>3.8461538461538464E-2</c:v>
                </c:pt>
                <c:pt idx="655">
                  <c:v>0</c:v>
                </c:pt>
                <c:pt idx="656">
                  <c:v>0</c:v>
                </c:pt>
                <c:pt idx="657">
                  <c:v>3.8461538461538464E-2</c:v>
                </c:pt>
                <c:pt idx="658">
                  <c:v>3.8461538461538464E-2</c:v>
                </c:pt>
                <c:pt idx="659">
                  <c:v>0</c:v>
                </c:pt>
                <c:pt idx="660">
                  <c:v>0</c:v>
                </c:pt>
                <c:pt idx="661">
                  <c:v>3.8461538461538464E-2</c:v>
                </c:pt>
                <c:pt idx="662">
                  <c:v>3.8461538461538464E-2</c:v>
                </c:pt>
                <c:pt idx="663">
                  <c:v>0</c:v>
                </c:pt>
                <c:pt idx="664">
                  <c:v>0</c:v>
                </c:pt>
                <c:pt idx="665">
                  <c:v>3.8461538461538464E-2</c:v>
                </c:pt>
                <c:pt idx="666">
                  <c:v>3.8461538461538464E-2</c:v>
                </c:pt>
                <c:pt idx="667">
                  <c:v>0</c:v>
                </c:pt>
                <c:pt idx="668">
                  <c:v>0</c:v>
                </c:pt>
                <c:pt idx="669">
                  <c:v>3.8461538461538464E-2</c:v>
                </c:pt>
                <c:pt idx="670">
                  <c:v>3.8461538461538464E-2</c:v>
                </c:pt>
                <c:pt idx="671">
                  <c:v>0</c:v>
                </c:pt>
                <c:pt idx="672">
                  <c:v>0</c:v>
                </c:pt>
                <c:pt idx="673">
                  <c:v>3.8461538461538464E-2</c:v>
                </c:pt>
                <c:pt idx="674">
                  <c:v>3.8461538461538464E-2</c:v>
                </c:pt>
                <c:pt idx="675">
                  <c:v>0</c:v>
                </c:pt>
                <c:pt idx="676">
                  <c:v>0</c:v>
                </c:pt>
                <c:pt idx="677">
                  <c:v>3.8461538461538464E-2</c:v>
                </c:pt>
                <c:pt idx="678">
                  <c:v>3.8461538461538464E-2</c:v>
                </c:pt>
                <c:pt idx="679">
                  <c:v>0</c:v>
                </c:pt>
                <c:pt idx="680">
                  <c:v>0</c:v>
                </c:pt>
                <c:pt idx="681">
                  <c:v>3.8461538461538464E-2</c:v>
                </c:pt>
                <c:pt idx="682">
                  <c:v>3.8461538461538464E-2</c:v>
                </c:pt>
                <c:pt idx="683">
                  <c:v>0</c:v>
                </c:pt>
                <c:pt idx="684">
                  <c:v>0</c:v>
                </c:pt>
                <c:pt idx="685">
                  <c:v>3.8461538461538464E-2</c:v>
                </c:pt>
                <c:pt idx="686">
                  <c:v>3.8461538461538464E-2</c:v>
                </c:pt>
                <c:pt idx="687">
                  <c:v>0</c:v>
                </c:pt>
                <c:pt idx="688">
                  <c:v>0</c:v>
                </c:pt>
                <c:pt idx="689">
                  <c:v>3.8461538461538464E-2</c:v>
                </c:pt>
                <c:pt idx="690">
                  <c:v>3.8461538461538464E-2</c:v>
                </c:pt>
                <c:pt idx="691">
                  <c:v>0</c:v>
                </c:pt>
                <c:pt idx="692">
                  <c:v>0</c:v>
                </c:pt>
                <c:pt idx="693">
                  <c:v>3.8461538461538464E-2</c:v>
                </c:pt>
                <c:pt idx="694">
                  <c:v>3.8461538461538464E-2</c:v>
                </c:pt>
                <c:pt idx="695">
                  <c:v>0</c:v>
                </c:pt>
                <c:pt idx="696">
                  <c:v>0</c:v>
                </c:pt>
                <c:pt idx="697">
                  <c:v>3.8461538461538464E-2</c:v>
                </c:pt>
                <c:pt idx="698">
                  <c:v>3.8461538461538464E-2</c:v>
                </c:pt>
                <c:pt idx="699">
                  <c:v>0</c:v>
                </c:pt>
                <c:pt idx="700">
                  <c:v>0</c:v>
                </c:pt>
                <c:pt idx="701">
                  <c:v>3.8461538461538464E-2</c:v>
                </c:pt>
                <c:pt idx="702">
                  <c:v>3.8461538461538464E-2</c:v>
                </c:pt>
                <c:pt idx="703">
                  <c:v>0</c:v>
                </c:pt>
                <c:pt idx="704">
                  <c:v>0</c:v>
                </c:pt>
                <c:pt idx="705">
                  <c:v>3.8461538461538464E-2</c:v>
                </c:pt>
                <c:pt idx="706">
                  <c:v>3.8461538461538464E-2</c:v>
                </c:pt>
                <c:pt idx="707">
                  <c:v>0</c:v>
                </c:pt>
                <c:pt idx="708">
                  <c:v>0</c:v>
                </c:pt>
                <c:pt idx="709">
                  <c:v>3.8461538461538464E-2</c:v>
                </c:pt>
                <c:pt idx="710">
                  <c:v>3.8461538461538464E-2</c:v>
                </c:pt>
                <c:pt idx="711">
                  <c:v>0</c:v>
                </c:pt>
                <c:pt idx="712">
                  <c:v>0</c:v>
                </c:pt>
                <c:pt idx="713">
                  <c:v>3.8461538461538464E-2</c:v>
                </c:pt>
                <c:pt idx="714">
                  <c:v>3.8461538461538464E-2</c:v>
                </c:pt>
                <c:pt idx="715">
                  <c:v>0</c:v>
                </c:pt>
                <c:pt idx="716">
                  <c:v>0</c:v>
                </c:pt>
                <c:pt idx="717">
                  <c:v>3.8461538461538464E-2</c:v>
                </c:pt>
                <c:pt idx="718">
                  <c:v>3.8461538461538464E-2</c:v>
                </c:pt>
                <c:pt idx="719">
                  <c:v>0</c:v>
                </c:pt>
                <c:pt idx="720">
                  <c:v>0</c:v>
                </c:pt>
                <c:pt idx="721">
                  <c:v>3.8461538461538464E-2</c:v>
                </c:pt>
                <c:pt idx="722">
                  <c:v>3.8461538461538464E-2</c:v>
                </c:pt>
                <c:pt idx="723">
                  <c:v>0</c:v>
                </c:pt>
                <c:pt idx="724">
                  <c:v>0</c:v>
                </c:pt>
                <c:pt idx="725">
                  <c:v>3.8461538461538464E-2</c:v>
                </c:pt>
                <c:pt idx="726">
                  <c:v>3.8461538461538464E-2</c:v>
                </c:pt>
                <c:pt idx="727">
                  <c:v>0</c:v>
                </c:pt>
                <c:pt idx="728">
                  <c:v>0</c:v>
                </c:pt>
                <c:pt idx="729">
                  <c:v>3.8461538461538464E-2</c:v>
                </c:pt>
                <c:pt idx="730">
                  <c:v>3.8461538461538464E-2</c:v>
                </c:pt>
                <c:pt idx="731">
                  <c:v>0</c:v>
                </c:pt>
                <c:pt idx="732">
                  <c:v>0</c:v>
                </c:pt>
                <c:pt idx="733">
                  <c:v>3.8461538461538464E-2</c:v>
                </c:pt>
                <c:pt idx="734">
                  <c:v>3.8461538461538464E-2</c:v>
                </c:pt>
                <c:pt idx="735">
                  <c:v>0</c:v>
                </c:pt>
                <c:pt idx="736">
                  <c:v>0</c:v>
                </c:pt>
                <c:pt idx="737">
                  <c:v>3.8461538461538464E-2</c:v>
                </c:pt>
                <c:pt idx="738">
                  <c:v>3.8461538461538464E-2</c:v>
                </c:pt>
                <c:pt idx="739">
                  <c:v>0</c:v>
                </c:pt>
                <c:pt idx="740">
                  <c:v>0</c:v>
                </c:pt>
                <c:pt idx="741">
                  <c:v>3.8461538461538464E-2</c:v>
                </c:pt>
                <c:pt idx="742">
                  <c:v>3.8461538461538464E-2</c:v>
                </c:pt>
                <c:pt idx="743">
                  <c:v>0</c:v>
                </c:pt>
                <c:pt idx="744">
                  <c:v>0</c:v>
                </c:pt>
                <c:pt idx="745">
                  <c:v>3.8461538461538464E-2</c:v>
                </c:pt>
                <c:pt idx="746">
                  <c:v>3.8461538461538464E-2</c:v>
                </c:pt>
                <c:pt idx="747">
                  <c:v>0</c:v>
                </c:pt>
                <c:pt idx="748">
                  <c:v>0</c:v>
                </c:pt>
                <c:pt idx="749">
                  <c:v>3.8461538461538464E-2</c:v>
                </c:pt>
                <c:pt idx="750">
                  <c:v>3.8461538461538464E-2</c:v>
                </c:pt>
                <c:pt idx="751">
                  <c:v>0</c:v>
                </c:pt>
                <c:pt idx="752">
                  <c:v>0</c:v>
                </c:pt>
                <c:pt idx="753">
                  <c:v>3.8461538461538464E-2</c:v>
                </c:pt>
                <c:pt idx="754">
                  <c:v>3.8461538461538464E-2</c:v>
                </c:pt>
                <c:pt idx="755">
                  <c:v>0</c:v>
                </c:pt>
                <c:pt idx="756">
                  <c:v>0</c:v>
                </c:pt>
                <c:pt idx="757">
                  <c:v>1.9230769230769287E-2</c:v>
                </c:pt>
                <c:pt idx="758">
                  <c:v>1.9230769230769287E-2</c:v>
                </c:pt>
                <c:pt idx="759">
                  <c:v>0</c:v>
                </c:pt>
                <c:pt idx="760">
                  <c:v>0</c:v>
                </c:pt>
                <c:pt idx="761">
                  <c:v>1.9230769230769287E-2</c:v>
                </c:pt>
                <c:pt idx="762">
                  <c:v>1.9230769230769287E-2</c:v>
                </c:pt>
                <c:pt idx="763">
                  <c:v>0</c:v>
                </c:pt>
                <c:pt idx="764">
                  <c:v>0</c:v>
                </c:pt>
                <c:pt idx="765">
                  <c:v>1.9230769230769287E-2</c:v>
                </c:pt>
                <c:pt idx="766">
                  <c:v>1.9230769230769287E-2</c:v>
                </c:pt>
                <c:pt idx="767">
                  <c:v>0</c:v>
                </c:pt>
                <c:pt idx="768">
                  <c:v>0</c:v>
                </c:pt>
                <c:pt idx="769">
                  <c:v>1.9230769230769287E-2</c:v>
                </c:pt>
                <c:pt idx="770">
                  <c:v>1.9230769230769287E-2</c:v>
                </c:pt>
                <c:pt idx="771">
                  <c:v>0</c:v>
                </c:pt>
                <c:pt idx="772">
                  <c:v>0</c:v>
                </c:pt>
                <c:pt idx="773">
                  <c:v>1.9230769230769287E-2</c:v>
                </c:pt>
                <c:pt idx="774">
                  <c:v>1.9230769230769287E-2</c:v>
                </c:pt>
                <c:pt idx="775">
                  <c:v>0</c:v>
                </c:pt>
                <c:pt idx="776">
                  <c:v>0</c:v>
                </c:pt>
                <c:pt idx="777">
                  <c:v>1.9230769230769287E-2</c:v>
                </c:pt>
                <c:pt idx="778">
                  <c:v>1.9230769230769287E-2</c:v>
                </c:pt>
                <c:pt idx="779">
                  <c:v>0</c:v>
                </c:pt>
                <c:pt idx="780">
                  <c:v>0</c:v>
                </c:pt>
                <c:pt idx="781">
                  <c:v>1.9230769230769287E-2</c:v>
                </c:pt>
                <c:pt idx="782">
                  <c:v>1.9230769230769287E-2</c:v>
                </c:pt>
                <c:pt idx="783">
                  <c:v>0</c:v>
                </c:pt>
                <c:pt idx="784">
                  <c:v>0</c:v>
                </c:pt>
                <c:pt idx="785">
                  <c:v>1.9230769230769287E-2</c:v>
                </c:pt>
                <c:pt idx="786">
                  <c:v>1.9230769230769287E-2</c:v>
                </c:pt>
                <c:pt idx="787">
                  <c:v>0</c:v>
                </c:pt>
                <c:pt idx="788">
                  <c:v>0</c:v>
                </c:pt>
                <c:pt idx="789">
                  <c:v>1.9230769230769287E-2</c:v>
                </c:pt>
                <c:pt idx="790">
                  <c:v>1.9230769230769287E-2</c:v>
                </c:pt>
                <c:pt idx="791">
                  <c:v>0</c:v>
                </c:pt>
                <c:pt idx="792">
                  <c:v>0</c:v>
                </c:pt>
                <c:pt idx="793">
                  <c:v>1.9230769230769287E-2</c:v>
                </c:pt>
                <c:pt idx="794">
                  <c:v>1.9230769230769287E-2</c:v>
                </c:pt>
                <c:pt idx="795">
                  <c:v>0</c:v>
                </c:pt>
                <c:pt idx="796">
                  <c:v>0</c:v>
                </c:pt>
                <c:pt idx="797">
                  <c:v>1.9230769230769287E-2</c:v>
                </c:pt>
                <c:pt idx="798">
                  <c:v>1.9230769230769287E-2</c:v>
                </c:pt>
                <c:pt idx="799">
                  <c:v>0</c:v>
                </c:pt>
                <c:pt idx="800">
                  <c:v>0</c:v>
                </c:pt>
                <c:pt idx="801">
                  <c:v>1.9230769230769287E-2</c:v>
                </c:pt>
                <c:pt idx="802">
                  <c:v>1.9230769230769287E-2</c:v>
                </c:pt>
                <c:pt idx="803">
                  <c:v>0</c:v>
                </c:pt>
                <c:pt idx="804">
                  <c:v>0</c:v>
                </c:pt>
                <c:pt idx="805">
                  <c:v>1.9230769230769287E-2</c:v>
                </c:pt>
                <c:pt idx="806">
                  <c:v>1.9230769230769287E-2</c:v>
                </c:pt>
                <c:pt idx="807">
                  <c:v>0</c:v>
                </c:pt>
                <c:pt idx="808">
                  <c:v>0</c:v>
                </c:pt>
                <c:pt idx="809">
                  <c:v>1.9230769230769287E-2</c:v>
                </c:pt>
                <c:pt idx="810">
                  <c:v>1.9230769230769287E-2</c:v>
                </c:pt>
                <c:pt idx="811">
                  <c:v>0</c:v>
                </c:pt>
                <c:pt idx="812">
                  <c:v>0</c:v>
                </c:pt>
                <c:pt idx="813">
                  <c:v>1.9230769230769287E-2</c:v>
                </c:pt>
                <c:pt idx="814">
                  <c:v>1.9230769230769287E-2</c:v>
                </c:pt>
                <c:pt idx="815">
                  <c:v>0</c:v>
                </c:pt>
                <c:pt idx="816">
                  <c:v>0</c:v>
                </c:pt>
                <c:pt idx="817">
                  <c:v>1.9230769230769287E-2</c:v>
                </c:pt>
                <c:pt idx="818">
                  <c:v>1.9230769230769287E-2</c:v>
                </c:pt>
                <c:pt idx="819">
                  <c:v>0</c:v>
                </c:pt>
                <c:pt idx="820">
                  <c:v>0</c:v>
                </c:pt>
                <c:pt idx="821">
                  <c:v>1.9230769230769287E-2</c:v>
                </c:pt>
                <c:pt idx="822">
                  <c:v>1.9230769230769287E-2</c:v>
                </c:pt>
                <c:pt idx="823">
                  <c:v>0</c:v>
                </c:pt>
                <c:pt idx="824">
                  <c:v>0</c:v>
                </c:pt>
                <c:pt idx="825">
                  <c:v>1.9230769230769287E-2</c:v>
                </c:pt>
                <c:pt idx="826">
                  <c:v>1.9230769230769287E-2</c:v>
                </c:pt>
                <c:pt idx="827">
                  <c:v>0</c:v>
                </c:pt>
                <c:pt idx="828">
                  <c:v>0</c:v>
                </c:pt>
                <c:pt idx="829">
                  <c:v>1.9230769230769287E-2</c:v>
                </c:pt>
                <c:pt idx="830">
                  <c:v>1.9230769230769287E-2</c:v>
                </c:pt>
                <c:pt idx="831">
                  <c:v>0</c:v>
                </c:pt>
                <c:pt idx="832">
                  <c:v>0</c:v>
                </c:pt>
                <c:pt idx="833">
                  <c:v>1.9230769230769287E-2</c:v>
                </c:pt>
                <c:pt idx="834">
                  <c:v>1.9230769230769287E-2</c:v>
                </c:pt>
                <c:pt idx="835">
                  <c:v>0</c:v>
                </c:pt>
                <c:pt idx="836">
                  <c:v>0</c:v>
                </c:pt>
                <c:pt idx="837">
                  <c:v>1.9230769230769287E-2</c:v>
                </c:pt>
                <c:pt idx="838">
                  <c:v>1.9230769230769287E-2</c:v>
                </c:pt>
                <c:pt idx="839">
                  <c:v>0</c:v>
                </c:pt>
                <c:pt idx="840">
                  <c:v>0</c:v>
                </c:pt>
                <c:pt idx="841">
                  <c:v>1.9230769230769287E-2</c:v>
                </c:pt>
                <c:pt idx="842">
                  <c:v>1.9230769230769287E-2</c:v>
                </c:pt>
                <c:pt idx="843">
                  <c:v>0</c:v>
                </c:pt>
                <c:pt idx="844">
                  <c:v>0</c:v>
                </c:pt>
                <c:pt idx="845">
                  <c:v>1.9230769230769287E-2</c:v>
                </c:pt>
                <c:pt idx="846">
                  <c:v>1.9230769230769287E-2</c:v>
                </c:pt>
                <c:pt idx="847">
                  <c:v>0</c:v>
                </c:pt>
                <c:pt idx="848">
                  <c:v>0</c:v>
                </c:pt>
                <c:pt idx="849">
                  <c:v>1.9230769230769287E-2</c:v>
                </c:pt>
                <c:pt idx="850">
                  <c:v>1.9230769230769287E-2</c:v>
                </c:pt>
                <c:pt idx="851">
                  <c:v>0</c:v>
                </c:pt>
                <c:pt idx="852">
                  <c:v>0</c:v>
                </c:pt>
                <c:pt idx="853">
                  <c:v>1.9230769230769287E-2</c:v>
                </c:pt>
                <c:pt idx="854">
                  <c:v>1.9230769230769287E-2</c:v>
                </c:pt>
                <c:pt idx="855">
                  <c:v>0</c:v>
                </c:pt>
                <c:pt idx="856">
                  <c:v>0</c:v>
                </c:pt>
                <c:pt idx="857">
                  <c:v>1.9230769230769287E-2</c:v>
                </c:pt>
                <c:pt idx="858">
                  <c:v>1.9230769230769287E-2</c:v>
                </c:pt>
                <c:pt idx="859">
                  <c:v>0</c:v>
                </c:pt>
                <c:pt idx="860">
                  <c:v>0</c:v>
                </c:pt>
                <c:pt idx="861">
                  <c:v>1.9230769230769287E-2</c:v>
                </c:pt>
                <c:pt idx="862">
                  <c:v>1.9230769230769287E-2</c:v>
                </c:pt>
                <c:pt idx="863">
                  <c:v>0</c:v>
                </c:pt>
                <c:pt idx="864">
                  <c:v>0</c:v>
                </c:pt>
                <c:pt idx="865">
                  <c:v>1.9230769230769287E-2</c:v>
                </c:pt>
                <c:pt idx="866">
                  <c:v>1.9230769230769287E-2</c:v>
                </c:pt>
                <c:pt idx="867">
                  <c:v>0</c:v>
                </c:pt>
                <c:pt idx="868">
                  <c:v>0</c:v>
                </c:pt>
                <c:pt idx="869">
                  <c:v>1.9230769230769287E-2</c:v>
                </c:pt>
                <c:pt idx="870">
                  <c:v>1.9230769230769287E-2</c:v>
                </c:pt>
                <c:pt idx="871">
                  <c:v>0</c:v>
                </c:pt>
                <c:pt idx="872">
                  <c:v>0</c:v>
                </c:pt>
                <c:pt idx="873">
                  <c:v>1.9230769230769287E-2</c:v>
                </c:pt>
                <c:pt idx="874">
                  <c:v>1.9230769230769287E-2</c:v>
                </c:pt>
                <c:pt idx="875">
                  <c:v>0</c:v>
                </c:pt>
                <c:pt idx="876">
                  <c:v>0</c:v>
                </c:pt>
                <c:pt idx="877">
                  <c:v>1.9230769230769287E-2</c:v>
                </c:pt>
                <c:pt idx="878">
                  <c:v>1.9230769230769287E-2</c:v>
                </c:pt>
                <c:pt idx="879">
                  <c:v>0</c:v>
                </c:pt>
                <c:pt idx="880">
                  <c:v>0</c:v>
                </c:pt>
                <c:pt idx="881">
                  <c:v>1.9230769230769287E-2</c:v>
                </c:pt>
                <c:pt idx="882">
                  <c:v>1.9230769230769287E-2</c:v>
                </c:pt>
                <c:pt idx="883">
                  <c:v>0</c:v>
                </c:pt>
                <c:pt idx="884">
                  <c:v>0</c:v>
                </c:pt>
                <c:pt idx="885">
                  <c:v>1.9230769230769287E-2</c:v>
                </c:pt>
                <c:pt idx="886">
                  <c:v>1.9230769230769287E-2</c:v>
                </c:pt>
                <c:pt idx="887">
                  <c:v>0</c:v>
                </c:pt>
                <c:pt idx="888">
                  <c:v>0</c:v>
                </c:pt>
                <c:pt idx="889">
                  <c:v>1.9230769230769287E-2</c:v>
                </c:pt>
                <c:pt idx="890">
                  <c:v>1.9230769230769287E-2</c:v>
                </c:pt>
                <c:pt idx="891">
                  <c:v>0</c:v>
                </c:pt>
                <c:pt idx="892">
                  <c:v>0</c:v>
                </c:pt>
                <c:pt idx="893">
                  <c:v>1.9230769230769287E-2</c:v>
                </c:pt>
                <c:pt idx="894">
                  <c:v>1.9230769230769287E-2</c:v>
                </c:pt>
                <c:pt idx="895">
                  <c:v>0</c:v>
                </c:pt>
                <c:pt idx="896">
                  <c:v>0</c:v>
                </c:pt>
                <c:pt idx="897">
                  <c:v>1.9230769230769287E-2</c:v>
                </c:pt>
                <c:pt idx="898">
                  <c:v>1.9230769230769287E-2</c:v>
                </c:pt>
                <c:pt idx="899">
                  <c:v>0</c:v>
                </c:pt>
                <c:pt idx="900">
                  <c:v>0</c:v>
                </c:pt>
                <c:pt idx="901">
                  <c:v>1.9230769230769287E-2</c:v>
                </c:pt>
                <c:pt idx="902">
                  <c:v>1.9230769230769287E-2</c:v>
                </c:pt>
                <c:pt idx="903">
                  <c:v>0</c:v>
                </c:pt>
                <c:pt idx="904">
                  <c:v>0</c:v>
                </c:pt>
                <c:pt idx="905">
                  <c:v>1.9230769230769287E-2</c:v>
                </c:pt>
                <c:pt idx="906">
                  <c:v>1.9230769230769287E-2</c:v>
                </c:pt>
                <c:pt idx="907">
                  <c:v>0</c:v>
                </c:pt>
                <c:pt idx="908">
                  <c:v>0</c:v>
                </c:pt>
                <c:pt idx="909">
                  <c:v>1.9230769230769287E-2</c:v>
                </c:pt>
                <c:pt idx="910">
                  <c:v>1.9230769230769287E-2</c:v>
                </c:pt>
                <c:pt idx="911">
                  <c:v>0</c:v>
                </c:pt>
                <c:pt idx="912">
                  <c:v>0</c:v>
                </c:pt>
                <c:pt idx="913">
                  <c:v>1.9230769230769287E-2</c:v>
                </c:pt>
                <c:pt idx="914">
                  <c:v>1.9230769230769287E-2</c:v>
                </c:pt>
                <c:pt idx="915">
                  <c:v>0</c:v>
                </c:pt>
                <c:pt idx="916">
                  <c:v>0</c:v>
                </c:pt>
                <c:pt idx="917">
                  <c:v>1.9230769230769287E-2</c:v>
                </c:pt>
                <c:pt idx="918">
                  <c:v>1.9230769230769287E-2</c:v>
                </c:pt>
                <c:pt idx="919">
                  <c:v>0</c:v>
                </c:pt>
                <c:pt idx="920">
                  <c:v>0</c:v>
                </c:pt>
                <c:pt idx="921">
                  <c:v>1.9230769230769287E-2</c:v>
                </c:pt>
                <c:pt idx="922">
                  <c:v>1.9230769230769287E-2</c:v>
                </c:pt>
                <c:pt idx="923">
                  <c:v>0</c:v>
                </c:pt>
                <c:pt idx="924">
                  <c:v>0</c:v>
                </c:pt>
                <c:pt idx="925">
                  <c:v>1.9230769230769287E-2</c:v>
                </c:pt>
                <c:pt idx="926">
                  <c:v>1.9230769230769287E-2</c:v>
                </c:pt>
                <c:pt idx="927">
                  <c:v>0</c:v>
                </c:pt>
                <c:pt idx="928">
                  <c:v>0</c:v>
                </c:pt>
                <c:pt idx="929">
                  <c:v>1.9230769230769287E-2</c:v>
                </c:pt>
                <c:pt idx="930">
                  <c:v>1.9230769230769287E-2</c:v>
                </c:pt>
                <c:pt idx="931">
                  <c:v>0</c:v>
                </c:pt>
                <c:pt idx="932">
                  <c:v>0</c:v>
                </c:pt>
                <c:pt idx="933">
                  <c:v>1.9230769230769287E-2</c:v>
                </c:pt>
                <c:pt idx="934">
                  <c:v>1.9230769230769287E-2</c:v>
                </c:pt>
                <c:pt idx="935">
                  <c:v>0</c:v>
                </c:pt>
                <c:pt idx="936">
                  <c:v>0</c:v>
                </c:pt>
                <c:pt idx="937">
                  <c:v>1.9230769230769287E-2</c:v>
                </c:pt>
                <c:pt idx="938">
                  <c:v>1.9230769230769287E-2</c:v>
                </c:pt>
                <c:pt idx="939">
                  <c:v>0</c:v>
                </c:pt>
                <c:pt idx="940">
                  <c:v>0</c:v>
                </c:pt>
                <c:pt idx="941">
                  <c:v>1.9230769230769287E-2</c:v>
                </c:pt>
                <c:pt idx="942">
                  <c:v>1.9230769230769287E-2</c:v>
                </c:pt>
                <c:pt idx="943">
                  <c:v>0</c:v>
                </c:pt>
                <c:pt idx="944">
                  <c:v>0</c:v>
                </c:pt>
                <c:pt idx="945">
                  <c:v>1.9230769230769287E-2</c:v>
                </c:pt>
                <c:pt idx="946">
                  <c:v>1.9230769230769287E-2</c:v>
                </c:pt>
                <c:pt idx="947">
                  <c:v>0</c:v>
                </c:pt>
                <c:pt idx="948">
                  <c:v>0</c:v>
                </c:pt>
                <c:pt idx="949">
                  <c:v>1.9230769230769287E-2</c:v>
                </c:pt>
                <c:pt idx="950">
                  <c:v>1.9230769230769287E-2</c:v>
                </c:pt>
                <c:pt idx="951">
                  <c:v>0</c:v>
                </c:pt>
                <c:pt idx="952">
                  <c:v>0</c:v>
                </c:pt>
                <c:pt idx="953">
                  <c:v>1.9230769230769287E-2</c:v>
                </c:pt>
                <c:pt idx="954">
                  <c:v>1.9230769230769287E-2</c:v>
                </c:pt>
                <c:pt idx="955">
                  <c:v>0</c:v>
                </c:pt>
                <c:pt idx="956">
                  <c:v>0</c:v>
                </c:pt>
                <c:pt idx="957">
                  <c:v>1.9230769230769287E-2</c:v>
                </c:pt>
                <c:pt idx="958">
                  <c:v>1.9230769230769287E-2</c:v>
                </c:pt>
                <c:pt idx="959">
                  <c:v>0</c:v>
                </c:pt>
                <c:pt idx="960">
                  <c:v>0</c:v>
                </c:pt>
                <c:pt idx="961">
                  <c:v>1.9230769230769287E-2</c:v>
                </c:pt>
                <c:pt idx="962">
                  <c:v>1.9230769230769287E-2</c:v>
                </c:pt>
                <c:pt idx="963">
                  <c:v>0</c:v>
                </c:pt>
                <c:pt idx="964">
                  <c:v>0</c:v>
                </c:pt>
                <c:pt idx="965">
                  <c:v>1.9230769230769287E-2</c:v>
                </c:pt>
                <c:pt idx="966">
                  <c:v>1.9230769230769287E-2</c:v>
                </c:pt>
                <c:pt idx="967">
                  <c:v>0</c:v>
                </c:pt>
                <c:pt idx="968">
                  <c:v>0</c:v>
                </c:pt>
                <c:pt idx="969">
                  <c:v>1.9230769230769287E-2</c:v>
                </c:pt>
                <c:pt idx="970">
                  <c:v>1.9230769230769287E-2</c:v>
                </c:pt>
                <c:pt idx="971">
                  <c:v>0</c:v>
                </c:pt>
                <c:pt idx="972">
                  <c:v>0</c:v>
                </c:pt>
                <c:pt idx="973">
                  <c:v>1.9230769230769287E-2</c:v>
                </c:pt>
                <c:pt idx="974">
                  <c:v>1.9230769230769287E-2</c:v>
                </c:pt>
                <c:pt idx="975">
                  <c:v>0</c:v>
                </c:pt>
                <c:pt idx="976">
                  <c:v>0</c:v>
                </c:pt>
                <c:pt idx="977">
                  <c:v>1.9230769230769287E-2</c:v>
                </c:pt>
                <c:pt idx="978">
                  <c:v>1.9230769230769287E-2</c:v>
                </c:pt>
                <c:pt idx="979">
                  <c:v>0</c:v>
                </c:pt>
                <c:pt idx="980">
                  <c:v>0</c:v>
                </c:pt>
                <c:pt idx="981">
                  <c:v>1.9230769230769287E-2</c:v>
                </c:pt>
                <c:pt idx="982">
                  <c:v>1.9230769230769287E-2</c:v>
                </c:pt>
                <c:pt idx="983">
                  <c:v>0</c:v>
                </c:pt>
                <c:pt idx="984">
                  <c:v>0</c:v>
                </c:pt>
                <c:pt idx="985">
                  <c:v>1.9230769230769287E-2</c:v>
                </c:pt>
                <c:pt idx="986">
                  <c:v>1.9230769230769287E-2</c:v>
                </c:pt>
                <c:pt idx="987">
                  <c:v>0</c:v>
                </c:pt>
                <c:pt idx="988">
                  <c:v>0</c:v>
                </c:pt>
                <c:pt idx="989">
                  <c:v>1.9230769230769287E-2</c:v>
                </c:pt>
                <c:pt idx="990">
                  <c:v>1.9230769230769287E-2</c:v>
                </c:pt>
                <c:pt idx="991">
                  <c:v>0</c:v>
                </c:pt>
                <c:pt idx="992">
                  <c:v>0</c:v>
                </c:pt>
                <c:pt idx="993">
                  <c:v>1.9230769230769287E-2</c:v>
                </c:pt>
                <c:pt idx="994">
                  <c:v>1.9230769230769287E-2</c:v>
                </c:pt>
                <c:pt idx="995">
                  <c:v>0</c:v>
                </c:pt>
                <c:pt idx="996">
                  <c:v>0</c:v>
                </c:pt>
                <c:pt idx="997">
                  <c:v>1.9230769230769287E-2</c:v>
                </c:pt>
                <c:pt idx="998">
                  <c:v>1.9230769230769287E-2</c:v>
                </c:pt>
                <c:pt idx="999">
                  <c:v>0</c:v>
                </c:pt>
                <c:pt idx="1000">
                  <c:v>0</c:v>
                </c:pt>
                <c:pt idx="1001">
                  <c:v>1.9230769230769287E-2</c:v>
                </c:pt>
                <c:pt idx="1002">
                  <c:v>1.9230769230769287E-2</c:v>
                </c:pt>
                <c:pt idx="1003">
                  <c:v>0</c:v>
                </c:pt>
                <c:pt idx="1004">
                  <c:v>0</c:v>
                </c:pt>
                <c:pt idx="1005">
                  <c:v>1.9230769230769287E-2</c:v>
                </c:pt>
                <c:pt idx="1006">
                  <c:v>1.9230769230769287E-2</c:v>
                </c:pt>
                <c:pt idx="1007">
                  <c:v>0</c:v>
                </c:pt>
                <c:pt idx="1008">
                  <c:v>0</c:v>
                </c:pt>
                <c:pt idx="1009">
                  <c:v>1.9230769230769287E-2</c:v>
                </c:pt>
                <c:pt idx="1010">
                  <c:v>1.9230769230769287E-2</c:v>
                </c:pt>
                <c:pt idx="1011">
                  <c:v>0</c:v>
                </c:pt>
                <c:pt idx="1012">
                  <c:v>0</c:v>
                </c:pt>
                <c:pt idx="1013">
                  <c:v>1.9230769230769287E-2</c:v>
                </c:pt>
                <c:pt idx="1014">
                  <c:v>1.9230769230769287E-2</c:v>
                </c:pt>
                <c:pt idx="1015">
                  <c:v>0</c:v>
                </c:pt>
                <c:pt idx="1016">
                  <c:v>0</c:v>
                </c:pt>
                <c:pt idx="1017">
                  <c:v>1.9230769230769287E-2</c:v>
                </c:pt>
                <c:pt idx="1018">
                  <c:v>1.9230769230769287E-2</c:v>
                </c:pt>
                <c:pt idx="1019">
                  <c:v>0</c:v>
                </c:pt>
                <c:pt idx="1020">
                  <c:v>0</c:v>
                </c:pt>
                <c:pt idx="1021">
                  <c:v>1.9230769230769287E-2</c:v>
                </c:pt>
                <c:pt idx="1022">
                  <c:v>1.9230769230769287E-2</c:v>
                </c:pt>
                <c:pt idx="1023">
                  <c:v>0</c:v>
                </c:pt>
                <c:pt idx="1024">
                  <c:v>0</c:v>
                </c:pt>
                <c:pt idx="1025">
                  <c:v>1.9230769230769287E-2</c:v>
                </c:pt>
                <c:pt idx="1026">
                  <c:v>1.9230769230769287E-2</c:v>
                </c:pt>
                <c:pt idx="1027">
                  <c:v>0</c:v>
                </c:pt>
                <c:pt idx="1028">
                  <c:v>0</c:v>
                </c:pt>
                <c:pt idx="1029">
                  <c:v>1.9230769230769287E-2</c:v>
                </c:pt>
                <c:pt idx="1030">
                  <c:v>1.9230769230769287E-2</c:v>
                </c:pt>
                <c:pt idx="1031">
                  <c:v>0</c:v>
                </c:pt>
                <c:pt idx="1032">
                  <c:v>0</c:v>
                </c:pt>
                <c:pt idx="1033">
                  <c:v>1.9230769230769287E-2</c:v>
                </c:pt>
                <c:pt idx="1034">
                  <c:v>1.9230769230769287E-2</c:v>
                </c:pt>
                <c:pt idx="1035">
                  <c:v>0</c:v>
                </c:pt>
                <c:pt idx="1036">
                  <c:v>0</c:v>
                </c:pt>
                <c:pt idx="1037">
                  <c:v>1.9230769230769287E-2</c:v>
                </c:pt>
                <c:pt idx="1038">
                  <c:v>1.9230769230769287E-2</c:v>
                </c:pt>
                <c:pt idx="1039">
                  <c:v>0</c:v>
                </c:pt>
                <c:pt idx="1040">
                  <c:v>0</c:v>
                </c:pt>
                <c:pt idx="1041">
                  <c:v>1.9230769230769287E-2</c:v>
                </c:pt>
                <c:pt idx="1042">
                  <c:v>1.9230769230769287E-2</c:v>
                </c:pt>
                <c:pt idx="1043">
                  <c:v>0</c:v>
                </c:pt>
                <c:pt idx="1044">
                  <c:v>0</c:v>
                </c:pt>
                <c:pt idx="1045">
                  <c:v>1.9230769230769287E-2</c:v>
                </c:pt>
                <c:pt idx="1046">
                  <c:v>1.9230769230769287E-2</c:v>
                </c:pt>
                <c:pt idx="1047">
                  <c:v>0</c:v>
                </c:pt>
                <c:pt idx="1048">
                  <c:v>0</c:v>
                </c:pt>
                <c:pt idx="1049">
                  <c:v>1.9230769230769287E-2</c:v>
                </c:pt>
                <c:pt idx="1050">
                  <c:v>1.9230769230769287E-2</c:v>
                </c:pt>
                <c:pt idx="1051">
                  <c:v>0</c:v>
                </c:pt>
                <c:pt idx="1052">
                  <c:v>0</c:v>
                </c:pt>
                <c:pt idx="1053">
                  <c:v>1.9230769230769287E-2</c:v>
                </c:pt>
                <c:pt idx="1054">
                  <c:v>1.9230769230769287E-2</c:v>
                </c:pt>
                <c:pt idx="1055">
                  <c:v>0</c:v>
                </c:pt>
                <c:pt idx="1056">
                  <c:v>0</c:v>
                </c:pt>
                <c:pt idx="1057">
                  <c:v>1.9230769230769287E-2</c:v>
                </c:pt>
                <c:pt idx="1058">
                  <c:v>1.9230769230769287E-2</c:v>
                </c:pt>
                <c:pt idx="1059">
                  <c:v>0</c:v>
                </c:pt>
                <c:pt idx="1060">
                  <c:v>0</c:v>
                </c:pt>
                <c:pt idx="1061">
                  <c:v>1.9230769230769287E-2</c:v>
                </c:pt>
                <c:pt idx="1062">
                  <c:v>1.9230769230769287E-2</c:v>
                </c:pt>
                <c:pt idx="1063">
                  <c:v>0</c:v>
                </c:pt>
                <c:pt idx="1064">
                  <c:v>0</c:v>
                </c:pt>
                <c:pt idx="1065">
                  <c:v>1.9230769230769287E-2</c:v>
                </c:pt>
                <c:pt idx="1066">
                  <c:v>1.9230769230769287E-2</c:v>
                </c:pt>
                <c:pt idx="1067">
                  <c:v>0</c:v>
                </c:pt>
                <c:pt idx="1068">
                  <c:v>0</c:v>
                </c:pt>
                <c:pt idx="1069">
                  <c:v>1.9230769230769287E-2</c:v>
                </c:pt>
                <c:pt idx="1070">
                  <c:v>1.9230769230769287E-2</c:v>
                </c:pt>
                <c:pt idx="1071">
                  <c:v>0</c:v>
                </c:pt>
                <c:pt idx="1072">
                  <c:v>0</c:v>
                </c:pt>
                <c:pt idx="1073">
                  <c:v>1.9230769230769287E-2</c:v>
                </c:pt>
                <c:pt idx="1074">
                  <c:v>1.9230769230769287E-2</c:v>
                </c:pt>
                <c:pt idx="1075">
                  <c:v>0</c:v>
                </c:pt>
                <c:pt idx="1076">
                  <c:v>0</c:v>
                </c:pt>
                <c:pt idx="1077">
                  <c:v>1.9230769230769287E-2</c:v>
                </c:pt>
                <c:pt idx="1078">
                  <c:v>1.9230769230769287E-2</c:v>
                </c:pt>
                <c:pt idx="1079">
                  <c:v>0</c:v>
                </c:pt>
                <c:pt idx="1080">
                  <c:v>0</c:v>
                </c:pt>
                <c:pt idx="1081">
                  <c:v>1.9230769230769287E-2</c:v>
                </c:pt>
                <c:pt idx="1082">
                  <c:v>1.9230769230769287E-2</c:v>
                </c:pt>
                <c:pt idx="1083">
                  <c:v>0</c:v>
                </c:pt>
                <c:pt idx="1084">
                  <c:v>0</c:v>
                </c:pt>
                <c:pt idx="1085">
                  <c:v>1.9230769230769287E-2</c:v>
                </c:pt>
                <c:pt idx="1086">
                  <c:v>1.9230769230769287E-2</c:v>
                </c:pt>
                <c:pt idx="1087">
                  <c:v>0</c:v>
                </c:pt>
                <c:pt idx="1088">
                  <c:v>0</c:v>
                </c:pt>
                <c:pt idx="1089">
                  <c:v>1.9230769230769287E-2</c:v>
                </c:pt>
                <c:pt idx="1090">
                  <c:v>1.9230769230769287E-2</c:v>
                </c:pt>
                <c:pt idx="1091">
                  <c:v>0</c:v>
                </c:pt>
                <c:pt idx="1092">
                  <c:v>0</c:v>
                </c:pt>
                <c:pt idx="1093">
                  <c:v>1.9230769230769287E-2</c:v>
                </c:pt>
                <c:pt idx="1094">
                  <c:v>1.9230769230769287E-2</c:v>
                </c:pt>
                <c:pt idx="1095">
                  <c:v>0</c:v>
                </c:pt>
                <c:pt idx="1096">
                  <c:v>0</c:v>
                </c:pt>
                <c:pt idx="1097">
                  <c:v>1.9230769230769287E-2</c:v>
                </c:pt>
                <c:pt idx="1098">
                  <c:v>1.9230769230769287E-2</c:v>
                </c:pt>
                <c:pt idx="1099">
                  <c:v>0</c:v>
                </c:pt>
                <c:pt idx="1100">
                  <c:v>0</c:v>
                </c:pt>
                <c:pt idx="1101">
                  <c:v>1.9230769230769287E-2</c:v>
                </c:pt>
                <c:pt idx="1102">
                  <c:v>1.9230769230769287E-2</c:v>
                </c:pt>
                <c:pt idx="1103">
                  <c:v>0</c:v>
                </c:pt>
                <c:pt idx="1104">
                  <c:v>0</c:v>
                </c:pt>
                <c:pt idx="1105">
                  <c:v>1.9230769230769287E-2</c:v>
                </c:pt>
                <c:pt idx="1106">
                  <c:v>1.9230769230769287E-2</c:v>
                </c:pt>
                <c:pt idx="1107">
                  <c:v>0</c:v>
                </c:pt>
                <c:pt idx="1108">
                  <c:v>0</c:v>
                </c:pt>
                <c:pt idx="1109">
                  <c:v>1.9230769230769287E-2</c:v>
                </c:pt>
                <c:pt idx="1110">
                  <c:v>1.9230769230769287E-2</c:v>
                </c:pt>
                <c:pt idx="1111">
                  <c:v>0</c:v>
                </c:pt>
                <c:pt idx="1112">
                  <c:v>0</c:v>
                </c:pt>
                <c:pt idx="1113">
                  <c:v>1.9230769230769287E-2</c:v>
                </c:pt>
                <c:pt idx="1114">
                  <c:v>1.9230769230769287E-2</c:v>
                </c:pt>
                <c:pt idx="1115">
                  <c:v>0</c:v>
                </c:pt>
                <c:pt idx="1116">
                  <c:v>0</c:v>
                </c:pt>
                <c:pt idx="1117">
                  <c:v>1.9230769230769287E-2</c:v>
                </c:pt>
                <c:pt idx="1118">
                  <c:v>1.9230769230769287E-2</c:v>
                </c:pt>
                <c:pt idx="1119">
                  <c:v>0</c:v>
                </c:pt>
                <c:pt idx="1120">
                  <c:v>0</c:v>
                </c:pt>
                <c:pt idx="1121">
                  <c:v>1.9230769230769287E-2</c:v>
                </c:pt>
                <c:pt idx="1122">
                  <c:v>1.9230769230769287E-2</c:v>
                </c:pt>
                <c:pt idx="1123">
                  <c:v>0</c:v>
                </c:pt>
                <c:pt idx="1124">
                  <c:v>0</c:v>
                </c:pt>
                <c:pt idx="1125">
                  <c:v>1.9230769230769287E-2</c:v>
                </c:pt>
                <c:pt idx="1126">
                  <c:v>1.9230769230769287E-2</c:v>
                </c:pt>
                <c:pt idx="1127">
                  <c:v>0</c:v>
                </c:pt>
                <c:pt idx="1128">
                  <c:v>0</c:v>
                </c:pt>
                <c:pt idx="1129">
                  <c:v>1.9230769230769287E-2</c:v>
                </c:pt>
                <c:pt idx="1130">
                  <c:v>1.9230769230769287E-2</c:v>
                </c:pt>
                <c:pt idx="1131">
                  <c:v>0</c:v>
                </c:pt>
                <c:pt idx="1132">
                  <c:v>0</c:v>
                </c:pt>
                <c:pt idx="1133">
                  <c:v>1.9230769230769287E-2</c:v>
                </c:pt>
                <c:pt idx="1134">
                  <c:v>1.9230769230769287E-2</c:v>
                </c:pt>
                <c:pt idx="1135">
                  <c:v>0</c:v>
                </c:pt>
                <c:pt idx="1136">
                  <c:v>0</c:v>
                </c:pt>
                <c:pt idx="1137">
                  <c:v>1.9230769230769287E-2</c:v>
                </c:pt>
                <c:pt idx="1138">
                  <c:v>1.9230769230769287E-2</c:v>
                </c:pt>
                <c:pt idx="1139">
                  <c:v>0</c:v>
                </c:pt>
                <c:pt idx="1140">
                  <c:v>0</c:v>
                </c:pt>
                <c:pt idx="1141">
                  <c:v>1.9230769230769287E-2</c:v>
                </c:pt>
                <c:pt idx="1142">
                  <c:v>1.9230769230769287E-2</c:v>
                </c:pt>
                <c:pt idx="1143">
                  <c:v>0</c:v>
                </c:pt>
                <c:pt idx="1144">
                  <c:v>0</c:v>
                </c:pt>
                <c:pt idx="1145">
                  <c:v>1.9230769230769287E-2</c:v>
                </c:pt>
                <c:pt idx="1146">
                  <c:v>1.9230769230769287E-2</c:v>
                </c:pt>
                <c:pt idx="1147">
                  <c:v>0</c:v>
                </c:pt>
                <c:pt idx="1148">
                  <c:v>0</c:v>
                </c:pt>
                <c:pt idx="1149">
                  <c:v>1.9230769230769287E-2</c:v>
                </c:pt>
                <c:pt idx="1150">
                  <c:v>1.9230769230769287E-2</c:v>
                </c:pt>
                <c:pt idx="1151">
                  <c:v>0</c:v>
                </c:pt>
                <c:pt idx="1152">
                  <c:v>0</c:v>
                </c:pt>
                <c:pt idx="1153">
                  <c:v>1.9230769230769287E-2</c:v>
                </c:pt>
                <c:pt idx="1154">
                  <c:v>1.9230769230769287E-2</c:v>
                </c:pt>
                <c:pt idx="1155">
                  <c:v>0</c:v>
                </c:pt>
                <c:pt idx="1156">
                  <c:v>0</c:v>
                </c:pt>
                <c:pt idx="1157">
                  <c:v>1.9230769230769287E-2</c:v>
                </c:pt>
                <c:pt idx="1158">
                  <c:v>1.9230769230769287E-2</c:v>
                </c:pt>
                <c:pt idx="1159">
                  <c:v>0</c:v>
                </c:pt>
                <c:pt idx="1160">
                  <c:v>0</c:v>
                </c:pt>
                <c:pt idx="1161">
                  <c:v>1.9230769230769287E-2</c:v>
                </c:pt>
                <c:pt idx="1162">
                  <c:v>1.9230769230769287E-2</c:v>
                </c:pt>
                <c:pt idx="1163">
                  <c:v>0</c:v>
                </c:pt>
                <c:pt idx="1164">
                  <c:v>0</c:v>
                </c:pt>
                <c:pt idx="1165">
                  <c:v>1.9230769230769287E-2</c:v>
                </c:pt>
                <c:pt idx="1166">
                  <c:v>1.9230769230769287E-2</c:v>
                </c:pt>
                <c:pt idx="1167">
                  <c:v>0</c:v>
                </c:pt>
                <c:pt idx="1168">
                  <c:v>0</c:v>
                </c:pt>
                <c:pt idx="1169">
                  <c:v>1.9230769230769287E-2</c:v>
                </c:pt>
                <c:pt idx="1170">
                  <c:v>1.9230769230769287E-2</c:v>
                </c:pt>
                <c:pt idx="1171">
                  <c:v>0</c:v>
                </c:pt>
                <c:pt idx="1172">
                  <c:v>0</c:v>
                </c:pt>
                <c:pt idx="1173">
                  <c:v>1.9230769230769287E-2</c:v>
                </c:pt>
                <c:pt idx="1174">
                  <c:v>1.9230769230769287E-2</c:v>
                </c:pt>
                <c:pt idx="1175">
                  <c:v>0</c:v>
                </c:pt>
                <c:pt idx="1176">
                  <c:v>0</c:v>
                </c:pt>
                <c:pt idx="1177">
                  <c:v>1.9230769230769287E-2</c:v>
                </c:pt>
                <c:pt idx="1178">
                  <c:v>1.9230769230769287E-2</c:v>
                </c:pt>
                <c:pt idx="1179">
                  <c:v>0</c:v>
                </c:pt>
                <c:pt idx="1180">
                  <c:v>0</c:v>
                </c:pt>
                <c:pt idx="1181">
                  <c:v>1.9230769230769287E-2</c:v>
                </c:pt>
                <c:pt idx="1182">
                  <c:v>1.9230769230769287E-2</c:v>
                </c:pt>
                <c:pt idx="1183">
                  <c:v>0</c:v>
                </c:pt>
                <c:pt idx="1184">
                  <c:v>0</c:v>
                </c:pt>
                <c:pt idx="1185">
                  <c:v>1.9230769230769287E-2</c:v>
                </c:pt>
                <c:pt idx="1186">
                  <c:v>1.9230769230769287E-2</c:v>
                </c:pt>
                <c:pt idx="1187">
                  <c:v>0</c:v>
                </c:pt>
                <c:pt idx="1188">
                  <c:v>0</c:v>
                </c:pt>
                <c:pt idx="1189">
                  <c:v>3.8461538461538464E-2</c:v>
                </c:pt>
                <c:pt idx="1190">
                  <c:v>3.8461538461538464E-2</c:v>
                </c:pt>
                <c:pt idx="1191">
                  <c:v>0</c:v>
                </c:pt>
                <c:pt idx="1192">
                  <c:v>0</c:v>
                </c:pt>
                <c:pt idx="1193">
                  <c:v>3.8461538461538464E-2</c:v>
                </c:pt>
                <c:pt idx="1194">
                  <c:v>3.8461538461538464E-2</c:v>
                </c:pt>
                <c:pt idx="1195">
                  <c:v>0</c:v>
                </c:pt>
                <c:pt idx="1196">
                  <c:v>0</c:v>
                </c:pt>
                <c:pt idx="1197">
                  <c:v>3.8461538461538464E-2</c:v>
                </c:pt>
                <c:pt idx="1198">
                  <c:v>3.8461538461538464E-2</c:v>
                </c:pt>
                <c:pt idx="1199">
                  <c:v>0</c:v>
                </c:pt>
                <c:pt idx="1200">
                  <c:v>0</c:v>
                </c:pt>
                <c:pt idx="1201">
                  <c:v>3.8461538461538464E-2</c:v>
                </c:pt>
                <c:pt idx="1202">
                  <c:v>3.8461538461538464E-2</c:v>
                </c:pt>
                <c:pt idx="1203">
                  <c:v>0</c:v>
                </c:pt>
                <c:pt idx="1204">
                  <c:v>0</c:v>
                </c:pt>
                <c:pt idx="1205">
                  <c:v>3.8461538461538464E-2</c:v>
                </c:pt>
                <c:pt idx="1206">
                  <c:v>3.8461538461538464E-2</c:v>
                </c:pt>
                <c:pt idx="1207">
                  <c:v>0</c:v>
                </c:pt>
                <c:pt idx="1208">
                  <c:v>0</c:v>
                </c:pt>
                <c:pt idx="1209">
                  <c:v>3.8461538461538464E-2</c:v>
                </c:pt>
                <c:pt idx="1210">
                  <c:v>3.8461538461538464E-2</c:v>
                </c:pt>
                <c:pt idx="1211">
                  <c:v>0</c:v>
                </c:pt>
                <c:pt idx="1212">
                  <c:v>0</c:v>
                </c:pt>
                <c:pt idx="1213">
                  <c:v>3.8461538461538464E-2</c:v>
                </c:pt>
                <c:pt idx="1214">
                  <c:v>3.8461538461538464E-2</c:v>
                </c:pt>
                <c:pt idx="1215">
                  <c:v>0</c:v>
                </c:pt>
                <c:pt idx="1216">
                  <c:v>0</c:v>
                </c:pt>
                <c:pt idx="1217">
                  <c:v>3.8461538461538464E-2</c:v>
                </c:pt>
                <c:pt idx="1218">
                  <c:v>3.8461538461538464E-2</c:v>
                </c:pt>
                <c:pt idx="1219">
                  <c:v>0</c:v>
                </c:pt>
                <c:pt idx="1220">
                  <c:v>0</c:v>
                </c:pt>
                <c:pt idx="1221">
                  <c:v>3.8461538461538464E-2</c:v>
                </c:pt>
                <c:pt idx="1222">
                  <c:v>3.8461538461538464E-2</c:v>
                </c:pt>
                <c:pt idx="1223">
                  <c:v>0</c:v>
                </c:pt>
                <c:pt idx="1224">
                  <c:v>0</c:v>
                </c:pt>
                <c:pt idx="1225">
                  <c:v>3.8461538461538464E-2</c:v>
                </c:pt>
                <c:pt idx="1226">
                  <c:v>3.8461538461538464E-2</c:v>
                </c:pt>
                <c:pt idx="1227">
                  <c:v>0</c:v>
                </c:pt>
                <c:pt idx="1228">
                  <c:v>0</c:v>
                </c:pt>
                <c:pt idx="1229">
                  <c:v>3.8461538461538464E-2</c:v>
                </c:pt>
                <c:pt idx="1230">
                  <c:v>3.8461538461538464E-2</c:v>
                </c:pt>
                <c:pt idx="1231">
                  <c:v>0</c:v>
                </c:pt>
                <c:pt idx="1232">
                  <c:v>0</c:v>
                </c:pt>
                <c:pt idx="1233">
                  <c:v>3.8461538461538464E-2</c:v>
                </c:pt>
                <c:pt idx="1234">
                  <c:v>3.8461538461538464E-2</c:v>
                </c:pt>
                <c:pt idx="1235">
                  <c:v>0</c:v>
                </c:pt>
                <c:pt idx="1236">
                  <c:v>0</c:v>
                </c:pt>
                <c:pt idx="1237">
                  <c:v>3.8461538461538464E-2</c:v>
                </c:pt>
                <c:pt idx="1238">
                  <c:v>3.8461538461538464E-2</c:v>
                </c:pt>
                <c:pt idx="1239">
                  <c:v>0</c:v>
                </c:pt>
                <c:pt idx="1240">
                  <c:v>0</c:v>
                </c:pt>
                <c:pt idx="1241">
                  <c:v>3.8461538461538464E-2</c:v>
                </c:pt>
                <c:pt idx="1242">
                  <c:v>3.8461538461538464E-2</c:v>
                </c:pt>
                <c:pt idx="1243">
                  <c:v>0</c:v>
                </c:pt>
                <c:pt idx="1244">
                  <c:v>0</c:v>
                </c:pt>
                <c:pt idx="1245">
                  <c:v>3.8461538461538464E-2</c:v>
                </c:pt>
                <c:pt idx="1246">
                  <c:v>3.8461538461538464E-2</c:v>
                </c:pt>
                <c:pt idx="1247">
                  <c:v>0</c:v>
                </c:pt>
                <c:pt idx="1248">
                  <c:v>0</c:v>
                </c:pt>
                <c:pt idx="1249">
                  <c:v>3.8461538461538464E-2</c:v>
                </c:pt>
                <c:pt idx="1250">
                  <c:v>3.8461538461538464E-2</c:v>
                </c:pt>
                <c:pt idx="1251">
                  <c:v>0</c:v>
                </c:pt>
                <c:pt idx="1252">
                  <c:v>0</c:v>
                </c:pt>
                <c:pt idx="1253">
                  <c:v>3.8461538461538464E-2</c:v>
                </c:pt>
                <c:pt idx="1254">
                  <c:v>3.8461538461538464E-2</c:v>
                </c:pt>
                <c:pt idx="1255">
                  <c:v>0</c:v>
                </c:pt>
                <c:pt idx="1256">
                  <c:v>0</c:v>
                </c:pt>
                <c:pt idx="1257">
                  <c:v>3.8461538461538464E-2</c:v>
                </c:pt>
                <c:pt idx="1258">
                  <c:v>3.8461538461538464E-2</c:v>
                </c:pt>
                <c:pt idx="1259">
                  <c:v>0</c:v>
                </c:pt>
                <c:pt idx="1260">
                  <c:v>0</c:v>
                </c:pt>
                <c:pt idx="1261">
                  <c:v>3.8461538461538464E-2</c:v>
                </c:pt>
                <c:pt idx="1262">
                  <c:v>3.8461538461538464E-2</c:v>
                </c:pt>
                <c:pt idx="1263">
                  <c:v>0</c:v>
                </c:pt>
                <c:pt idx="1264">
                  <c:v>0</c:v>
                </c:pt>
                <c:pt idx="1265">
                  <c:v>3.8461538461538464E-2</c:v>
                </c:pt>
                <c:pt idx="1266">
                  <c:v>3.8461538461538464E-2</c:v>
                </c:pt>
                <c:pt idx="1267">
                  <c:v>0</c:v>
                </c:pt>
                <c:pt idx="1268">
                  <c:v>0</c:v>
                </c:pt>
                <c:pt idx="1269">
                  <c:v>3.8461538461538464E-2</c:v>
                </c:pt>
                <c:pt idx="1270">
                  <c:v>3.8461538461538464E-2</c:v>
                </c:pt>
                <c:pt idx="1271">
                  <c:v>0</c:v>
                </c:pt>
                <c:pt idx="1272">
                  <c:v>0</c:v>
                </c:pt>
                <c:pt idx="1273">
                  <c:v>3.8461538461538464E-2</c:v>
                </c:pt>
                <c:pt idx="1274">
                  <c:v>3.8461538461538464E-2</c:v>
                </c:pt>
                <c:pt idx="1275">
                  <c:v>0</c:v>
                </c:pt>
                <c:pt idx="1276">
                  <c:v>0</c:v>
                </c:pt>
                <c:pt idx="1277">
                  <c:v>3.8461538461538464E-2</c:v>
                </c:pt>
                <c:pt idx="1278">
                  <c:v>3.8461538461538464E-2</c:v>
                </c:pt>
                <c:pt idx="1279">
                  <c:v>0</c:v>
                </c:pt>
                <c:pt idx="1280">
                  <c:v>0</c:v>
                </c:pt>
                <c:pt idx="1281">
                  <c:v>3.8461538461538464E-2</c:v>
                </c:pt>
                <c:pt idx="1282">
                  <c:v>3.8461538461538464E-2</c:v>
                </c:pt>
                <c:pt idx="1283">
                  <c:v>0</c:v>
                </c:pt>
                <c:pt idx="1284">
                  <c:v>0</c:v>
                </c:pt>
                <c:pt idx="1285">
                  <c:v>3.8461538461538464E-2</c:v>
                </c:pt>
                <c:pt idx="1286">
                  <c:v>3.8461538461538464E-2</c:v>
                </c:pt>
                <c:pt idx="1287">
                  <c:v>0</c:v>
                </c:pt>
                <c:pt idx="1288">
                  <c:v>0</c:v>
                </c:pt>
                <c:pt idx="1289">
                  <c:v>3.8461538461538464E-2</c:v>
                </c:pt>
                <c:pt idx="1290">
                  <c:v>3.8461538461538464E-2</c:v>
                </c:pt>
                <c:pt idx="1291">
                  <c:v>0</c:v>
                </c:pt>
                <c:pt idx="1292">
                  <c:v>0</c:v>
                </c:pt>
                <c:pt idx="1293">
                  <c:v>3.8461538461538464E-2</c:v>
                </c:pt>
                <c:pt idx="1294">
                  <c:v>3.8461538461538464E-2</c:v>
                </c:pt>
                <c:pt idx="1295">
                  <c:v>0</c:v>
                </c:pt>
                <c:pt idx="1296">
                  <c:v>0</c:v>
                </c:pt>
                <c:pt idx="1297">
                  <c:v>1.9230769230769287E-2</c:v>
                </c:pt>
                <c:pt idx="1298">
                  <c:v>1.9230769230769287E-2</c:v>
                </c:pt>
                <c:pt idx="1299">
                  <c:v>0</c:v>
                </c:pt>
                <c:pt idx="1300">
                  <c:v>0</c:v>
                </c:pt>
                <c:pt idx="1301">
                  <c:v>1.9230769230769287E-2</c:v>
                </c:pt>
                <c:pt idx="1302">
                  <c:v>1.9230769230769287E-2</c:v>
                </c:pt>
                <c:pt idx="1303">
                  <c:v>0</c:v>
                </c:pt>
                <c:pt idx="1304">
                  <c:v>0</c:v>
                </c:pt>
                <c:pt idx="1305">
                  <c:v>1.9230769230769287E-2</c:v>
                </c:pt>
                <c:pt idx="1306">
                  <c:v>1.9230769230769287E-2</c:v>
                </c:pt>
                <c:pt idx="1307">
                  <c:v>0</c:v>
                </c:pt>
                <c:pt idx="1308">
                  <c:v>0</c:v>
                </c:pt>
                <c:pt idx="1309">
                  <c:v>1.9230769230769287E-2</c:v>
                </c:pt>
                <c:pt idx="1310">
                  <c:v>1.9230769230769287E-2</c:v>
                </c:pt>
                <c:pt idx="1311">
                  <c:v>0</c:v>
                </c:pt>
                <c:pt idx="1312">
                  <c:v>0</c:v>
                </c:pt>
                <c:pt idx="1313">
                  <c:v>1.9230769230769287E-2</c:v>
                </c:pt>
                <c:pt idx="1314">
                  <c:v>1.9230769230769287E-2</c:v>
                </c:pt>
                <c:pt idx="1315">
                  <c:v>0</c:v>
                </c:pt>
                <c:pt idx="1316">
                  <c:v>0</c:v>
                </c:pt>
                <c:pt idx="1317">
                  <c:v>1.9230769230769287E-2</c:v>
                </c:pt>
                <c:pt idx="1318">
                  <c:v>1.9230769230769287E-2</c:v>
                </c:pt>
                <c:pt idx="1319">
                  <c:v>0</c:v>
                </c:pt>
                <c:pt idx="1320">
                  <c:v>0</c:v>
                </c:pt>
                <c:pt idx="1321">
                  <c:v>1.9230769230769287E-2</c:v>
                </c:pt>
                <c:pt idx="1322">
                  <c:v>1.9230769230769287E-2</c:v>
                </c:pt>
                <c:pt idx="1323">
                  <c:v>0</c:v>
                </c:pt>
                <c:pt idx="1324">
                  <c:v>0</c:v>
                </c:pt>
                <c:pt idx="1325">
                  <c:v>1.9230769230769287E-2</c:v>
                </c:pt>
                <c:pt idx="1326">
                  <c:v>1.9230769230769287E-2</c:v>
                </c:pt>
                <c:pt idx="1327">
                  <c:v>0</c:v>
                </c:pt>
                <c:pt idx="1328">
                  <c:v>0</c:v>
                </c:pt>
                <c:pt idx="1329">
                  <c:v>1.9230769230769287E-2</c:v>
                </c:pt>
                <c:pt idx="1330">
                  <c:v>1.9230769230769287E-2</c:v>
                </c:pt>
                <c:pt idx="1331">
                  <c:v>0</c:v>
                </c:pt>
                <c:pt idx="1332">
                  <c:v>0</c:v>
                </c:pt>
                <c:pt idx="1333">
                  <c:v>1.9230769230769287E-2</c:v>
                </c:pt>
                <c:pt idx="1334">
                  <c:v>1.9230769230769287E-2</c:v>
                </c:pt>
                <c:pt idx="1335">
                  <c:v>0</c:v>
                </c:pt>
                <c:pt idx="1336">
                  <c:v>0</c:v>
                </c:pt>
                <c:pt idx="1337">
                  <c:v>1.9230769230769287E-2</c:v>
                </c:pt>
                <c:pt idx="1338">
                  <c:v>1.9230769230769287E-2</c:v>
                </c:pt>
                <c:pt idx="1339">
                  <c:v>0</c:v>
                </c:pt>
                <c:pt idx="1340">
                  <c:v>0</c:v>
                </c:pt>
                <c:pt idx="1341">
                  <c:v>1.9230769230769287E-2</c:v>
                </c:pt>
                <c:pt idx="1342">
                  <c:v>1.9230769230769287E-2</c:v>
                </c:pt>
                <c:pt idx="1343">
                  <c:v>0</c:v>
                </c:pt>
                <c:pt idx="1344">
                  <c:v>0</c:v>
                </c:pt>
                <c:pt idx="1345">
                  <c:v>1.9230769230769287E-2</c:v>
                </c:pt>
                <c:pt idx="1346">
                  <c:v>1.9230769230769287E-2</c:v>
                </c:pt>
                <c:pt idx="1347">
                  <c:v>0</c:v>
                </c:pt>
                <c:pt idx="1348">
                  <c:v>0</c:v>
                </c:pt>
                <c:pt idx="1349">
                  <c:v>1.9230769230769287E-2</c:v>
                </c:pt>
                <c:pt idx="1350">
                  <c:v>1.9230769230769287E-2</c:v>
                </c:pt>
                <c:pt idx="1351">
                  <c:v>0</c:v>
                </c:pt>
                <c:pt idx="1352">
                  <c:v>0</c:v>
                </c:pt>
                <c:pt idx="1353">
                  <c:v>1.9230769230769287E-2</c:v>
                </c:pt>
                <c:pt idx="1354">
                  <c:v>1.9230769230769287E-2</c:v>
                </c:pt>
                <c:pt idx="1355">
                  <c:v>0</c:v>
                </c:pt>
                <c:pt idx="1356">
                  <c:v>0</c:v>
                </c:pt>
                <c:pt idx="1357">
                  <c:v>1.9230769230769287E-2</c:v>
                </c:pt>
                <c:pt idx="1358">
                  <c:v>1.9230769230769287E-2</c:v>
                </c:pt>
                <c:pt idx="1359">
                  <c:v>0</c:v>
                </c:pt>
                <c:pt idx="1360">
                  <c:v>0</c:v>
                </c:pt>
                <c:pt idx="1361">
                  <c:v>1.9230769230769287E-2</c:v>
                </c:pt>
                <c:pt idx="1362">
                  <c:v>1.9230769230769287E-2</c:v>
                </c:pt>
                <c:pt idx="1363">
                  <c:v>0</c:v>
                </c:pt>
                <c:pt idx="1364">
                  <c:v>0</c:v>
                </c:pt>
                <c:pt idx="1365">
                  <c:v>1.9230769230769287E-2</c:v>
                </c:pt>
                <c:pt idx="1366">
                  <c:v>1.9230769230769287E-2</c:v>
                </c:pt>
                <c:pt idx="1367">
                  <c:v>0</c:v>
                </c:pt>
                <c:pt idx="1368">
                  <c:v>0</c:v>
                </c:pt>
                <c:pt idx="1369">
                  <c:v>1.9230769230769287E-2</c:v>
                </c:pt>
                <c:pt idx="1370">
                  <c:v>1.9230769230769287E-2</c:v>
                </c:pt>
                <c:pt idx="1371">
                  <c:v>0</c:v>
                </c:pt>
                <c:pt idx="1372">
                  <c:v>0</c:v>
                </c:pt>
                <c:pt idx="1373">
                  <c:v>1.9230769230769287E-2</c:v>
                </c:pt>
                <c:pt idx="1374">
                  <c:v>1.9230769230769287E-2</c:v>
                </c:pt>
                <c:pt idx="1375">
                  <c:v>0</c:v>
                </c:pt>
                <c:pt idx="1376">
                  <c:v>0</c:v>
                </c:pt>
                <c:pt idx="1377">
                  <c:v>1.9230769230769287E-2</c:v>
                </c:pt>
                <c:pt idx="1378">
                  <c:v>1.9230769230769287E-2</c:v>
                </c:pt>
                <c:pt idx="1379">
                  <c:v>0</c:v>
                </c:pt>
                <c:pt idx="1380">
                  <c:v>0</c:v>
                </c:pt>
                <c:pt idx="1381">
                  <c:v>1.9230769230769287E-2</c:v>
                </c:pt>
                <c:pt idx="1382">
                  <c:v>1.9230769230769287E-2</c:v>
                </c:pt>
                <c:pt idx="1383">
                  <c:v>0</c:v>
                </c:pt>
                <c:pt idx="1384">
                  <c:v>0</c:v>
                </c:pt>
                <c:pt idx="1385">
                  <c:v>1.9230769230769287E-2</c:v>
                </c:pt>
                <c:pt idx="1386">
                  <c:v>1.9230769230769287E-2</c:v>
                </c:pt>
                <c:pt idx="1387">
                  <c:v>0</c:v>
                </c:pt>
                <c:pt idx="1388">
                  <c:v>0</c:v>
                </c:pt>
                <c:pt idx="1389">
                  <c:v>1.9230769230769287E-2</c:v>
                </c:pt>
                <c:pt idx="1390">
                  <c:v>1.9230769230769287E-2</c:v>
                </c:pt>
                <c:pt idx="1391">
                  <c:v>0</c:v>
                </c:pt>
                <c:pt idx="1392">
                  <c:v>0</c:v>
                </c:pt>
                <c:pt idx="1393">
                  <c:v>1.9230769230769287E-2</c:v>
                </c:pt>
                <c:pt idx="1394">
                  <c:v>1.9230769230769287E-2</c:v>
                </c:pt>
                <c:pt idx="1395">
                  <c:v>0</c:v>
                </c:pt>
                <c:pt idx="1396">
                  <c:v>0</c:v>
                </c:pt>
                <c:pt idx="1397">
                  <c:v>1.9230769230769287E-2</c:v>
                </c:pt>
                <c:pt idx="1398">
                  <c:v>1.9230769230769287E-2</c:v>
                </c:pt>
                <c:pt idx="1399">
                  <c:v>0</c:v>
                </c:pt>
                <c:pt idx="1400">
                  <c:v>0</c:v>
                </c:pt>
                <c:pt idx="1401">
                  <c:v>1.9230769230769287E-2</c:v>
                </c:pt>
                <c:pt idx="1402">
                  <c:v>1.9230769230769287E-2</c:v>
                </c:pt>
                <c:pt idx="1403">
                  <c:v>0</c:v>
                </c:pt>
                <c:pt idx="1404">
                  <c:v>0</c:v>
                </c:pt>
                <c:pt idx="1405">
                  <c:v>1.9230769230769287E-2</c:v>
                </c:pt>
                <c:pt idx="1406">
                  <c:v>1.9230769230769287E-2</c:v>
                </c:pt>
                <c:pt idx="1407">
                  <c:v>0</c:v>
                </c:pt>
                <c:pt idx="1408">
                  <c:v>0</c:v>
                </c:pt>
                <c:pt idx="1409">
                  <c:v>1.9230769230769287E-2</c:v>
                </c:pt>
                <c:pt idx="1410">
                  <c:v>1.9230769230769287E-2</c:v>
                </c:pt>
                <c:pt idx="1411">
                  <c:v>0</c:v>
                </c:pt>
                <c:pt idx="1412">
                  <c:v>0</c:v>
                </c:pt>
                <c:pt idx="1413">
                  <c:v>1.9230769230769287E-2</c:v>
                </c:pt>
                <c:pt idx="1414">
                  <c:v>1.9230769230769287E-2</c:v>
                </c:pt>
                <c:pt idx="1415">
                  <c:v>0</c:v>
                </c:pt>
                <c:pt idx="1416">
                  <c:v>0</c:v>
                </c:pt>
                <c:pt idx="1417">
                  <c:v>1.9230769230769287E-2</c:v>
                </c:pt>
                <c:pt idx="1418">
                  <c:v>1.9230769230769287E-2</c:v>
                </c:pt>
                <c:pt idx="1419">
                  <c:v>0</c:v>
                </c:pt>
                <c:pt idx="1420">
                  <c:v>0</c:v>
                </c:pt>
                <c:pt idx="1421">
                  <c:v>1.9230769230769287E-2</c:v>
                </c:pt>
                <c:pt idx="1422">
                  <c:v>1.9230769230769287E-2</c:v>
                </c:pt>
                <c:pt idx="1423">
                  <c:v>0</c:v>
                </c:pt>
                <c:pt idx="1424">
                  <c:v>0</c:v>
                </c:pt>
                <c:pt idx="1425">
                  <c:v>1.9230769230769287E-2</c:v>
                </c:pt>
                <c:pt idx="1426">
                  <c:v>1.9230769230769287E-2</c:v>
                </c:pt>
                <c:pt idx="1427">
                  <c:v>0</c:v>
                </c:pt>
                <c:pt idx="1428">
                  <c:v>0</c:v>
                </c:pt>
                <c:pt idx="1429">
                  <c:v>1.9230769230769287E-2</c:v>
                </c:pt>
                <c:pt idx="1430">
                  <c:v>1.9230769230769287E-2</c:v>
                </c:pt>
                <c:pt idx="1431">
                  <c:v>0</c:v>
                </c:pt>
                <c:pt idx="1432">
                  <c:v>0</c:v>
                </c:pt>
                <c:pt idx="1433">
                  <c:v>1.9230769230769287E-2</c:v>
                </c:pt>
                <c:pt idx="1434">
                  <c:v>1.9230769230769287E-2</c:v>
                </c:pt>
                <c:pt idx="1435">
                  <c:v>0</c:v>
                </c:pt>
                <c:pt idx="1436">
                  <c:v>0</c:v>
                </c:pt>
                <c:pt idx="1437">
                  <c:v>1.9230769230769287E-2</c:v>
                </c:pt>
                <c:pt idx="1438">
                  <c:v>1.9230769230769287E-2</c:v>
                </c:pt>
                <c:pt idx="1439">
                  <c:v>0</c:v>
                </c:pt>
                <c:pt idx="1440">
                  <c:v>0</c:v>
                </c:pt>
                <c:pt idx="1441">
                  <c:v>1.9230769230769287E-2</c:v>
                </c:pt>
                <c:pt idx="1442">
                  <c:v>1.9230769230769287E-2</c:v>
                </c:pt>
                <c:pt idx="1443">
                  <c:v>0</c:v>
                </c:pt>
                <c:pt idx="1444">
                  <c:v>0</c:v>
                </c:pt>
                <c:pt idx="1445">
                  <c:v>1.9230769230769287E-2</c:v>
                </c:pt>
                <c:pt idx="1446">
                  <c:v>1.9230769230769287E-2</c:v>
                </c:pt>
                <c:pt idx="1447">
                  <c:v>0</c:v>
                </c:pt>
                <c:pt idx="1448">
                  <c:v>0</c:v>
                </c:pt>
                <c:pt idx="1449">
                  <c:v>1.9230769230769287E-2</c:v>
                </c:pt>
                <c:pt idx="1450">
                  <c:v>1.9230769230769287E-2</c:v>
                </c:pt>
                <c:pt idx="1451">
                  <c:v>0</c:v>
                </c:pt>
                <c:pt idx="1452">
                  <c:v>0</c:v>
                </c:pt>
                <c:pt idx="1453">
                  <c:v>1.9230769230769287E-2</c:v>
                </c:pt>
                <c:pt idx="1454">
                  <c:v>1.9230769230769287E-2</c:v>
                </c:pt>
                <c:pt idx="1455">
                  <c:v>0</c:v>
                </c:pt>
                <c:pt idx="1456">
                  <c:v>0</c:v>
                </c:pt>
                <c:pt idx="1457">
                  <c:v>1.9230769230769287E-2</c:v>
                </c:pt>
                <c:pt idx="1458">
                  <c:v>1.9230769230769287E-2</c:v>
                </c:pt>
                <c:pt idx="1459">
                  <c:v>0</c:v>
                </c:pt>
                <c:pt idx="1460">
                  <c:v>0</c:v>
                </c:pt>
                <c:pt idx="1461">
                  <c:v>1.9230769230769287E-2</c:v>
                </c:pt>
                <c:pt idx="1462">
                  <c:v>1.9230769230769287E-2</c:v>
                </c:pt>
                <c:pt idx="1463">
                  <c:v>0</c:v>
                </c:pt>
                <c:pt idx="1464">
                  <c:v>0</c:v>
                </c:pt>
                <c:pt idx="1465">
                  <c:v>1.9230769230769287E-2</c:v>
                </c:pt>
                <c:pt idx="1466">
                  <c:v>1.9230769230769287E-2</c:v>
                </c:pt>
                <c:pt idx="1467">
                  <c:v>0</c:v>
                </c:pt>
                <c:pt idx="1468">
                  <c:v>0</c:v>
                </c:pt>
                <c:pt idx="1469">
                  <c:v>1.9230769230769287E-2</c:v>
                </c:pt>
                <c:pt idx="1470">
                  <c:v>1.9230769230769287E-2</c:v>
                </c:pt>
                <c:pt idx="1471">
                  <c:v>0</c:v>
                </c:pt>
                <c:pt idx="1472">
                  <c:v>0</c:v>
                </c:pt>
                <c:pt idx="1473">
                  <c:v>1.9230769230769287E-2</c:v>
                </c:pt>
                <c:pt idx="1474">
                  <c:v>1.9230769230769287E-2</c:v>
                </c:pt>
                <c:pt idx="1475">
                  <c:v>0</c:v>
                </c:pt>
                <c:pt idx="1476">
                  <c:v>0</c:v>
                </c:pt>
                <c:pt idx="1477">
                  <c:v>1.9230769230769287E-2</c:v>
                </c:pt>
                <c:pt idx="1478">
                  <c:v>1.9230769230769287E-2</c:v>
                </c:pt>
                <c:pt idx="1479">
                  <c:v>0</c:v>
                </c:pt>
                <c:pt idx="1480">
                  <c:v>0</c:v>
                </c:pt>
                <c:pt idx="1481">
                  <c:v>1.9230769230769287E-2</c:v>
                </c:pt>
                <c:pt idx="1482">
                  <c:v>1.9230769230769287E-2</c:v>
                </c:pt>
                <c:pt idx="1483">
                  <c:v>0</c:v>
                </c:pt>
                <c:pt idx="1484">
                  <c:v>0</c:v>
                </c:pt>
                <c:pt idx="1485">
                  <c:v>1.9230769230769287E-2</c:v>
                </c:pt>
                <c:pt idx="1486">
                  <c:v>1.9230769230769287E-2</c:v>
                </c:pt>
                <c:pt idx="1487">
                  <c:v>0</c:v>
                </c:pt>
                <c:pt idx="1488">
                  <c:v>0</c:v>
                </c:pt>
                <c:pt idx="1489">
                  <c:v>1.9230769230769287E-2</c:v>
                </c:pt>
                <c:pt idx="1490">
                  <c:v>1.9230769230769287E-2</c:v>
                </c:pt>
                <c:pt idx="1491">
                  <c:v>0</c:v>
                </c:pt>
                <c:pt idx="1492">
                  <c:v>0</c:v>
                </c:pt>
                <c:pt idx="1493">
                  <c:v>1.9230769230769287E-2</c:v>
                </c:pt>
                <c:pt idx="1494">
                  <c:v>1.9230769230769287E-2</c:v>
                </c:pt>
                <c:pt idx="1495">
                  <c:v>0</c:v>
                </c:pt>
                <c:pt idx="1496">
                  <c:v>0</c:v>
                </c:pt>
                <c:pt idx="1497">
                  <c:v>1.9230769230769287E-2</c:v>
                </c:pt>
                <c:pt idx="1498">
                  <c:v>1.9230769230769287E-2</c:v>
                </c:pt>
                <c:pt idx="1499">
                  <c:v>0</c:v>
                </c:pt>
                <c:pt idx="1500">
                  <c:v>0</c:v>
                </c:pt>
                <c:pt idx="1501">
                  <c:v>1.9230769230769287E-2</c:v>
                </c:pt>
                <c:pt idx="1502">
                  <c:v>1.9230769230769287E-2</c:v>
                </c:pt>
                <c:pt idx="1503">
                  <c:v>0</c:v>
                </c:pt>
                <c:pt idx="1504">
                  <c:v>0</c:v>
                </c:pt>
                <c:pt idx="1505">
                  <c:v>1.9230769230769287E-2</c:v>
                </c:pt>
                <c:pt idx="1506">
                  <c:v>1.9230769230769287E-2</c:v>
                </c:pt>
                <c:pt idx="1507">
                  <c:v>0</c:v>
                </c:pt>
                <c:pt idx="1508">
                  <c:v>0</c:v>
                </c:pt>
                <c:pt idx="1509">
                  <c:v>1.9230769230769287E-2</c:v>
                </c:pt>
                <c:pt idx="1510">
                  <c:v>1.9230769230769287E-2</c:v>
                </c:pt>
                <c:pt idx="1511">
                  <c:v>0</c:v>
                </c:pt>
                <c:pt idx="1512">
                  <c:v>0</c:v>
                </c:pt>
                <c:pt idx="1513">
                  <c:v>1.9230769230769287E-2</c:v>
                </c:pt>
                <c:pt idx="1514">
                  <c:v>1.9230769230769287E-2</c:v>
                </c:pt>
                <c:pt idx="1515">
                  <c:v>0</c:v>
                </c:pt>
                <c:pt idx="1516">
                  <c:v>0</c:v>
                </c:pt>
                <c:pt idx="1517">
                  <c:v>1.9230769230769287E-2</c:v>
                </c:pt>
                <c:pt idx="1518">
                  <c:v>1.9230769230769287E-2</c:v>
                </c:pt>
                <c:pt idx="1519">
                  <c:v>0</c:v>
                </c:pt>
                <c:pt idx="1520">
                  <c:v>0</c:v>
                </c:pt>
                <c:pt idx="1521">
                  <c:v>1.9230769230769287E-2</c:v>
                </c:pt>
                <c:pt idx="1522">
                  <c:v>1.9230769230769287E-2</c:v>
                </c:pt>
                <c:pt idx="1523">
                  <c:v>0</c:v>
                </c:pt>
                <c:pt idx="1524">
                  <c:v>0</c:v>
                </c:pt>
                <c:pt idx="1525">
                  <c:v>1.9230769230769287E-2</c:v>
                </c:pt>
                <c:pt idx="1526">
                  <c:v>1.9230769230769287E-2</c:v>
                </c:pt>
                <c:pt idx="1527">
                  <c:v>0</c:v>
                </c:pt>
                <c:pt idx="1528">
                  <c:v>0</c:v>
                </c:pt>
                <c:pt idx="1529">
                  <c:v>1.9230769230769287E-2</c:v>
                </c:pt>
                <c:pt idx="1530">
                  <c:v>1.9230769230769287E-2</c:v>
                </c:pt>
                <c:pt idx="1531">
                  <c:v>0</c:v>
                </c:pt>
                <c:pt idx="1532">
                  <c:v>0</c:v>
                </c:pt>
                <c:pt idx="1533">
                  <c:v>1.9230769230769287E-2</c:v>
                </c:pt>
                <c:pt idx="1534">
                  <c:v>1.9230769230769287E-2</c:v>
                </c:pt>
                <c:pt idx="1535">
                  <c:v>0</c:v>
                </c:pt>
                <c:pt idx="1536">
                  <c:v>0</c:v>
                </c:pt>
                <c:pt idx="1537">
                  <c:v>1.9230769230769287E-2</c:v>
                </c:pt>
                <c:pt idx="1538">
                  <c:v>1.9230769230769287E-2</c:v>
                </c:pt>
                <c:pt idx="1539">
                  <c:v>0</c:v>
                </c:pt>
                <c:pt idx="1540">
                  <c:v>0</c:v>
                </c:pt>
                <c:pt idx="1541">
                  <c:v>1.9230769230769287E-2</c:v>
                </c:pt>
                <c:pt idx="1542">
                  <c:v>1.9230769230769287E-2</c:v>
                </c:pt>
                <c:pt idx="1543">
                  <c:v>0</c:v>
                </c:pt>
                <c:pt idx="1544">
                  <c:v>0</c:v>
                </c:pt>
                <c:pt idx="1545">
                  <c:v>1.9230769230769287E-2</c:v>
                </c:pt>
                <c:pt idx="1546">
                  <c:v>1.9230769230769287E-2</c:v>
                </c:pt>
                <c:pt idx="1547">
                  <c:v>0</c:v>
                </c:pt>
                <c:pt idx="1548">
                  <c:v>0</c:v>
                </c:pt>
                <c:pt idx="1549">
                  <c:v>1.9230769230769287E-2</c:v>
                </c:pt>
                <c:pt idx="1550">
                  <c:v>1.9230769230769287E-2</c:v>
                </c:pt>
                <c:pt idx="1551">
                  <c:v>0</c:v>
                </c:pt>
                <c:pt idx="1552">
                  <c:v>0</c:v>
                </c:pt>
                <c:pt idx="1553">
                  <c:v>1.9230769230769287E-2</c:v>
                </c:pt>
                <c:pt idx="1554">
                  <c:v>1.9230769230769287E-2</c:v>
                </c:pt>
                <c:pt idx="1555">
                  <c:v>0</c:v>
                </c:pt>
                <c:pt idx="1556">
                  <c:v>0</c:v>
                </c:pt>
                <c:pt idx="1557">
                  <c:v>1.9230769230769287E-2</c:v>
                </c:pt>
                <c:pt idx="1558">
                  <c:v>1.9230769230769287E-2</c:v>
                </c:pt>
                <c:pt idx="1559">
                  <c:v>0</c:v>
                </c:pt>
                <c:pt idx="1560">
                  <c:v>0</c:v>
                </c:pt>
                <c:pt idx="1561">
                  <c:v>1.9230769230769287E-2</c:v>
                </c:pt>
                <c:pt idx="1562">
                  <c:v>1.9230769230769287E-2</c:v>
                </c:pt>
                <c:pt idx="1563">
                  <c:v>0</c:v>
                </c:pt>
                <c:pt idx="1564">
                  <c:v>0</c:v>
                </c:pt>
                <c:pt idx="1565">
                  <c:v>1.9230769230769287E-2</c:v>
                </c:pt>
                <c:pt idx="1566">
                  <c:v>1.9230769230769287E-2</c:v>
                </c:pt>
                <c:pt idx="1567">
                  <c:v>0</c:v>
                </c:pt>
                <c:pt idx="1568">
                  <c:v>0</c:v>
                </c:pt>
                <c:pt idx="1569">
                  <c:v>1.9230769230769287E-2</c:v>
                </c:pt>
                <c:pt idx="1570">
                  <c:v>1.9230769230769287E-2</c:v>
                </c:pt>
                <c:pt idx="1571">
                  <c:v>0</c:v>
                </c:pt>
                <c:pt idx="1572">
                  <c:v>0</c:v>
                </c:pt>
                <c:pt idx="1573">
                  <c:v>1.9230769230769287E-2</c:v>
                </c:pt>
                <c:pt idx="1574">
                  <c:v>1.9230769230769287E-2</c:v>
                </c:pt>
                <c:pt idx="1575">
                  <c:v>0</c:v>
                </c:pt>
                <c:pt idx="1576">
                  <c:v>0</c:v>
                </c:pt>
                <c:pt idx="1577">
                  <c:v>1.9230769230769287E-2</c:v>
                </c:pt>
                <c:pt idx="1578">
                  <c:v>1.9230769230769287E-2</c:v>
                </c:pt>
                <c:pt idx="1579">
                  <c:v>0</c:v>
                </c:pt>
                <c:pt idx="1580">
                  <c:v>0</c:v>
                </c:pt>
                <c:pt idx="1581">
                  <c:v>1.9230769230769287E-2</c:v>
                </c:pt>
                <c:pt idx="1582">
                  <c:v>1.9230769230769287E-2</c:v>
                </c:pt>
                <c:pt idx="1583">
                  <c:v>0</c:v>
                </c:pt>
                <c:pt idx="1584">
                  <c:v>0</c:v>
                </c:pt>
                <c:pt idx="1585">
                  <c:v>1.9230769230769287E-2</c:v>
                </c:pt>
                <c:pt idx="1586">
                  <c:v>1.9230769230769287E-2</c:v>
                </c:pt>
                <c:pt idx="1587">
                  <c:v>0</c:v>
                </c:pt>
                <c:pt idx="1588">
                  <c:v>0</c:v>
                </c:pt>
                <c:pt idx="1589">
                  <c:v>1.9230769230769287E-2</c:v>
                </c:pt>
                <c:pt idx="1590">
                  <c:v>1.9230769230769287E-2</c:v>
                </c:pt>
                <c:pt idx="1591">
                  <c:v>0</c:v>
                </c:pt>
                <c:pt idx="1592">
                  <c:v>0</c:v>
                </c:pt>
                <c:pt idx="1593">
                  <c:v>1.9230769230769287E-2</c:v>
                </c:pt>
                <c:pt idx="1594">
                  <c:v>1.9230769230769287E-2</c:v>
                </c:pt>
                <c:pt idx="1595">
                  <c:v>0</c:v>
                </c:pt>
                <c:pt idx="1596">
                  <c:v>0</c:v>
                </c:pt>
                <c:pt idx="1597">
                  <c:v>1.9230769230769287E-2</c:v>
                </c:pt>
                <c:pt idx="1598">
                  <c:v>1.9230769230769287E-2</c:v>
                </c:pt>
                <c:pt idx="1599">
                  <c:v>0</c:v>
                </c:pt>
                <c:pt idx="1600">
                  <c:v>0</c:v>
                </c:pt>
                <c:pt idx="1601">
                  <c:v>1.9230769230769287E-2</c:v>
                </c:pt>
                <c:pt idx="1602">
                  <c:v>1.9230769230769287E-2</c:v>
                </c:pt>
                <c:pt idx="1603">
                  <c:v>0</c:v>
                </c:pt>
                <c:pt idx="1604">
                  <c:v>0</c:v>
                </c:pt>
                <c:pt idx="1605">
                  <c:v>1.9230769230769287E-2</c:v>
                </c:pt>
                <c:pt idx="1606">
                  <c:v>1.9230769230769287E-2</c:v>
                </c:pt>
                <c:pt idx="1607">
                  <c:v>0</c:v>
                </c:pt>
                <c:pt idx="1608">
                  <c:v>0</c:v>
                </c:pt>
                <c:pt idx="1609">
                  <c:v>1.9230769230769287E-2</c:v>
                </c:pt>
                <c:pt idx="1610">
                  <c:v>1.9230769230769287E-2</c:v>
                </c:pt>
                <c:pt idx="1611">
                  <c:v>0</c:v>
                </c:pt>
                <c:pt idx="1612">
                  <c:v>0</c:v>
                </c:pt>
                <c:pt idx="1613">
                  <c:v>1.9230769230769287E-2</c:v>
                </c:pt>
                <c:pt idx="1614">
                  <c:v>1.9230769230769287E-2</c:v>
                </c:pt>
                <c:pt idx="1615">
                  <c:v>0</c:v>
                </c:pt>
                <c:pt idx="1616">
                  <c:v>0</c:v>
                </c:pt>
                <c:pt idx="1617">
                  <c:v>1.9230769230769287E-2</c:v>
                </c:pt>
                <c:pt idx="1618">
                  <c:v>1.9230769230769287E-2</c:v>
                </c:pt>
                <c:pt idx="1619">
                  <c:v>0</c:v>
                </c:pt>
                <c:pt idx="1620">
                  <c:v>0</c:v>
                </c:pt>
                <c:pt idx="1621">
                  <c:v>1.9230769230769287E-2</c:v>
                </c:pt>
                <c:pt idx="1622">
                  <c:v>1.9230769230769287E-2</c:v>
                </c:pt>
                <c:pt idx="1623">
                  <c:v>0</c:v>
                </c:pt>
                <c:pt idx="1624">
                  <c:v>0</c:v>
                </c:pt>
                <c:pt idx="1625">
                  <c:v>1.9230769230769287E-2</c:v>
                </c:pt>
                <c:pt idx="1626">
                  <c:v>1.9230769230769287E-2</c:v>
                </c:pt>
                <c:pt idx="1627">
                  <c:v>0</c:v>
                </c:pt>
                <c:pt idx="1628">
                  <c:v>0</c:v>
                </c:pt>
                <c:pt idx="1629">
                  <c:v>1.9230769230769287E-2</c:v>
                </c:pt>
                <c:pt idx="1630">
                  <c:v>1.9230769230769287E-2</c:v>
                </c:pt>
                <c:pt idx="1631">
                  <c:v>0</c:v>
                </c:pt>
                <c:pt idx="1632">
                  <c:v>0</c:v>
                </c:pt>
                <c:pt idx="1633">
                  <c:v>1.9230769230769287E-2</c:v>
                </c:pt>
                <c:pt idx="1634">
                  <c:v>1.9230769230769287E-2</c:v>
                </c:pt>
                <c:pt idx="1635">
                  <c:v>0</c:v>
                </c:pt>
                <c:pt idx="1636">
                  <c:v>0</c:v>
                </c:pt>
                <c:pt idx="1637">
                  <c:v>1.9230769230769287E-2</c:v>
                </c:pt>
                <c:pt idx="1638">
                  <c:v>1.9230769230769287E-2</c:v>
                </c:pt>
                <c:pt idx="1639">
                  <c:v>0</c:v>
                </c:pt>
                <c:pt idx="1640">
                  <c:v>0</c:v>
                </c:pt>
                <c:pt idx="1641">
                  <c:v>1.9230769230769287E-2</c:v>
                </c:pt>
                <c:pt idx="1642">
                  <c:v>1.9230769230769287E-2</c:v>
                </c:pt>
                <c:pt idx="1643">
                  <c:v>0</c:v>
                </c:pt>
                <c:pt idx="1644">
                  <c:v>0</c:v>
                </c:pt>
                <c:pt idx="1645">
                  <c:v>1.9230769230769287E-2</c:v>
                </c:pt>
                <c:pt idx="1646">
                  <c:v>1.9230769230769287E-2</c:v>
                </c:pt>
                <c:pt idx="1647">
                  <c:v>0</c:v>
                </c:pt>
                <c:pt idx="1648">
                  <c:v>0</c:v>
                </c:pt>
                <c:pt idx="1649">
                  <c:v>1.9230769230769287E-2</c:v>
                </c:pt>
                <c:pt idx="1650">
                  <c:v>1.9230769230769287E-2</c:v>
                </c:pt>
                <c:pt idx="1651">
                  <c:v>0</c:v>
                </c:pt>
                <c:pt idx="1652">
                  <c:v>0</c:v>
                </c:pt>
                <c:pt idx="1653">
                  <c:v>1.9230769230769287E-2</c:v>
                </c:pt>
                <c:pt idx="1654">
                  <c:v>1.9230769230769287E-2</c:v>
                </c:pt>
                <c:pt idx="1655">
                  <c:v>0</c:v>
                </c:pt>
                <c:pt idx="1656">
                  <c:v>0</c:v>
                </c:pt>
                <c:pt idx="1657">
                  <c:v>1.9230769230769287E-2</c:v>
                </c:pt>
                <c:pt idx="1658">
                  <c:v>1.9230769230769287E-2</c:v>
                </c:pt>
                <c:pt idx="1659">
                  <c:v>0</c:v>
                </c:pt>
                <c:pt idx="1660">
                  <c:v>0</c:v>
                </c:pt>
                <c:pt idx="1661">
                  <c:v>1.9230769230769287E-2</c:v>
                </c:pt>
                <c:pt idx="1662">
                  <c:v>1.9230769230769287E-2</c:v>
                </c:pt>
                <c:pt idx="1663">
                  <c:v>0</c:v>
                </c:pt>
                <c:pt idx="1664">
                  <c:v>0</c:v>
                </c:pt>
                <c:pt idx="1665">
                  <c:v>1.9230769230769287E-2</c:v>
                </c:pt>
                <c:pt idx="1666">
                  <c:v>1.9230769230769287E-2</c:v>
                </c:pt>
                <c:pt idx="1667">
                  <c:v>0</c:v>
                </c:pt>
                <c:pt idx="1668">
                  <c:v>0</c:v>
                </c:pt>
                <c:pt idx="1669">
                  <c:v>1.9230769230769287E-2</c:v>
                </c:pt>
                <c:pt idx="1670">
                  <c:v>1.9230769230769287E-2</c:v>
                </c:pt>
                <c:pt idx="1671">
                  <c:v>0</c:v>
                </c:pt>
                <c:pt idx="1672">
                  <c:v>0</c:v>
                </c:pt>
                <c:pt idx="1673">
                  <c:v>1.9230769230769287E-2</c:v>
                </c:pt>
                <c:pt idx="1674">
                  <c:v>1.9230769230769287E-2</c:v>
                </c:pt>
                <c:pt idx="1675">
                  <c:v>0</c:v>
                </c:pt>
                <c:pt idx="1676">
                  <c:v>0</c:v>
                </c:pt>
                <c:pt idx="1677">
                  <c:v>1.9230769230769287E-2</c:v>
                </c:pt>
                <c:pt idx="1678">
                  <c:v>1.9230769230769287E-2</c:v>
                </c:pt>
                <c:pt idx="1679">
                  <c:v>0</c:v>
                </c:pt>
                <c:pt idx="1680">
                  <c:v>0</c:v>
                </c:pt>
                <c:pt idx="1681">
                  <c:v>1.9230769230769287E-2</c:v>
                </c:pt>
                <c:pt idx="1682">
                  <c:v>1.9230769230769287E-2</c:v>
                </c:pt>
                <c:pt idx="1683">
                  <c:v>0</c:v>
                </c:pt>
                <c:pt idx="1684">
                  <c:v>0</c:v>
                </c:pt>
                <c:pt idx="1685">
                  <c:v>1.9230769230769287E-2</c:v>
                </c:pt>
                <c:pt idx="1686">
                  <c:v>1.9230769230769287E-2</c:v>
                </c:pt>
                <c:pt idx="1687">
                  <c:v>0</c:v>
                </c:pt>
                <c:pt idx="1688">
                  <c:v>0</c:v>
                </c:pt>
                <c:pt idx="1689">
                  <c:v>1.9230769230769287E-2</c:v>
                </c:pt>
                <c:pt idx="1690">
                  <c:v>1.9230769230769287E-2</c:v>
                </c:pt>
                <c:pt idx="1691">
                  <c:v>0</c:v>
                </c:pt>
                <c:pt idx="1692">
                  <c:v>0</c:v>
                </c:pt>
                <c:pt idx="1693">
                  <c:v>1.9230769230769287E-2</c:v>
                </c:pt>
                <c:pt idx="1694">
                  <c:v>1.9230769230769287E-2</c:v>
                </c:pt>
                <c:pt idx="1695">
                  <c:v>0</c:v>
                </c:pt>
                <c:pt idx="1696">
                  <c:v>0</c:v>
                </c:pt>
                <c:pt idx="1697">
                  <c:v>1.9230769230769287E-2</c:v>
                </c:pt>
                <c:pt idx="1698">
                  <c:v>1.9230769230769287E-2</c:v>
                </c:pt>
                <c:pt idx="1699">
                  <c:v>0</c:v>
                </c:pt>
                <c:pt idx="1700">
                  <c:v>0</c:v>
                </c:pt>
                <c:pt idx="1701">
                  <c:v>1.9230769230769287E-2</c:v>
                </c:pt>
                <c:pt idx="1702">
                  <c:v>1.9230769230769287E-2</c:v>
                </c:pt>
                <c:pt idx="1703">
                  <c:v>0</c:v>
                </c:pt>
                <c:pt idx="1704">
                  <c:v>0</c:v>
                </c:pt>
                <c:pt idx="1705">
                  <c:v>1.9230769230769287E-2</c:v>
                </c:pt>
                <c:pt idx="1706">
                  <c:v>1.9230769230769287E-2</c:v>
                </c:pt>
                <c:pt idx="1707">
                  <c:v>0</c:v>
                </c:pt>
                <c:pt idx="1708">
                  <c:v>0</c:v>
                </c:pt>
                <c:pt idx="1709">
                  <c:v>1.9230769230769287E-2</c:v>
                </c:pt>
                <c:pt idx="1710">
                  <c:v>1.9230769230769287E-2</c:v>
                </c:pt>
                <c:pt idx="1711">
                  <c:v>0</c:v>
                </c:pt>
                <c:pt idx="1712">
                  <c:v>0</c:v>
                </c:pt>
                <c:pt idx="1713">
                  <c:v>1.9230769230769287E-2</c:v>
                </c:pt>
                <c:pt idx="1714">
                  <c:v>1.9230769230769287E-2</c:v>
                </c:pt>
                <c:pt idx="1715">
                  <c:v>0</c:v>
                </c:pt>
                <c:pt idx="1716">
                  <c:v>0</c:v>
                </c:pt>
                <c:pt idx="1717">
                  <c:v>1.9230769230769287E-2</c:v>
                </c:pt>
                <c:pt idx="1718">
                  <c:v>1.9230769230769287E-2</c:v>
                </c:pt>
                <c:pt idx="1719">
                  <c:v>0</c:v>
                </c:pt>
                <c:pt idx="1720">
                  <c:v>0</c:v>
                </c:pt>
                <c:pt idx="1721">
                  <c:v>1.9230769230769287E-2</c:v>
                </c:pt>
                <c:pt idx="1722">
                  <c:v>1.9230769230769287E-2</c:v>
                </c:pt>
                <c:pt idx="1723">
                  <c:v>0</c:v>
                </c:pt>
                <c:pt idx="1724">
                  <c:v>0</c:v>
                </c:pt>
                <c:pt idx="1725">
                  <c:v>1.9230769230769287E-2</c:v>
                </c:pt>
                <c:pt idx="1726">
                  <c:v>1.9230769230769287E-2</c:v>
                </c:pt>
                <c:pt idx="1727">
                  <c:v>0</c:v>
                </c:pt>
              </c:numCache>
            </c:numRef>
          </c:yVal>
          <c:smooth val="0"/>
        </c:ser>
        <c:ser>
          <c:idx val="0"/>
          <c:order val="1"/>
          <c:tx>
            <c:v>Frequency</c:v>
          </c:tx>
          <c:spPr>
            <a:ln w="12700">
              <a:solidFill>
                <a:schemeClr val="tx1"/>
              </a:solidFill>
              <a:prstDash val="solid"/>
            </a:ln>
            <a:effectLst/>
          </c:spPr>
          <c:marker>
            <c:spPr>
              <a:noFill/>
              <a:ln w="9525">
                <a:noFill/>
              </a:ln>
            </c:spPr>
          </c:marker>
          <c:xVal>
            <c:numRef>
              <c:f>'[Book4]Distribution fitting_HID'!$I$1:$I$115</c:f>
              <c:numCache>
                <c:formatCode>0</c:formatCode>
                <c:ptCount val="11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7</c:v>
                </c:pt>
                <c:pt idx="21">
                  <c:v>7</c:v>
                </c:pt>
                <c:pt idx="22">
                  <c:v>7</c:v>
                </c:pt>
                <c:pt idx="23">
                  <c:v>8</c:v>
                </c:pt>
                <c:pt idx="24">
                  <c:v>8</c:v>
                </c:pt>
                <c:pt idx="25">
                  <c:v>8</c:v>
                </c:pt>
                <c:pt idx="26">
                  <c:v>9</c:v>
                </c:pt>
                <c:pt idx="27">
                  <c:v>9</c:v>
                </c:pt>
                <c:pt idx="28">
                  <c:v>9</c:v>
                </c:pt>
                <c:pt idx="29">
                  <c:v>10</c:v>
                </c:pt>
                <c:pt idx="30">
                  <c:v>10</c:v>
                </c:pt>
                <c:pt idx="31">
                  <c:v>10</c:v>
                </c:pt>
                <c:pt idx="32">
                  <c:v>11</c:v>
                </c:pt>
                <c:pt idx="33">
                  <c:v>11</c:v>
                </c:pt>
                <c:pt idx="34">
                  <c:v>11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13</c:v>
                </c:pt>
                <c:pt idx="39">
                  <c:v>13</c:v>
                </c:pt>
                <c:pt idx="40">
                  <c:v>13</c:v>
                </c:pt>
                <c:pt idx="41">
                  <c:v>14</c:v>
                </c:pt>
                <c:pt idx="42">
                  <c:v>14</c:v>
                </c:pt>
                <c:pt idx="43">
                  <c:v>14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16</c:v>
                </c:pt>
                <c:pt idx="48">
                  <c:v>16</c:v>
                </c:pt>
                <c:pt idx="49">
                  <c:v>16</c:v>
                </c:pt>
                <c:pt idx="50">
                  <c:v>17</c:v>
                </c:pt>
                <c:pt idx="51">
                  <c:v>17</c:v>
                </c:pt>
                <c:pt idx="52">
                  <c:v>17</c:v>
                </c:pt>
                <c:pt idx="53">
                  <c:v>18</c:v>
                </c:pt>
                <c:pt idx="54">
                  <c:v>18</c:v>
                </c:pt>
                <c:pt idx="55">
                  <c:v>18</c:v>
                </c:pt>
                <c:pt idx="56">
                  <c:v>19</c:v>
                </c:pt>
                <c:pt idx="57">
                  <c:v>19</c:v>
                </c:pt>
                <c:pt idx="58">
                  <c:v>19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21</c:v>
                </c:pt>
                <c:pt idx="63">
                  <c:v>21</c:v>
                </c:pt>
                <c:pt idx="64">
                  <c:v>21</c:v>
                </c:pt>
                <c:pt idx="65">
                  <c:v>22</c:v>
                </c:pt>
                <c:pt idx="66">
                  <c:v>22</c:v>
                </c:pt>
                <c:pt idx="67">
                  <c:v>22</c:v>
                </c:pt>
                <c:pt idx="68">
                  <c:v>23</c:v>
                </c:pt>
                <c:pt idx="69">
                  <c:v>23</c:v>
                </c:pt>
                <c:pt idx="70">
                  <c:v>23</c:v>
                </c:pt>
                <c:pt idx="71">
                  <c:v>24</c:v>
                </c:pt>
                <c:pt idx="72">
                  <c:v>24</c:v>
                </c:pt>
                <c:pt idx="73">
                  <c:v>24</c:v>
                </c:pt>
                <c:pt idx="74">
                  <c:v>25</c:v>
                </c:pt>
                <c:pt idx="75">
                  <c:v>25</c:v>
                </c:pt>
                <c:pt idx="76">
                  <c:v>25</c:v>
                </c:pt>
                <c:pt idx="77">
                  <c:v>26</c:v>
                </c:pt>
                <c:pt idx="78">
                  <c:v>26</c:v>
                </c:pt>
                <c:pt idx="79">
                  <c:v>26</c:v>
                </c:pt>
                <c:pt idx="80">
                  <c:v>27</c:v>
                </c:pt>
                <c:pt idx="81">
                  <c:v>27</c:v>
                </c:pt>
                <c:pt idx="82">
                  <c:v>27</c:v>
                </c:pt>
                <c:pt idx="83">
                  <c:v>28</c:v>
                </c:pt>
                <c:pt idx="84">
                  <c:v>28</c:v>
                </c:pt>
                <c:pt idx="85">
                  <c:v>28</c:v>
                </c:pt>
                <c:pt idx="86">
                  <c:v>29</c:v>
                </c:pt>
                <c:pt idx="87">
                  <c:v>29</c:v>
                </c:pt>
                <c:pt idx="88">
                  <c:v>29</c:v>
                </c:pt>
                <c:pt idx="89">
                  <c:v>30</c:v>
                </c:pt>
                <c:pt idx="90">
                  <c:v>30</c:v>
                </c:pt>
                <c:pt idx="91">
                  <c:v>30</c:v>
                </c:pt>
                <c:pt idx="92">
                  <c:v>31</c:v>
                </c:pt>
                <c:pt idx="93">
                  <c:v>31</c:v>
                </c:pt>
                <c:pt idx="94">
                  <c:v>31</c:v>
                </c:pt>
                <c:pt idx="95">
                  <c:v>32</c:v>
                </c:pt>
                <c:pt idx="96">
                  <c:v>32</c:v>
                </c:pt>
                <c:pt idx="97">
                  <c:v>32</c:v>
                </c:pt>
                <c:pt idx="98">
                  <c:v>33</c:v>
                </c:pt>
                <c:pt idx="99">
                  <c:v>33</c:v>
                </c:pt>
                <c:pt idx="100">
                  <c:v>33</c:v>
                </c:pt>
                <c:pt idx="101">
                  <c:v>34</c:v>
                </c:pt>
                <c:pt idx="102">
                  <c:v>34</c:v>
                </c:pt>
                <c:pt idx="103">
                  <c:v>34</c:v>
                </c:pt>
                <c:pt idx="104">
                  <c:v>35</c:v>
                </c:pt>
                <c:pt idx="105">
                  <c:v>35</c:v>
                </c:pt>
                <c:pt idx="106">
                  <c:v>35</c:v>
                </c:pt>
                <c:pt idx="107">
                  <c:v>36</c:v>
                </c:pt>
                <c:pt idx="108">
                  <c:v>36</c:v>
                </c:pt>
                <c:pt idx="109">
                  <c:v>36</c:v>
                </c:pt>
                <c:pt idx="110">
                  <c:v>37</c:v>
                </c:pt>
                <c:pt idx="111">
                  <c:v>37</c:v>
                </c:pt>
                <c:pt idx="112">
                  <c:v>37</c:v>
                </c:pt>
                <c:pt idx="113">
                  <c:v>38</c:v>
                </c:pt>
                <c:pt idx="114">
                  <c:v>38</c:v>
                </c:pt>
              </c:numCache>
            </c:numRef>
          </c:xVal>
          <c:yVal>
            <c:numRef>
              <c:f>'[Book4]Distribution fitting_HID'!$J$1:$J$115</c:f>
              <c:numCache>
                <c:formatCode>0</c:formatCode>
                <c:ptCount val="115"/>
                <c:pt idx="0">
                  <c:v>0</c:v>
                </c:pt>
                <c:pt idx="1">
                  <c:v>0.26923076923076938</c:v>
                </c:pt>
                <c:pt idx="2">
                  <c:v>0.26923076923076938</c:v>
                </c:pt>
                <c:pt idx="3">
                  <c:v>0</c:v>
                </c:pt>
                <c:pt idx="4">
                  <c:v>0.13461538461538489</c:v>
                </c:pt>
                <c:pt idx="5">
                  <c:v>0.13461538461538489</c:v>
                </c:pt>
                <c:pt idx="6">
                  <c:v>0</c:v>
                </c:pt>
                <c:pt idx="7">
                  <c:v>0.11538461538461539</c:v>
                </c:pt>
                <c:pt idx="8">
                  <c:v>0.11538461538461539</c:v>
                </c:pt>
                <c:pt idx="9">
                  <c:v>0</c:v>
                </c:pt>
                <c:pt idx="10">
                  <c:v>0.17307692307692321</c:v>
                </c:pt>
                <c:pt idx="11">
                  <c:v>0.17307692307692321</c:v>
                </c:pt>
                <c:pt idx="12">
                  <c:v>0</c:v>
                </c:pt>
                <c:pt idx="13">
                  <c:v>5.7692307692307723E-2</c:v>
                </c:pt>
                <c:pt idx="14">
                  <c:v>5.7692307692307723E-2</c:v>
                </c:pt>
                <c:pt idx="15">
                  <c:v>0</c:v>
                </c:pt>
                <c:pt idx="16">
                  <c:v>1.9230769230769287E-2</c:v>
                </c:pt>
                <c:pt idx="17">
                  <c:v>1.9230769230769287E-2</c:v>
                </c:pt>
                <c:pt idx="18">
                  <c:v>0</c:v>
                </c:pt>
                <c:pt idx="19">
                  <c:v>3.8461538461538464E-2</c:v>
                </c:pt>
                <c:pt idx="20">
                  <c:v>3.8461538461538464E-2</c:v>
                </c:pt>
                <c:pt idx="21">
                  <c:v>0</c:v>
                </c:pt>
                <c:pt idx="22">
                  <c:v>1.9230769230769287E-2</c:v>
                </c:pt>
                <c:pt idx="23">
                  <c:v>1.9230769230769287E-2</c:v>
                </c:pt>
                <c:pt idx="24">
                  <c:v>0</c:v>
                </c:pt>
                <c:pt idx="25">
                  <c:v>1.9230769230769287E-2</c:v>
                </c:pt>
                <c:pt idx="26">
                  <c:v>1.9230769230769287E-2</c:v>
                </c:pt>
                <c:pt idx="27">
                  <c:v>0</c:v>
                </c:pt>
                <c:pt idx="28">
                  <c:v>1.9230769230769287E-2</c:v>
                </c:pt>
                <c:pt idx="29">
                  <c:v>1.9230769230769287E-2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1.9230769230769287E-2</c:v>
                </c:pt>
                <c:pt idx="35">
                  <c:v>1.9230769230769287E-2</c:v>
                </c:pt>
                <c:pt idx="36">
                  <c:v>0</c:v>
                </c:pt>
                <c:pt idx="37">
                  <c:v>3.8461538461538464E-2</c:v>
                </c:pt>
                <c:pt idx="38">
                  <c:v>3.8461538461538464E-2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1.9230769230769287E-2</c:v>
                </c:pt>
                <c:pt idx="47">
                  <c:v>1.9230769230769287E-2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1.9230769230769287E-2</c:v>
                </c:pt>
                <c:pt idx="56">
                  <c:v>1.9230769230769287E-2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1.9230769230769287E-2</c:v>
                </c:pt>
                <c:pt idx="62">
                  <c:v>1.9230769230769287E-2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1.9230769230769287E-2</c:v>
                </c:pt>
                <c:pt idx="110">
                  <c:v>1.9230769230769287E-2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</c:numCache>
            </c:numRef>
          </c:yVal>
          <c:smooth val="0"/>
        </c:ser>
        <c:ser>
          <c:idx val="2"/>
          <c:order val="2"/>
          <c:spPr>
            <a:ln w="127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40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</c:v>
              </c:pt>
            </c:numLit>
          </c:yVal>
          <c:smooth val="0"/>
        </c:ser>
        <c:ser>
          <c:idx val="3"/>
          <c:order val="3"/>
          <c:tx>
            <c:v>Negative binomial (2)(0.609,7.044)</c:v>
          </c:tx>
          <c:spPr>
            <a:ln w="34925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'Distribution fitting'!xdata3</c:f>
              <c:numCache>
                <c:formatCode>General</c:formatCode>
                <c:ptCount val="97"/>
                <c:pt idx="0">
                  <c:v>0</c:v>
                </c:pt>
                <c:pt idx="1">
                  <c:v>0.99999899999999997</c:v>
                </c:pt>
                <c:pt idx="2">
                  <c:v>1</c:v>
                </c:pt>
                <c:pt idx="3">
                  <c:v>1.9999989999999999</c:v>
                </c:pt>
                <c:pt idx="4">
                  <c:v>2</c:v>
                </c:pt>
                <c:pt idx="5">
                  <c:v>2.9999989999999968</c:v>
                </c:pt>
                <c:pt idx="6">
                  <c:v>3</c:v>
                </c:pt>
                <c:pt idx="7">
                  <c:v>3.9999989999999968</c:v>
                </c:pt>
                <c:pt idx="8">
                  <c:v>4</c:v>
                </c:pt>
                <c:pt idx="9">
                  <c:v>4.9999989999999999</c:v>
                </c:pt>
                <c:pt idx="10">
                  <c:v>5</c:v>
                </c:pt>
                <c:pt idx="11">
                  <c:v>5.9999989999999999</c:v>
                </c:pt>
                <c:pt idx="12">
                  <c:v>6</c:v>
                </c:pt>
                <c:pt idx="13">
                  <c:v>6.9999989999999999</c:v>
                </c:pt>
                <c:pt idx="14">
                  <c:v>7</c:v>
                </c:pt>
                <c:pt idx="15">
                  <c:v>7.9999989999999999</c:v>
                </c:pt>
                <c:pt idx="16">
                  <c:v>8</c:v>
                </c:pt>
                <c:pt idx="17">
                  <c:v>8.9999990000000007</c:v>
                </c:pt>
                <c:pt idx="18">
                  <c:v>9</c:v>
                </c:pt>
                <c:pt idx="19">
                  <c:v>9.9999990000000007</c:v>
                </c:pt>
                <c:pt idx="20">
                  <c:v>10</c:v>
                </c:pt>
                <c:pt idx="21">
                  <c:v>10.999999000000004</c:v>
                </c:pt>
                <c:pt idx="22">
                  <c:v>11</c:v>
                </c:pt>
                <c:pt idx="23">
                  <c:v>11.999999000000004</c:v>
                </c:pt>
                <c:pt idx="24">
                  <c:v>12</c:v>
                </c:pt>
                <c:pt idx="25">
                  <c:v>12.999999000000004</c:v>
                </c:pt>
                <c:pt idx="26">
                  <c:v>13</c:v>
                </c:pt>
                <c:pt idx="27">
                  <c:v>13.999999000000004</c:v>
                </c:pt>
                <c:pt idx="28">
                  <c:v>14</c:v>
                </c:pt>
                <c:pt idx="29">
                  <c:v>14.999999000000004</c:v>
                </c:pt>
                <c:pt idx="30">
                  <c:v>15</c:v>
                </c:pt>
                <c:pt idx="31">
                  <c:v>15.999999000000004</c:v>
                </c:pt>
                <c:pt idx="32">
                  <c:v>16</c:v>
                </c:pt>
                <c:pt idx="33">
                  <c:v>16.999998999999999</c:v>
                </c:pt>
                <c:pt idx="34">
                  <c:v>17</c:v>
                </c:pt>
                <c:pt idx="35">
                  <c:v>17.999998999999999</c:v>
                </c:pt>
                <c:pt idx="36">
                  <c:v>18</c:v>
                </c:pt>
                <c:pt idx="37">
                  <c:v>18.999998999999999</c:v>
                </c:pt>
                <c:pt idx="38">
                  <c:v>19</c:v>
                </c:pt>
                <c:pt idx="39">
                  <c:v>19.999998999999999</c:v>
                </c:pt>
                <c:pt idx="40">
                  <c:v>20</c:v>
                </c:pt>
                <c:pt idx="41">
                  <c:v>20.999998999999999</c:v>
                </c:pt>
                <c:pt idx="42">
                  <c:v>21</c:v>
                </c:pt>
                <c:pt idx="43">
                  <c:v>21.999998999999999</c:v>
                </c:pt>
                <c:pt idx="44">
                  <c:v>22</c:v>
                </c:pt>
                <c:pt idx="45">
                  <c:v>22.999998999999999</c:v>
                </c:pt>
                <c:pt idx="46">
                  <c:v>23</c:v>
                </c:pt>
                <c:pt idx="47">
                  <c:v>23.999998999999999</c:v>
                </c:pt>
                <c:pt idx="48">
                  <c:v>24</c:v>
                </c:pt>
                <c:pt idx="49">
                  <c:v>24.999998999999999</c:v>
                </c:pt>
                <c:pt idx="50">
                  <c:v>25</c:v>
                </c:pt>
                <c:pt idx="51">
                  <c:v>25.999998999999999</c:v>
                </c:pt>
                <c:pt idx="52">
                  <c:v>26</c:v>
                </c:pt>
                <c:pt idx="53">
                  <c:v>26.999998999999999</c:v>
                </c:pt>
                <c:pt idx="54">
                  <c:v>27</c:v>
                </c:pt>
                <c:pt idx="55">
                  <c:v>27.999998999999999</c:v>
                </c:pt>
                <c:pt idx="56">
                  <c:v>28</c:v>
                </c:pt>
                <c:pt idx="57">
                  <c:v>28.999998999999999</c:v>
                </c:pt>
                <c:pt idx="58">
                  <c:v>29</c:v>
                </c:pt>
                <c:pt idx="59">
                  <c:v>29.999998999999999</c:v>
                </c:pt>
                <c:pt idx="60">
                  <c:v>30</c:v>
                </c:pt>
                <c:pt idx="61">
                  <c:v>30.999998999999999</c:v>
                </c:pt>
                <c:pt idx="62">
                  <c:v>31</c:v>
                </c:pt>
                <c:pt idx="63">
                  <c:v>31.999998999999999</c:v>
                </c:pt>
                <c:pt idx="64">
                  <c:v>32</c:v>
                </c:pt>
                <c:pt idx="65">
                  <c:v>32.999999000000003</c:v>
                </c:pt>
                <c:pt idx="66">
                  <c:v>33</c:v>
                </c:pt>
                <c:pt idx="67">
                  <c:v>33.999999000000003</c:v>
                </c:pt>
                <c:pt idx="68">
                  <c:v>34</c:v>
                </c:pt>
                <c:pt idx="69">
                  <c:v>34.999999000000003</c:v>
                </c:pt>
                <c:pt idx="70">
                  <c:v>35</c:v>
                </c:pt>
                <c:pt idx="71">
                  <c:v>35.999999000000003</c:v>
                </c:pt>
                <c:pt idx="72">
                  <c:v>36</c:v>
                </c:pt>
                <c:pt idx="73">
                  <c:v>36.999999000000003</c:v>
                </c:pt>
                <c:pt idx="74">
                  <c:v>37</c:v>
                </c:pt>
                <c:pt idx="75">
                  <c:v>37.999999000000003</c:v>
                </c:pt>
                <c:pt idx="76">
                  <c:v>38</c:v>
                </c:pt>
                <c:pt idx="77">
                  <c:v>38.999999000000003</c:v>
                </c:pt>
                <c:pt idx="78">
                  <c:v>39</c:v>
                </c:pt>
                <c:pt idx="79">
                  <c:v>39.999999000000003</c:v>
                </c:pt>
                <c:pt idx="80">
                  <c:v>40</c:v>
                </c:pt>
                <c:pt idx="81">
                  <c:v>40.999999000000003</c:v>
                </c:pt>
                <c:pt idx="82">
                  <c:v>41</c:v>
                </c:pt>
                <c:pt idx="83">
                  <c:v>41.999999000000003</c:v>
                </c:pt>
                <c:pt idx="84">
                  <c:v>42</c:v>
                </c:pt>
                <c:pt idx="85">
                  <c:v>42.999999000000003</c:v>
                </c:pt>
                <c:pt idx="86">
                  <c:v>43</c:v>
                </c:pt>
                <c:pt idx="87">
                  <c:v>43.999999000000003</c:v>
                </c:pt>
                <c:pt idx="88">
                  <c:v>44</c:v>
                </c:pt>
                <c:pt idx="89">
                  <c:v>44.999999000000003</c:v>
                </c:pt>
                <c:pt idx="90">
                  <c:v>45</c:v>
                </c:pt>
                <c:pt idx="91">
                  <c:v>45.999999000000003</c:v>
                </c:pt>
                <c:pt idx="92">
                  <c:v>46</c:v>
                </c:pt>
                <c:pt idx="93">
                  <c:v>46.999999000000003</c:v>
                </c:pt>
                <c:pt idx="94">
                  <c:v>47</c:v>
                </c:pt>
                <c:pt idx="95">
                  <c:v>47.999999000000003</c:v>
                </c:pt>
                <c:pt idx="96">
                  <c:v>48</c:v>
                </c:pt>
              </c:numCache>
            </c:numRef>
          </c:xVal>
          <c:yVal>
            <c:numRef>
              <c:f>'Distribution fitting'!ydata3</c:f>
              <c:numCache>
                <c:formatCode>General</c:formatCode>
                <c:ptCount val="97"/>
                <c:pt idx="0">
                  <c:v>0.28102439004522439</c:v>
                </c:pt>
                <c:pt idx="1">
                  <c:v>0.28102439004522439</c:v>
                </c:pt>
                <c:pt idx="2">
                  <c:v>0.14981923334876304</c:v>
                </c:pt>
                <c:pt idx="3">
                  <c:v>0.14981923334876304</c:v>
                </c:pt>
                <c:pt idx="4">
                  <c:v>0.10553294414953221</c:v>
                </c:pt>
                <c:pt idx="5">
                  <c:v>0.10553294414953221</c:v>
                </c:pt>
                <c:pt idx="6">
                  <c:v>8.0362954074993623E-2</c:v>
                </c:pt>
                <c:pt idx="7">
                  <c:v>8.0362954074993623E-2</c:v>
                </c:pt>
                <c:pt idx="8">
                  <c:v>6.3490240436320539E-2</c:v>
                </c:pt>
                <c:pt idx="9">
                  <c:v>6.3490240436320539E-2</c:v>
                </c:pt>
                <c:pt idx="10">
                  <c:v>5.1247544004631516E-2</c:v>
                </c:pt>
                <c:pt idx="11">
                  <c:v>5.1247544004631516E-2</c:v>
                </c:pt>
                <c:pt idx="12">
                  <c:v>4.1950773178905089E-2</c:v>
                </c:pt>
                <c:pt idx="13">
                  <c:v>4.1950773178905089E-2</c:v>
                </c:pt>
                <c:pt idx="14">
                  <c:v>3.4682686838459174E-2</c:v>
                </c:pt>
                <c:pt idx="15">
                  <c:v>3.4682686838459174E-2</c:v>
                </c:pt>
                <c:pt idx="16">
                  <c:v>2.8885979751894979E-2</c:v>
                </c:pt>
                <c:pt idx="17">
                  <c:v>2.8885979751894979E-2</c:v>
                </c:pt>
                <c:pt idx="18">
                  <c:v>2.4195543964726843E-2</c:v>
                </c:pt>
                <c:pt idx="19">
                  <c:v>2.4195543964726843E-2</c:v>
                </c:pt>
                <c:pt idx="20">
                  <c:v>2.0358825383177438E-2</c:v>
                </c:pt>
                <c:pt idx="21">
                  <c:v>2.0358825383177438E-2</c:v>
                </c:pt>
                <c:pt idx="22">
                  <c:v>1.7193902621507069E-2</c:v>
                </c:pt>
                <c:pt idx="23">
                  <c:v>1.7193902621507069E-2</c:v>
                </c:pt>
                <c:pt idx="24">
                  <c:v>1.4565611105239049E-2</c:v>
                </c:pt>
                <c:pt idx="25">
                  <c:v>1.4565611105239049E-2</c:v>
                </c:pt>
                <c:pt idx="26">
                  <c:v>1.2371070312270365E-2</c:v>
                </c:pt>
                <c:pt idx="27">
                  <c:v>1.2371070312270365E-2</c:v>
                </c:pt>
                <c:pt idx="28">
                  <c:v>1.0530457254638687E-2</c:v>
                </c:pt>
                <c:pt idx="29">
                  <c:v>1.0530457254638687E-2</c:v>
                </c:pt>
                <c:pt idx="30">
                  <c:v>8.9808753777989025E-3</c:v>
                </c:pt>
                <c:pt idx="31">
                  <c:v>8.9808753777989025E-3</c:v>
                </c:pt>
                <c:pt idx="32">
                  <c:v>7.6721371375625133E-3</c:v>
                </c:pt>
                <c:pt idx="33">
                  <c:v>7.6721371375625133E-3</c:v>
                </c:pt>
                <c:pt idx="34">
                  <c:v>6.5637773850248209E-3</c:v>
                </c:pt>
                <c:pt idx="35">
                  <c:v>6.5637773850248209E-3</c:v>
                </c:pt>
                <c:pt idx="36">
                  <c:v>5.6228856210288969E-3</c:v>
                </c:pt>
                <c:pt idx="37">
                  <c:v>5.6228856210288969E-3</c:v>
                </c:pt>
                <c:pt idx="38">
                  <c:v>4.8224992145200233E-3</c:v>
                </c:pt>
                <c:pt idx="39">
                  <c:v>4.8224992145200233E-3</c:v>
                </c:pt>
                <c:pt idx="40">
                  <c:v>4.1403907959537229E-3</c:v>
                </c:pt>
                <c:pt idx="41">
                  <c:v>4.1403907959537229E-3</c:v>
                </c:pt>
                <c:pt idx="42">
                  <c:v>3.5581388429340027E-3</c:v>
                </c:pt>
                <c:pt idx="43">
                  <c:v>3.5581388429340027E-3</c:v>
                </c:pt>
                <c:pt idx="44">
                  <c:v>3.0604057214469677E-3</c:v>
                </c:pt>
                <c:pt idx="45">
                  <c:v>3.0604057214469677E-3</c:v>
                </c:pt>
                <c:pt idx="46">
                  <c:v>2.6343703249982879E-3</c:v>
                </c:pt>
                <c:pt idx="47">
                  <c:v>2.6343703249982879E-3</c:v>
                </c:pt>
                <c:pt idx="48">
                  <c:v>2.2692776742317491E-3</c:v>
                </c:pt>
                <c:pt idx="49">
                  <c:v>2.2692776742317491E-3</c:v>
                </c:pt>
                <c:pt idx="50">
                  <c:v>1.9560781914417925E-3</c:v>
                </c:pt>
                <c:pt idx="51">
                  <c:v>1.9560781914417925E-3</c:v>
                </c:pt>
                <c:pt idx="52">
                  <c:v>1.6871365474281062E-3</c:v>
                </c:pt>
                <c:pt idx="53">
                  <c:v>1.6871365474281062E-3</c:v>
                </c:pt>
                <c:pt idx="54">
                  <c:v>1.4559950538123618E-3</c:v>
                </c:pt>
                <c:pt idx="55">
                  <c:v>1.4559950538123618E-3</c:v>
                </c:pt>
                <c:pt idx="56">
                  <c:v>1.2571802203505881E-3</c:v>
                </c:pt>
                <c:pt idx="57">
                  <c:v>1.2571802203505881E-3</c:v>
                </c:pt>
                <c:pt idx="58">
                  <c:v>1.0860437562307914E-3</c:v>
                </c:pt>
                <c:pt idx="59">
                  <c:v>1.0860437562307914E-3</c:v>
                </c:pt>
                <c:pt idx="60">
                  <c:v>9.3863126090639999E-4</c:v>
                </c:pt>
                <c:pt idx="61">
                  <c:v>9.3863126090639999E-4</c:v>
                </c:pt>
                <c:pt idx="62">
                  <c:v>8.1157332265229822E-4</c:v>
                </c:pt>
                <c:pt idx="63">
                  <c:v>8.1157332265229822E-4</c:v>
                </c:pt>
                <c:pt idx="64">
                  <c:v>7.0199485859212042E-4</c:v>
                </c:pt>
                <c:pt idx="65">
                  <c:v>7.0199485859212042E-4</c:v>
                </c:pt>
                <c:pt idx="66">
                  <c:v>6.0743938398509121E-4</c:v>
                </c:pt>
                <c:pt idx="67">
                  <c:v>6.0743938398509121E-4</c:v>
                </c:pt>
                <c:pt idx="68">
                  <c:v>5.2580555873872473E-4</c:v>
                </c:pt>
                <c:pt idx="69">
                  <c:v>5.2580555873872473E-4</c:v>
                </c:pt>
                <c:pt idx="70">
                  <c:v>4.5529387397989692E-4</c:v>
                </c:pt>
                <c:pt idx="71">
                  <c:v>4.5529387397989692E-4</c:v>
                </c:pt>
                <c:pt idx="72">
                  <c:v>3.943617463257741E-4</c:v>
                </c:pt>
                <c:pt idx="73">
                  <c:v>3.943617463257741E-4</c:v>
                </c:pt>
                <c:pt idx="74">
                  <c:v>3.4168560815290997E-4</c:v>
                </c:pt>
                <c:pt idx="75">
                  <c:v>3.4168560815290997E-4</c:v>
                </c:pt>
                <c:pt idx="76">
                  <c:v>2.9612883789759364E-4</c:v>
                </c:pt>
                <c:pt idx="77">
                  <c:v>2.9612883789759364E-4</c:v>
                </c:pt>
                <c:pt idx="78">
                  <c:v>2.5671457965819976E-4</c:v>
                </c:pt>
                <c:pt idx="79">
                  <c:v>2.5671457965819976E-4</c:v>
                </c:pt>
                <c:pt idx="80">
                  <c:v>2.2260266702965863E-4</c:v>
                </c:pt>
                <c:pt idx="81">
                  <c:v>2.2260266702965863E-4</c:v>
                </c:pt>
                <c:pt idx="82">
                  <c:v>1.9307000051879285E-4</c:v>
                </c:pt>
                <c:pt idx="83">
                  <c:v>1.9307000051879285E-4</c:v>
                </c:pt>
                <c:pt idx="84">
                  <c:v>1.6749383748743306E-4</c:v>
                </c:pt>
                <c:pt idx="85">
                  <c:v>1.6749383748743306E-4</c:v>
                </c:pt>
                <c:pt idx="86">
                  <c:v>1.4533754332908311E-4</c:v>
                </c:pt>
                <c:pt idx="87">
                  <c:v>1.4533754332908311E-4</c:v>
                </c:pt>
                <c:pt idx="88">
                  <c:v>1.2613842639552707E-4</c:v>
                </c:pt>
                <c:pt idx="89">
                  <c:v>1.2613842639552707E-4</c:v>
                </c:pt>
                <c:pt idx="90">
                  <c:v>1.0949734011502184E-4</c:v>
                </c:pt>
                <c:pt idx="91">
                  <c:v>1.0949734011502184E-4</c:v>
                </c:pt>
                <c:pt idx="92">
                  <c:v>9.506978620666575E-5</c:v>
                </c:pt>
                <c:pt idx="93">
                  <c:v>9.506978620666575E-5</c:v>
                </c:pt>
                <c:pt idx="94">
                  <c:v>8.2558294826371505E-5</c:v>
                </c:pt>
                <c:pt idx="95">
                  <c:v>8.2558294826371505E-5</c:v>
                </c:pt>
                <c:pt idx="96">
                  <c:v>7.1705892423531428E-5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79680"/>
        <c:axId val="36681600"/>
      </c:scatterChart>
      <c:valAx>
        <c:axId val="36679680"/>
        <c:scaling>
          <c:orientation val="minMax"/>
          <c:max val="4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2000" b="1"/>
                </a:pPr>
                <a:r>
                  <a:rPr lang="en-GB" sz="2000" dirty="0" smtClean="0"/>
                  <a:t>Worm</a:t>
                </a:r>
                <a:r>
                  <a:rPr lang="en-GB" sz="2000" baseline="0" dirty="0" smtClean="0"/>
                  <a:t> numbers</a:t>
                </a:r>
                <a:endParaRPr lang="en-GB" sz="2000" dirty="0"/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100" baseline="0"/>
            </a:pPr>
            <a:endParaRPr lang="en-US"/>
          </a:p>
        </c:txPr>
        <c:crossAx val="36681600"/>
        <c:crosses val="autoZero"/>
        <c:crossBetween val="midCat"/>
      </c:valAx>
      <c:valAx>
        <c:axId val="36681600"/>
        <c:scaling>
          <c:orientation val="minMax"/>
          <c:max val="0.30000000000000032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2000" b="1"/>
                </a:pPr>
                <a:r>
                  <a:rPr lang="en-GB" sz="2000" dirty="0" smtClean="0"/>
                  <a:t>Frequency</a:t>
                </a:r>
                <a:r>
                  <a:rPr lang="en-GB" sz="2000" baseline="0" dirty="0" smtClean="0"/>
                  <a:t> of observation</a:t>
                </a:r>
                <a:endParaRPr lang="en-GB" sz="2000" dirty="0"/>
              </a:p>
            </c:rich>
          </c:tx>
          <c:layout>
            <c:manualLayout>
              <c:xMode val="edge"/>
              <c:yMode val="edge"/>
              <c:x val="8.5686713090551685E-3"/>
              <c:y val="0.13494122687260188"/>
            </c:manualLayout>
          </c:layout>
          <c:overlay val="0"/>
        </c:title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100" baseline="0"/>
            </a:pPr>
            <a:endParaRPr lang="en-US"/>
          </a:p>
        </c:txPr>
        <c:crossAx val="36679680"/>
        <c:crossesAt val="0"/>
        <c:crossBetween val="midCat"/>
      </c:valAx>
      <c:spPr>
        <a:solidFill>
          <a:schemeClr val="bg1">
            <a:lumMod val="95000"/>
          </a:schemeClr>
        </a:solidFill>
        <a:ln w="254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'Elkins worm distribtuion'!$A$3:$A$53</c:f>
              <c:strCache>
                <c:ptCount val="5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50+</c:v>
                </c:pt>
              </c:strCache>
            </c:strRef>
          </c:cat>
          <c:val>
            <c:numRef>
              <c:f>'Elkins worm distribtuion'!$B$3:$B$53</c:f>
              <c:numCache>
                <c:formatCode>General</c:formatCode>
                <c:ptCount val="51"/>
                <c:pt idx="0">
                  <c:v>36</c:v>
                </c:pt>
                <c:pt idx="1">
                  <c:v>12</c:v>
                </c:pt>
                <c:pt idx="2">
                  <c:v>20</c:v>
                </c:pt>
                <c:pt idx="3">
                  <c:v>18</c:v>
                </c:pt>
                <c:pt idx="4">
                  <c:v>11</c:v>
                </c:pt>
                <c:pt idx="5">
                  <c:v>15</c:v>
                </c:pt>
                <c:pt idx="6">
                  <c:v>9</c:v>
                </c:pt>
                <c:pt idx="7">
                  <c:v>8</c:v>
                </c:pt>
                <c:pt idx="8">
                  <c:v>12</c:v>
                </c:pt>
                <c:pt idx="9">
                  <c:v>3</c:v>
                </c:pt>
                <c:pt idx="10">
                  <c:v>6</c:v>
                </c:pt>
                <c:pt idx="11">
                  <c:v>4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  <c:pt idx="15">
                  <c:v>2</c:v>
                </c:pt>
                <c:pt idx="16">
                  <c:v>2</c:v>
                </c:pt>
                <c:pt idx="17">
                  <c:v>7</c:v>
                </c:pt>
                <c:pt idx="18">
                  <c:v>3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1</c:v>
                </c:pt>
                <c:pt idx="23">
                  <c:v>3</c:v>
                </c:pt>
                <c:pt idx="24">
                  <c:v>3</c:v>
                </c:pt>
                <c:pt idx="25">
                  <c:v>1</c:v>
                </c:pt>
                <c:pt idx="26">
                  <c:v>3</c:v>
                </c:pt>
                <c:pt idx="27">
                  <c:v>2</c:v>
                </c:pt>
                <c:pt idx="28">
                  <c:v>3</c:v>
                </c:pt>
                <c:pt idx="29">
                  <c:v>3</c:v>
                </c:pt>
                <c:pt idx="30">
                  <c:v>2</c:v>
                </c:pt>
                <c:pt idx="31">
                  <c:v>2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0</c:v>
                </c:pt>
                <c:pt idx="36">
                  <c:v>3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43427712"/>
        <c:axId val="43429888"/>
      </c:barChart>
      <c:catAx>
        <c:axId val="43427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aseline="0"/>
                </a:pPr>
                <a:r>
                  <a:rPr lang="en-US" sz="1200" baseline="0"/>
                  <a:t>Intensity (Worms per person)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300" baseline="0"/>
            </a:pPr>
            <a:endParaRPr lang="en-US"/>
          </a:p>
        </c:txPr>
        <c:crossAx val="43429888"/>
        <c:crosses val="autoZero"/>
        <c:auto val="1"/>
        <c:lblAlgn val="ctr"/>
        <c:lblOffset val="100"/>
        <c:tickLblSkip val="2"/>
        <c:noMultiLvlLbl val="0"/>
      </c:catAx>
      <c:valAx>
        <c:axId val="43429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en-US" sz="1200" baseline="0" dirty="0" smtClean="0"/>
                  <a:t>Frequency(%)</a:t>
                </a:r>
                <a:endParaRPr lang="en-US" sz="1200" baseline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427712"/>
        <c:crosses val="autoZero"/>
        <c:crossBetween val="between"/>
      </c:valAx>
      <c:spPr>
        <a:solidFill>
          <a:schemeClr val="bg1">
            <a:lumMod val="85000"/>
          </a:schemeClr>
        </a:solidFill>
        <a:ln>
          <a:solidFill>
            <a:schemeClr val="accent2"/>
          </a:solidFill>
        </a:ln>
      </c:spPr>
    </c:plotArea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 w="28575">
      <a:solidFill>
        <a:schemeClr val="tx1"/>
      </a:solidFill>
    </a:ln>
  </c:spPr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97222530829921"/>
          <c:y val="0.14409684745544782"/>
          <c:w val="0.69873646517908261"/>
          <c:h val="0.5791841251805033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</c:marker>
          <c:trendline>
            <c:spPr>
              <a:ln w="28575" cmpd="sng"/>
            </c:spPr>
            <c:trendlineType val="exp"/>
            <c:dispRSqr val="0"/>
            <c:dispEq val="0"/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3.5</c:v>
                </c:pt>
                <c:pt idx="2">
                  <c:v>8</c:v>
                </c:pt>
                <c:pt idx="3">
                  <c:v>13</c:v>
                </c:pt>
                <c:pt idx="4">
                  <c:v>18</c:v>
                </c:pt>
                <c:pt idx="5">
                  <c:v>23</c:v>
                </c:pt>
                <c:pt idx="6">
                  <c:v>26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5983</c:v>
                </c:pt>
                <c:pt idx="1">
                  <c:v>3891</c:v>
                </c:pt>
                <c:pt idx="2">
                  <c:v>2331</c:v>
                </c:pt>
                <c:pt idx="3">
                  <c:v>1936</c:v>
                </c:pt>
                <c:pt idx="4">
                  <c:v>1257</c:v>
                </c:pt>
                <c:pt idx="5">
                  <c:v>1969</c:v>
                </c:pt>
                <c:pt idx="6">
                  <c:v>471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493376"/>
        <c:axId val="37515648"/>
      </c:scatterChart>
      <c:valAx>
        <c:axId val="37493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515648"/>
        <c:crosses val="autoZero"/>
        <c:crossBetween val="midCat"/>
      </c:valAx>
      <c:valAx>
        <c:axId val="37515648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49337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 i="1"/>
      </a:pPr>
      <a:endParaRPr lang="en-US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704982475577665"/>
          <c:y val="0.13092148307590232"/>
          <c:w val="0.6920825831744235"/>
          <c:h val="0.64805667435046632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'Sheet1'!$B$1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</c:marker>
          <c:trendline>
            <c:spPr>
              <a:ln w="34925"/>
            </c:spPr>
            <c:trendlineType val="exp"/>
            <c:dispRSqr val="0"/>
            <c:dispEq val="0"/>
          </c:trendline>
          <c:xVal>
            <c:numRef>
              <c:f>'Sheet1'!$A$2:$A$8</c:f>
              <c:numCache>
                <c:formatCode>General</c:formatCode>
                <c:ptCount val="7"/>
                <c:pt idx="0">
                  <c:v>2</c:v>
                </c:pt>
                <c:pt idx="1">
                  <c:v>6.5</c:v>
                </c:pt>
                <c:pt idx="2">
                  <c:v>10.5</c:v>
                </c:pt>
                <c:pt idx="3">
                  <c:v>14.5</c:v>
                </c:pt>
                <c:pt idx="4">
                  <c:v>18.5</c:v>
                </c:pt>
                <c:pt idx="5">
                  <c:v>22.5</c:v>
                </c:pt>
                <c:pt idx="6">
                  <c:v>27</c:v>
                </c:pt>
              </c:numCache>
            </c:numRef>
          </c:xVal>
          <c:yVal>
            <c:numRef>
              <c:f>'Sheet1'!$B$2:$B$8</c:f>
              <c:numCache>
                <c:formatCode>General</c:formatCode>
                <c:ptCount val="7"/>
                <c:pt idx="0">
                  <c:v>4029</c:v>
                </c:pt>
                <c:pt idx="1">
                  <c:v>3795</c:v>
                </c:pt>
                <c:pt idx="2">
                  <c:v>2227</c:v>
                </c:pt>
                <c:pt idx="3">
                  <c:v>2430</c:v>
                </c:pt>
                <c:pt idx="4">
                  <c:v>1879</c:v>
                </c:pt>
                <c:pt idx="5">
                  <c:v>2043</c:v>
                </c:pt>
                <c:pt idx="6">
                  <c:v>1918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8272"/>
        <c:axId val="37239808"/>
      </c:scatterChart>
      <c:valAx>
        <c:axId val="3723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239808"/>
        <c:crosses val="autoZero"/>
        <c:crossBetween val="midCat"/>
      </c:valAx>
      <c:valAx>
        <c:axId val="37239808"/>
        <c:scaling>
          <c:orientation val="minMax"/>
          <c:max val="700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23827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08923884514438"/>
          <c:y val="9.8498816715912207E-2"/>
          <c:w val="0.82542409315146692"/>
          <c:h val="0.71335205347458919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yVal>
            <c:numRef>
              <c:f>Sheet1!$R$8:$R$200</c:f>
              <c:numCache>
                <c:formatCode>General</c:formatCode>
                <c:ptCount val="193"/>
                <c:pt idx="0">
                  <c:v>753.32999999999947</c:v>
                </c:pt>
                <c:pt idx="1">
                  <c:v>758.5698245242279</c:v>
                </c:pt>
                <c:pt idx="2">
                  <c:v>761.65180443754332</c:v>
                </c:pt>
                <c:pt idx="3">
                  <c:v>763.84609491022286</c:v>
                </c:pt>
                <c:pt idx="4">
                  <c:v>765.55247133941441</c:v>
                </c:pt>
                <c:pt idx="5">
                  <c:v>766.94951168909847</c:v>
                </c:pt>
                <c:pt idx="6">
                  <c:v>768.13268127298659</c:v>
                </c:pt>
                <c:pt idx="7">
                  <c:v>769.15906465900002</c:v>
                </c:pt>
                <c:pt idx="8">
                  <c:v>770.06553728507447</c:v>
                </c:pt>
                <c:pt idx="9">
                  <c:v>770.8773098748602</c:v>
                </c:pt>
                <c:pt idx="10">
                  <c:v>771.61238466988425</c:v>
                </c:pt>
                <c:pt idx="11">
                  <c:v>772.28406740862852</c:v>
                </c:pt>
                <c:pt idx="12">
                  <c:v>772.90247194796564</c:v>
                </c:pt>
                <c:pt idx="13">
                  <c:v>773.47546658778253</c:v>
                </c:pt>
                <c:pt idx="14">
                  <c:v>774.00929365256366</c:v>
                </c:pt>
                <c:pt idx="15">
                  <c:v>774.50898903481482</c:v>
                </c:pt>
                <c:pt idx="16">
                  <c:v>774.97867453849881</c:v>
                </c:pt>
                <c:pt idx="17">
                  <c:v>775.42176667661772</c:v>
                </c:pt>
                <c:pt idx="18">
                  <c:v>775.84112903755272</c:v>
                </c:pt>
                <c:pt idx="19">
                  <c:v>776.23918559128413</c:v>
                </c:pt>
                <c:pt idx="20">
                  <c:v>776.61800637040665</c:v>
                </c:pt>
                <c:pt idx="21">
                  <c:v>776.97937323583983</c:v>
                </c:pt>
                <c:pt idx="22">
                  <c:v>777.32483103740503</c:v>
                </c:pt>
                <c:pt idx="23">
                  <c:v>777.65572789749365</c:v>
                </c:pt>
                <c:pt idx="24">
                  <c:v>777.973247280588</c:v>
                </c:pt>
                <c:pt idx="25">
                  <c:v>778.27843378056355</c:v>
                </c:pt>
                <c:pt idx="26">
                  <c:v>778.57221404742097</c:v>
                </c:pt>
                <c:pt idx="27">
                  <c:v>778.8554139132774</c:v>
                </c:pt>
                <c:pt idx="28">
                  <c:v>779.12877251721022</c:v>
                </c:pt>
                <c:pt idx="29">
                  <c:v>779.39295403892947</c:v>
                </c:pt>
                <c:pt idx="30">
                  <c:v>779.64855751132654</c:v>
                </c:pt>
                <c:pt idx="31">
                  <c:v>779.89612507742447</c:v>
                </c:pt>
                <c:pt idx="32">
                  <c:v>780.136148978763</c:v>
                </c:pt>
                <c:pt idx="33">
                  <c:v>780.369077502138</c:v>
                </c:pt>
                <c:pt idx="34">
                  <c:v>780.59532006571567</c:v>
                </c:pt>
                <c:pt idx="35">
                  <c:v>780.81525158980298</c:v>
                </c:pt>
                <c:pt idx="36">
                  <c:v>781.02921626976922</c:v>
                </c:pt>
                <c:pt idx="37">
                  <c:v>781.23753084663804</c:v>
                </c:pt>
                <c:pt idx="38">
                  <c:v>781.44048745358043</c:v>
                </c:pt>
                <c:pt idx="39">
                  <c:v>781.63835610265085</c:v>
                </c:pt>
                <c:pt idx="40">
                  <c:v>781.83138686496739</c:v>
                </c:pt>
                <c:pt idx="41">
                  <c:v>782.01981178866492</c:v>
                </c:pt>
                <c:pt idx="42">
                  <c:v>782.20384659152853</c:v>
                </c:pt>
                <c:pt idx="43">
                  <c:v>782.38369215941759</c:v>
                </c:pt>
                <c:pt idx="44">
                  <c:v>782.5595358765795</c:v>
                </c:pt>
                <c:pt idx="45">
                  <c:v>782.73155281001641</c:v>
                </c:pt>
                <c:pt idx="46">
                  <c:v>782.899906766718</c:v>
                </c:pt>
                <c:pt idx="47">
                  <c:v>783.06475123978055</c:v>
                </c:pt>
                <c:pt idx="48">
                  <c:v>783.22623025716405</c:v>
                </c:pt>
                <c:pt idx="49">
                  <c:v>783.38447914483584</c:v>
                </c:pt>
                <c:pt idx="50">
                  <c:v>783.53962521452797</c:v>
                </c:pt>
                <c:pt idx="51">
                  <c:v>783.69178838478672</c:v>
                </c:pt>
                <c:pt idx="52">
                  <c:v>783.84108174300047</c:v>
                </c:pt>
                <c:pt idx="53">
                  <c:v>783.98761205499738</c:v>
                </c:pt>
                <c:pt idx="54">
                  <c:v>784.13148022795804</c:v>
                </c:pt>
                <c:pt idx="55">
                  <c:v>784.27278173170021</c:v>
                </c:pt>
                <c:pt idx="56">
                  <c:v>784.41160698274746</c:v>
                </c:pt>
                <c:pt idx="57">
                  <c:v>784.54804169508043</c:v>
                </c:pt>
                <c:pt idx="58">
                  <c:v>784.68216720091038</c:v>
                </c:pt>
                <c:pt idx="59">
                  <c:v>784.81406074460176</c:v>
                </c:pt>
                <c:pt idx="60">
                  <c:v>784.94379575230755</c:v>
                </c:pt>
                <c:pt idx="61">
                  <c:v>785.07144207974704</c:v>
                </c:pt>
                <c:pt idx="62">
                  <c:v>785.19706624017283</c:v>
                </c:pt>
                <c:pt idx="63">
                  <c:v>785.32073161444225</c:v>
                </c:pt>
                <c:pt idx="64">
                  <c:v>785.44249864482708</c:v>
                </c:pt>
                <c:pt idx="65">
                  <c:v>785.56242501403813</c:v>
                </c:pt>
                <c:pt idx="66">
                  <c:v>785.68056581084795</c:v>
                </c:pt>
                <c:pt idx="67">
                  <c:v>785.79697368341931</c:v>
                </c:pt>
                <c:pt idx="68">
                  <c:v>785.91169898151747</c:v>
                </c:pt>
                <c:pt idx="69">
                  <c:v>786.0247898884727</c:v>
                </c:pt>
                <c:pt idx="70">
                  <c:v>786.1362925438001</c:v>
                </c:pt>
                <c:pt idx="71">
                  <c:v>786.24625115728657</c:v>
                </c:pt>
                <c:pt idx="72">
                  <c:v>786.35470811519849</c:v>
                </c:pt>
                <c:pt idx="73">
                  <c:v>786.46170407929333</c:v>
                </c:pt>
                <c:pt idx="74">
                  <c:v>786.5672780791881</c:v>
                </c:pt>
                <c:pt idx="75">
                  <c:v>786.67146759862851</c:v>
                </c:pt>
                <c:pt idx="76">
                  <c:v>786.77430865613076</c:v>
                </c:pt>
                <c:pt idx="77">
                  <c:v>786.87583588041048</c:v>
                </c:pt>
                <c:pt idx="78">
                  <c:v>786.9760825810705</c:v>
                </c:pt>
                <c:pt idx="79">
                  <c:v>787.07508081477431</c:v>
                </c:pt>
                <c:pt idx="80">
                  <c:v>787.17286144737773</c:v>
                </c:pt>
                <c:pt idx="81">
                  <c:v>787.26945421222251</c:v>
                </c:pt>
                <c:pt idx="82">
                  <c:v>787.36488776493297</c:v>
                </c:pt>
                <c:pt idx="83">
                  <c:v>787.45918973490495</c:v>
                </c:pt>
                <c:pt idx="84">
                  <c:v>787.55238677377656</c:v>
                </c:pt>
                <c:pt idx="85">
                  <c:v>787.64450460105388</c:v>
                </c:pt>
                <c:pt idx="86">
                  <c:v>787.73556804712302</c:v>
                </c:pt>
                <c:pt idx="87">
                  <c:v>787.82560109379085</c:v>
                </c:pt>
                <c:pt idx="88">
                  <c:v>787.91462691255799</c:v>
                </c:pt>
                <c:pt idx="89">
                  <c:v>788.00266790072942</c:v>
                </c:pt>
                <c:pt idx="90">
                  <c:v>788.08974571556973</c:v>
                </c:pt>
                <c:pt idx="91">
                  <c:v>788.17588130656338</c:v>
                </c:pt>
                <c:pt idx="92">
                  <c:v>788.26109494594596</c:v>
                </c:pt>
                <c:pt idx="93">
                  <c:v>788.34540625763452</c:v>
                </c:pt>
                <c:pt idx="94">
                  <c:v>788.42883424456954</c:v>
                </c:pt>
                <c:pt idx="95">
                  <c:v>788.51139731468152</c:v>
                </c:pt>
                <c:pt idx="96">
                  <c:v>788.5931133054894</c:v>
                </c:pt>
                <c:pt idx="97">
                  <c:v>788.67399950745266</c:v>
                </c:pt>
                <c:pt idx="98">
                  <c:v>788.75407268611661</c:v>
                </c:pt>
                <c:pt idx="99">
                  <c:v>788.83334910318342</c:v>
                </c:pt>
                <c:pt idx="100">
                  <c:v>788.91184453651351</c:v>
                </c:pt>
                <c:pt idx="101">
                  <c:v>788.98957429913355</c:v>
                </c:pt>
                <c:pt idx="102">
                  <c:v>789.06655325734062</c:v>
                </c:pt>
                <c:pt idx="103">
                  <c:v>789.14279584793678</c:v>
                </c:pt>
                <c:pt idx="104">
                  <c:v>789.21831609461185</c:v>
                </c:pt>
                <c:pt idx="105">
                  <c:v>789.29312762357802</c:v>
                </c:pt>
                <c:pt idx="106">
                  <c:v>789.36724367845738</c:v>
                </c:pt>
                <c:pt idx="107">
                  <c:v>789.44067713449249</c:v>
                </c:pt>
                <c:pt idx="108">
                  <c:v>789.51344051208855</c:v>
                </c:pt>
                <c:pt idx="109">
                  <c:v>789.58554598973183</c:v>
                </c:pt>
                <c:pt idx="110">
                  <c:v>789.65700541636488</c:v>
                </c:pt>
                <c:pt idx="111">
                  <c:v>789.72783032315704</c:v>
                </c:pt>
                <c:pt idx="112">
                  <c:v>789.79803193477971</c:v>
                </c:pt>
                <c:pt idx="113">
                  <c:v>789.86762118018521</c:v>
                </c:pt>
                <c:pt idx="114">
                  <c:v>789.93660870292706</c:v>
                </c:pt>
                <c:pt idx="115">
                  <c:v>790.00500487099157</c:v>
                </c:pt>
                <c:pt idx="116">
                  <c:v>790.07281978624621</c:v>
                </c:pt>
                <c:pt idx="117">
                  <c:v>790.14006329349047</c:v>
                </c:pt>
                <c:pt idx="118">
                  <c:v>790.20674498910353</c:v>
                </c:pt>
                <c:pt idx="119">
                  <c:v>790.27287422933011</c:v>
                </c:pt>
                <c:pt idx="120">
                  <c:v>790.338460138242</c:v>
                </c:pt>
                <c:pt idx="121">
                  <c:v>790.40351161537342</c:v>
                </c:pt>
                <c:pt idx="122">
                  <c:v>790.46803734301159</c:v>
                </c:pt>
                <c:pt idx="123">
                  <c:v>790.53204579322789</c:v>
                </c:pt>
                <c:pt idx="124">
                  <c:v>790.59554523462873</c:v>
                </c:pt>
                <c:pt idx="125">
                  <c:v>790.65854373879301</c:v>
                </c:pt>
                <c:pt idx="126">
                  <c:v>790.72104918651519</c:v>
                </c:pt>
                <c:pt idx="127">
                  <c:v>790.78306927376786</c:v>
                </c:pt>
                <c:pt idx="128">
                  <c:v>790.84461151742846</c:v>
                </c:pt>
                <c:pt idx="129">
                  <c:v>790.90568326082553</c:v>
                </c:pt>
                <c:pt idx="130">
                  <c:v>790.96629167901449</c:v>
                </c:pt>
                <c:pt idx="131">
                  <c:v>791.02644378390119</c:v>
                </c:pt>
                <c:pt idx="132">
                  <c:v>791.08614642915813</c:v>
                </c:pt>
                <c:pt idx="133">
                  <c:v>791.14540631493549</c:v>
                </c:pt>
                <c:pt idx="134">
                  <c:v>791.20422999243647</c:v>
                </c:pt>
                <c:pt idx="135">
                  <c:v>791.26262386829239</c:v>
                </c:pt>
                <c:pt idx="136">
                  <c:v>791.32059420879034</c:v>
                </c:pt>
                <c:pt idx="137">
                  <c:v>791.37814714394619</c:v>
                </c:pt>
                <c:pt idx="138">
                  <c:v>791.43528867143289</c:v>
                </c:pt>
                <c:pt idx="139">
                  <c:v>791.49202466036479</c:v>
                </c:pt>
                <c:pt idx="140">
                  <c:v>791.54836085494298</c:v>
                </c:pt>
                <c:pt idx="141">
                  <c:v>791.60430287799352</c:v>
                </c:pt>
                <c:pt idx="142">
                  <c:v>791.65985623434301</c:v>
                </c:pt>
                <c:pt idx="143">
                  <c:v>791.7150263141184</c:v>
                </c:pt>
                <c:pt idx="144">
                  <c:v>791.76981839591065</c:v>
                </c:pt>
                <c:pt idx="145">
                  <c:v>791.82423764983059</c:v>
                </c:pt>
                <c:pt idx="146">
                  <c:v>791.87828914045849</c:v>
                </c:pt>
                <c:pt idx="147">
                  <c:v>791.93197782970799</c:v>
                </c:pt>
                <c:pt idx="148">
                  <c:v>791.98530857958883</c:v>
                </c:pt>
                <c:pt idx="149">
                  <c:v>792.0382861548444</c:v>
                </c:pt>
                <c:pt idx="150">
                  <c:v>792.09091522557765</c:v>
                </c:pt>
                <c:pt idx="151">
                  <c:v>792.14320036970253</c:v>
                </c:pt>
                <c:pt idx="152">
                  <c:v>792.19514607537553</c:v>
                </c:pt>
                <c:pt idx="153">
                  <c:v>792.24675674332377</c:v>
                </c:pt>
                <c:pt idx="154">
                  <c:v>792.29803668910984</c:v>
                </c:pt>
                <c:pt idx="155">
                  <c:v>792.34899014529799</c:v>
                </c:pt>
                <c:pt idx="156">
                  <c:v>792.39962126360342</c:v>
                </c:pt>
                <c:pt idx="157">
                  <c:v>792.44993411690348</c:v>
                </c:pt>
                <c:pt idx="158">
                  <c:v>792.4999327012498</c:v>
                </c:pt>
                <c:pt idx="159">
                  <c:v>792.5496209377776</c:v>
                </c:pt>
                <c:pt idx="160">
                  <c:v>792.59900267456953</c:v>
                </c:pt>
                <c:pt idx="161">
                  <c:v>792.64808168846344</c:v>
                </c:pt>
                <c:pt idx="162">
                  <c:v>792.6968616868005</c:v>
                </c:pt>
                <c:pt idx="163">
                  <c:v>792.74534630912331</c:v>
                </c:pt>
                <c:pt idx="164">
                  <c:v>792.79353912881129</c:v>
                </c:pt>
                <c:pt idx="165">
                  <c:v>792.84144365468592</c:v>
                </c:pt>
                <c:pt idx="166">
                  <c:v>792.88906333256159</c:v>
                </c:pt>
                <c:pt idx="167">
                  <c:v>792.93640154673153</c:v>
                </c:pt>
                <c:pt idx="168">
                  <c:v>792.98346162143525</c:v>
                </c:pt>
                <c:pt idx="169">
                  <c:v>793.03024682226805</c:v>
                </c:pt>
                <c:pt idx="170">
                  <c:v>793.07676035756595</c:v>
                </c:pt>
                <c:pt idx="171">
                  <c:v>793.12300537970805</c:v>
                </c:pt>
                <c:pt idx="172">
                  <c:v>793.16898498644173</c:v>
                </c:pt>
                <c:pt idx="173">
                  <c:v>793.21470222213486</c:v>
                </c:pt>
                <c:pt idx="174">
                  <c:v>793.2601600789684</c:v>
                </c:pt>
                <c:pt idx="175">
                  <c:v>793.30536149816533</c:v>
                </c:pt>
                <c:pt idx="176">
                  <c:v>793.35030937110753</c:v>
                </c:pt>
                <c:pt idx="177">
                  <c:v>793.3950065404706</c:v>
                </c:pt>
                <c:pt idx="178">
                  <c:v>793.4394558013164</c:v>
                </c:pt>
                <c:pt idx="179">
                  <c:v>793.48365990214302</c:v>
                </c:pt>
                <c:pt idx="180">
                  <c:v>793.5276215459163</c:v>
                </c:pt>
                <c:pt idx="181">
                  <c:v>793.57134339108154</c:v>
                </c:pt>
                <c:pt idx="182">
                  <c:v>793.61482805251251</c:v>
                </c:pt>
                <c:pt idx="183">
                  <c:v>793.65807810248566</c:v>
                </c:pt>
                <c:pt idx="184">
                  <c:v>793.70109607158781</c:v>
                </c:pt>
                <c:pt idx="185">
                  <c:v>793.74388444960891</c:v>
                </c:pt>
                <c:pt idx="186">
                  <c:v>793.78644568642301</c:v>
                </c:pt>
                <c:pt idx="187">
                  <c:v>793.82878219284396</c:v>
                </c:pt>
                <c:pt idx="188">
                  <c:v>793.87089634143251</c:v>
                </c:pt>
                <c:pt idx="189">
                  <c:v>793.91279046731802</c:v>
                </c:pt>
                <c:pt idx="190">
                  <c:v>793.9544668689764</c:v>
                </c:pt>
                <c:pt idx="191">
                  <c:v>793.99592780899638</c:v>
                </c:pt>
                <c:pt idx="192">
                  <c:v>794.03717551481941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81248"/>
        <c:axId val="37382784"/>
      </c:scatterChart>
      <c:valAx>
        <c:axId val="37381248"/>
        <c:scaling>
          <c:orientation val="minMax"/>
          <c:max val="200"/>
        </c:scaling>
        <c:delete val="0"/>
        <c:axPos val="b"/>
        <c:majorTickMark val="out"/>
        <c:minorTickMark val="none"/>
        <c:tickLblPos val="nextTo"/>
        <c:crossAx val="37382784"/>
        <c:crosses val="autoZero"/>
        <c:crossBetween val="midCat"/>
      </c:valAx>
      <c:valAx>
        <c:axId val="37382784"/>
        <c:scaling>
          <c:orientation val="minMax"/>
          <c:min val="7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381248"/>
        <c:crosses val="autoZero"/>
        <c:crossBetween val="midCat"/>
      </c:valAx>
      <c:spPr>
        <a:solidFill>
          <a:schemeClr val="bg1">
            <a:lumMod val="95000"/>
          </a:schemeClr>
        </a:solidFill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315703017125077"/>
          <c:y val="0.14993367740284749"/>
          <c:w val="0.64834512435126268"/>
          <c:h val="0.627169792581969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</c:marker>
          <c:trendline>
            <c:spPr>
              <a:ln w="28575" cmpd="sng"/>
            </c:spPr>
            <c:trendlineType val="exp"/>
            <c:dispRSqr val="0"/>
            <c:dispEq val="0"/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3.5</c:v>
                </c:pt>
                <c:pt idx="2">
                  <c:v>8</c:v>
                </c:pt>
                <c:pt idx="3">
                  <c:v>13</c:v>
                </c:pt>
                <c:pt idx="4">
                  <c:v>18</c:v>
                </c:pt>
                <c:pt idx="5">
                  <c:v>23</c:v>
                </c:pt>
                <c:pt idx="6">
                  <c:v>26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5983</c:v>
                </c:pt>
                <c:pt idx="1">
                  <c:v>3891</c:v>
                </c:pt>
                <c:pt idx="2">
                  <c:v>2331</c:v>
                </c:pt>
                <c:pt idx="3">
                  <c:v>1936</c:v>
                </c:pt>
                <c:pt idx="4">
                  <c:v>1257</c:v>
                </c:pt>
                <c:pt idx="5">
                  <c:v>1969</c:v>
                </c:pt>
                <c:pt idx="6">
                  <c:v>471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99936"/>
        <c:axId val="37418112"/>
      </c:scatterChart>
      <c:valAx>
        <c:axId val="3739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7418112"/>
        <c:crosses val="autoZero"/>
        <c:crossBetween val="midCat"/>
      </c:valAx>
      <c:valAx>
        <c:axId val="37418112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7399936"/>
        <c:crosses val="autoZero"/>
        <c:crossBetween val="midCat"/>
      </c:valAx>
      <c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 i="1"/>
      </a:pPr>
      <a:endParaRPr lang="en-US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704982475577665"/>
          <c:y val="0.15088475017927319"/>
          <c:w val="0.64194835801216665"/>
          <c:h val="0.62809351149535575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'Sheet1'!$B$1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</c:marker>
          <c:trendline>
            <c:spPr>
              <a:ln w="34925"/>
            </c:spPr>
            <c:trendlineType val="exp"/>
            <c:dispRSqr val="0"/>
            <c:dispEq val="0"/>
          </c:trendline>
          <c:xVal>
            <c:numRef>
              <c:f>'Sheet1'!$A$2:$A$8</c:f>
              <c:numCache>
                <c:formatCode>General</c:formatCode>
                <c:ptCount val="7"/>
                <c:pt idx="0">
                  <c:v>2</c:v>
                </c:pt>
                <c:pt idx="1">
                  <c:v>6.5</c:v>
                </c:pt>
                <c:pt idx="2">
                  <c:v>10.5</c:v>
                </c:pt>
                <c:pt idx="3">
                  <c:v>14.5</c:v>
                </c:pt>
                <c:pt idx="4">
                  <c:v>18.5</c:v>
                </c:pt>
                <c:pt idx="5">
                  <c:v>22.5</c:v>
                </c:pt>
                <c:pt idx="6">
                  <c:v>27</c:v>
                </c:pt>
              </c:numCache>
            </c:numRef>
          </c:xVal>
          <c:yVal>
            <c:numRef>
              <c:f>'Sheet1'!$B$2:$B$8</c:f>
              <c:numCache>
                <c:formatCode>General</c:formatCode>
                <c:ptCount val="7"/>
                <c:pt idx="0">
                  <c:v>4029</c:v>
                </c:pt>
                <c:pt idx="1">
                  <c:v>3795</c:v>
                </c:pt>
                <c:pt idx="2">
                  <c:v>2227</c:v>
                </c:pt>
                <c:pt idx="3">
                  <c:v>2430</c:v>
                </c:pt>
                <c:pt idx="4">
                  <c:v>1879</c:v>
                </c:pt>
                <c:pt idx="5">
                  <c:v>2043</c:v>
                </c:pt>
                <c:pt idx="6">
                  <c:v>1918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20960"/>
        <c:axId val="37335040"/>
      </c:scatterChart>
      <c:valAx>
        <c:axId val="37320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7335040"/>
        <c:crosses val="autoZero"/>
        <c:crossBetween val="midCat"/>
      </c:valAx>
      <c:valAx>
        <c:axId val="37335040"/>
        <c:scaling>
          <c:orientation val="minMax"/>
          <c:max val="700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7320960"/>
        <c:crosses val="autoZero"/>
        <c:crossBetween val="midCat"/>
      </c:valAx>
      <c:spPr>
        <a:solidFill>
          <a:srgbClr val="C0504D">
            <a:lumMod val="20000"/>
            <a:lumOff val="80000"/>
          </a:srgbClr>
        </a:solidFill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18224915669828"/>
          <c:y val="6.191019232209851E-2"/>
          <c:w val="0.76144236997797532"/>
          <c:h val="0.743772157331989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'Sumary pivot table all'!$G$3</c:f>
              <c:strCache>
                <c:ptCount val="1"/>
                <c:pt idx="0">
                  <c:v>Pre-school-aged children (pre-SAC)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'Sumary pivot table all'!$F$4:$F$12</c:f>
              <c:numCache>
                <c:formatCode>0</c:formatCode>
                <c:ptCount val="9"/>
                <c:pt idx="0" formatCode="General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'Sumary pivot table all'!$G$4:$G$12</c:f>
              <c:numCache>
                <c:formatCode>0%</c:formatCode>
                <c:ptCount val="9"/>
                <c:pt idx="0">
                  <c:v>4.8552927261916179E-2</c:v>
                </c:pt>
                <c:pt idx="1">
                  <c:v>0.14676099924065719</c:v>
                </c:pt>
                <c:pt idx="2">
                  <c:v>0.20000786921334096</c:v>
                </c:pt>
                <c:pt idx="3">
                  <c:v>0.27972482785655139</c:v>
                </c:pt>
                <c:pt idx="4">
                  <c:v>0.32370825352894511</c:v>
                </c:pt>
                <c:pt idx="5">
                  <c:v>0.33360367964655685</c:v>
                </c:pt>
                <c:pt idx="6">
                  <c:v>0.44721975639709777</c:v>
                </c:pt>
                <c:pt idx="7">
                  <c:v>0.47026989714942863</c:v>
                </c:pt>
                <c:pt idx="8">
                  <c:v>0.37744663050358412</c:v>
                </c:pt>
              </c:numCache>
            </c:numRef>
          </c:val>
        </c:ser>
        <c:ser>
          <c:idx val="1"/>
          <c:order val="1"/>
          <c:tx>
            <c:strRef>
              <c:f>'Sumary pivot table all'!$H$3</c:f>
              <c:strCache>
                <c:ptCount val="1"/>
                <c:pt idx="0">
                  <c:v>School-aged children (SAC)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'Sumary pivot table all'!$F$4:$F$12</c:f>
              <c:numCache>
                <c:formatCode>0</c:formatCode>
                <c:ptCount val="9"/>
                <c:pt idx="0" formatCode="General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'Sumary pivot table all'!$H$4:$H$12</c:f>
              <c:numCache>
                <c:formatCode>0%</c:formatCode>
                <c:ptCount val="9"/>
                <c:pt idx="0">
                  <c:v>0.10116625644102657</c:v>
                </c:pt>
                <c:pt idx="1">
                  <c:v>0.11570086944191393</c:v>
                </c:pt>
                <c:pt idx="2">
                  <c:v>0.13138238968965343</c:v>
                </c:pt>
                <c:pt idx="3">
                  <c:v>0.11339034878677406</c:v>
                </c:pt>
                <c:pt idx="4">
                  <c:v>0.12626671754843113</c:v>
                </c:pt>
                <c:pt idx="5">
                  <c:v>0.12826837196634841</c:v>
                </c:pt>
                <c:pt idx="6">
                  <c:v>0.2273450253409352</c:v>
                </c:pt>
                <c:pt idx="7">
                  <c:v>0.23038073763743969</c:v>
                </c:pt>
                <c:pt idx="8">
                  <c:v>0.230351146274824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"/>
        <c:axId val="32565888"/>
        <c:axId val="32568064"/>
      </c:barChart>
      <c:catAx>
        <c:axId val="32565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568064"/>
        <c:crosses val="autoZero"/>
        <c:auto val="1"/>
        <c:lblAlgn val="ctr"/>
        <c:lblOffset val="100"/>
        <c:tickLblSkip val="2"/>
        <c:noMultiLvlLbl val="0"/>
      </c:catAx>
      <c:valAx>
        <c:axId val="32568064"/>
        <c:scaling>
          <c:orientation val="minMax"/>
          <c:max val="0.7000000000000005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Coverage of population requiring treatment</a:t>
                </a:r>
              </a:p>
            </c:rich>
          </c:tx>
          <c:layout>
            <c:manualLayout>
              <c:xMode val="edge"/>
              <c:yMode val="edge"/>
              <c:x val="3.1434180785646615E-3"/>
              <c:y val="0.13875767628183858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32565888"/>
        <c:crosses val="autoZero"/>
        <c:crossBetween val="between"/>
        <c:majorUnit val="0.1"/>
      </c:valAx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0.23797914657377173"/>
          <c:y val="0.13107908655774267"/>
          <c:w val="0.5738218006113045"/>
          <c:h val="0.19833073433058032"/>
        </c:manualLayout>
      </c:layout>
      <c:overlay val="1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488204692976247"/>
          <c:y val="0.16267656198147637"/>
          <c:w val="0.85936504942870162"/>
          <c:h val="0.514241409478988"/>
        </c:manualLayout>
      </c:layout>
      <c:lineChart>
        <c:grouping val="standard"/>
        <c:varyColors val="0"/>
        <c:ser>
          <c:idx val="1"/>
          <c:order val="0"/>
          <c:tx>
            <c:strRef>
              <c:f>[education_netattendancerate.xls]all!$B$1</c:f>
              <c:strCache>
                <c:ptCount val="1"/>
                <c:pt idx="0">
                  <c:v>Primary urban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[education_netattendancerate.xls]all!$A$2:$A$45</c:f>
              <c:strCache>
                <c:ptCount val="44"/>
                <c:pt idx="0">
                  <c:v>Somalia</c:v>
                </c:pt>
                <c:pt idx="1">
                  <c:v>Gambia</c:v>
                </c:pt>
                <c:pt idx="2">
                  <c:v>Central African Republic</c:v>
                </c:pt>
                <c:pt idx="3">
                  <c:v>Côte d'Ivoire</c:v>
                </c:pt>
                <c:pt idx="4">
                  <c:v>Djibouti</c:v>
                </c:pt>
                <c:pt idx="5">
                  <c:v>Niger</c:v>
                </c:pt>
                <c:pt idx="6">
                  <c:v>Benin</c:v>
                </c:pt>
                <c:pt idx="7">
                  <c:v>Pakistan</c:v>
                </c:pt>
                <c:pt idx="8">
                  <c:v>Nigeria</c:v>
                </c:pt>
                <c:pt idx="9">
                  <c:v>Sierra Leone</c:v>
                </c:pt>
                <c:pt idx="10">
                  <c:v>Burkina Faso</c:v>
                </c:pt>
                <c:pt idx="11">
                  <c:v>Mali</c:v>
                </c:pt>
                <c:pt idx="12">
                  <c:v>Kenya</c:v>
                </c:pt>
                <c:pt idx="13">
                  <c:v>Ghana</c:v>
                </c:pt>
                <c:pt idx="14">
                  <c:v>Yemen</c:v>
                </c:pt>
                <c:pt idx="15">
                  <c:v>Guinea-Bissau</c:v>
                </c:pt>
                <c:pt idx="16">
                  <c:v>Angola</c:v>
                </c:pt>
                <c:pt idx="17">
                  <c:v>Vanuatu</c:v>
                </c:pt>
                <c:pt idx="18">
                  <c:v>Bangladesh</c:v>
                </c:pt>
                <c:pt idx="19">
                  <c:v>Democratic Republic of the Congo</c:v>
                </c:pt>
                <c:pt idx="20">
                  <c:v>Uganda</c:v>
                </c:pt>
                <c:pt idx="21">
                  <c:v>Malawi</c:v>
                </c:pt>
                <c:pt idx="22">
                  <c:v>Mozambique</c:v>
                </c:pt>
                <c:pt idx="23">
                  <c:v>Botswana</c:v>
                </c:pt>
                <c:pt idx="24">
                  <c:v>Nepal</c:v>
                </c:pt>
                <c:pt idx="25">
                  <c:v>Cameroon</c:v>
                </c:pt>
                <c:pt idx="26">
                  <c:v>Egypt</c:v>
                </c:pt>
                <c:pt idx="27">
                  <c:v>Burundi</c:v>
                </c:pt>
                <c:pt idx="28">
                  <c:v>United Republic of Tanzania</c:v>
                </c:pt>
                <c:pt idx="29">
                  <c:v>Zambia</c:v>
                </c:pt>
                <c:pt idx="30">
                  <c:v>Lesotho</c:v>
                </c:pt>
                <c:pt idx="31">
                  <c:v>Guyana</c:v>
                </c:pt>
                <c:pt idx="32">
                  <c:v>Myanmar</c:v>
                </c:pt>
                <c:pt idx="33">
                  <c:v>Namibia</c:v>
                </c:pt>
                <c:pt idx="34">
                  <c:v>Zimbabwe</c:v>
                </c:pt>
                <c:pt idx="35">
                  <c:v>Viet Nam</c:v>
                </c:pt>
                <c:pt idx="36">
                  <c:v>Suriname</c:v>
                </c:pt>
                <c:pt idx="37">
                  <c:v>Montenegro</c:v>
                </c:pt>
                <c:pt idx="38">
                  <c:v>Peru</c:v>
                </c:pt>
                <c:pt idx="39">
                  <c:v>Tajikistan</c:v>
                </c:pt>
                <c:pt idx="40">
                  <c:v>Algeria</c:v>
                </c:pt>
                <c:pt idx="41">
                  <c:v>Thailand</c:v>
                </c:pt>
                <c:pt idx="42">
                  <c:v>Kazakhstan</c:v>
                </c:pt>
                <c:pt idx="43">
                  <c:v>Indonesia</c:v>
                </c:pt>
              </c:strCache>
            </c:strRef>
          </c:cat>
          <c:val>
            <c:numRef>
              <c:f>[education_netattendancerate.xls]all!$B$2:$B$45</c:f>
              <c:numCache>
                <c:formatCode>General</c:formatCode>
                <c:ptCount val="44"/>
                <c:pt idx="0">
                  <c:v>30.123414165119875</c:v>
                </c:pt>
                <c:pt idx="1">
                  <c:v>52.6</c:v>
                </c:pt>
                <c:pt idx="2">
                  <c:v>66.099999999999994</c:v>
                </c:pt>
                <c:pt idx="3">
                  <c:v>66.599999999999994</c:v>
                </c:pt>
                <c:pt idx="4">
                  <c:v>67.099999999999994</c:v>
                </c:pt>
                <c:pt idx="5">
                  <c:v>70.637366831714758</c:v>
                </c:pt>
                <c:pt idx="6">
                  <c:v>73.974733341572886</c:v>
                </c:pt>
                <c:pt idx="7">
                  <c:v>77.599866602712126</c:v>
                </c:pt>
                <c:pt idx="8">
                  <c:v>78.262730825854348</c:v>
                </c:pt>
                <c:pt idx="9">
                  <c:v>78.320483217330178</c:v>
                </c:pt>
                <c:pt idx="10">
                  <c:v>78.7</c:v>
                </c:pt>
                <c:pt idx="11">
                  <c:v>78.808063306239688</c:v>
                </c:pt>
                <c:pt idx="12">
                  <c:v>80.613315625821514</c:v>
                </c:pt>
                <c:pt idx="13">
                  <c:v>81.776780837918096</c:v>
                </c:pt>
                <c:pt idx="14">
                  <c:v>83.3</c:v>
                </c:pt>
                <c:pt idx="15">
                  <c:v>83.462877404123972</c:v>
                </c:pt>
                <c:pt idx="16">
                  <c:v>84.9</c:v>
                </c:pt>
                <c:pt idx="17">
                  <c:v>85.065507519648179</c:v>
                </c:pt>
                <c:pt idx="18">
                  <c:v>85.6</c:v>
                </c:pt>
                <c:pt idx="19">
                  <c:v>86.4</c:v>
                </c:pt>
                <c:pt idx="20">
                  <c:v>88.407118546894182</c:v>
                </c:pt>
                <c:pt idx="21">
                  <c:v>88.471836401841003</c:v>
                </c:pt>
                <c:pt idx="22">
                  <c:v>88.8</c:v>
                </c:pt>
                <c:pt idx="23">
                  <c:v>89</c:v>
                </c:pt>
                <c:pt idx="24">
                  <c:v>89.939219258023996</c:v>
                </c:pt>
                <c:pt idx="25">
                  <c:v>90.3</c:v>
                </c:pt>
                <c:pt idx="26">
                  <c:v>90.506506160526058</c:v>
                </c:pt>
                <c:pt idx="27">
                  <c:v>91</c:v>
                </c:pt>
                <c:pt idx="28">
                  <c:v>91.109442445301283</c:v>
                </c:pt>
                <c:pt idx="29">
                  <c:v>91.109442445301283</c:v>
                </c:pt>
                <c:pt idx="30">
                  <c:v>92.61774176550108</c:v>
                </c:pt>
                <c:pt idx="31">
                  <c:v>92.671303216671078</c:v>
                </c:pt>
                <c:pt idx="32">
                  <c:v>93</c:v>
                </c:pt>
                <c:pt idx="33">
                  <c:v>93.707115148945149</c:v>
                </c:pt>
                <c:pt idx="34">
                  <c:v>94.4</c:v>
                </c:pt>
                <c:pt idx="35">
                  <c:v>94.6</c:v>
                </c:pt>
                <c:pt idx="36">
                  <c:v>96.1</c:v>
                </c:pt>
                <c:pt idx="37">
                  <c:v>97</c:v>
                </c:pt>
                <c:pt idx="38">
                  <c:v>97.114202791746692</c:v>
                </c:pt>
                <c:pt idx="39">
                  <c:v>97.3</c:v>
                </c:pt>
                <c:pt idx="40">
                  <c:v>97.5</c:v>
                </c:pt>
                <c:pt idx="41">
                  <c:v>98</c:v>
                </c:pt>
                <c:pt idx="42">
                  <c:v>98.1</c:v>
                </c:pt>
                <c:pt idx="43">
                  <c:v>98.75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[education_netattendancerate.xls]all!$C$1</c:f>
              <c:strCache>
                <c:ptCount val="1"/>
                <c:pt idx="0">
                  <c:v>Primary rural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[education_netattendancerate.xls]all!$A$2:$A$45</c:f>
              <c:strCache>
                <c:ptCount val="44"/>
                <c:pt idx="0">
                  <c:v>Somalia</c:v>
                </c:pt>
                <c:pt idx="1">
                  <c:v>Gambia</c:v>
                </c:pt>
                <c:pt idx="2">
                  <c:v>Central African Republic</c:v>
                </c:pt>
                <c:pt idx="3">
                  <c:v>Côte d'Ivoire</c:v>
                </c:pt>
                <c:pt idx="4">
                  <c:v>Djibouti</c:v>
                </c:pt>
                <c:pt idx="5">
                  <c:v>Niger</c:v>
                </c:pt>
                <c:pt idx="6">
                  <c:v>Benin</c:v>
                </c:pt>
                <c:pt idx="7">
                  <c:v>Pakistan</c:v>
                </c:pt>
                <c:pt idx="8">
                  <c:v>Nigeria</c:v>
                </c:pt>
                <c:pt idx="9">
                  <c:v>Sierra Leone</c:v>
                </c:pt>
                <c:pt idx="10">
                  <c:v>Burkina Faso</c:v>
                </c:pt>
                <c:pt idx="11">
                  <c:v>Mali</c:v>
                </c:pt>
                <c:pt idx="12">
                  <c:v>Kenya</c:v>
                </c:pt>
                <c:pt idx="13">
                  <c:v>Ghana</c:v>
                </c:pt>
                <c:pt idx="14">
                  <c:v>Yemen</c:v>
                </c:pt>
                <c:pt idx="15">
                  <c:v>Guinea-Bissau</c:v>
                </c:pt>
                <c:pt idx="16">
                  <c:v>Angola</c:v>
                </c:pt>
                <c:pt idx="17">
                  <c:v>Vanuatu</c:v>
                </c:pt>
                <c:pt idx="18">
                  <c:v>Bangladesh</c:v>
                </c:pt>
                <c:pt idx="19">
                  <c:v>Democratic Republic of the Congo</c:v>
                </c:pt>
                <c:pt idx="20">
                  <c:v>Uganda</c:v>
                </c:pt>
                <c:pt idx="21">
                  <c:v>Malawi</c:v>
                </c:pt>
                <c:pt idx="22">
                  <c:v>Mozambique</c:v>
                </c:pt>
                <c:pt idx="23">
                  <c:v>Botswana</c:v>
                </c:pt>
                <c:pt idx="24">
                  <c:v>Nepal</c:v>
                </c:pt>
                <c:pt idx="25">
                  <c:v>Cameroon</c:v>
                </c:pt>
                <c:pt idx="26">
                  <c:v>Egypt</c:v>
                </c:pt>
                <c:pt idx="27">
                  <c:v>Burundi</c:v>
                </c:pt>
                <c:pt idx="28">
                  <c:v>United Republic of Tanzania</c:v>
                </c:pt>
                <c:pt idx="29">
                  <c:v>Zambia</c:v>
                </c:pt>
                <c:pt idx="30">
                  <c:v>Lesotho</c:v>
                </c:pt>
                <c:pt idx="31">
                  <c:v>Guyana</c:v>
                </c:pt>
                <c:pt idx="32">
                  <c:v>Myanmar</c:v>
                </c:pt>
                <c:pt idx="33">
                  <c:v>Namibia</c:v>
                </c:pt>
                <c:pt idx="34">
                  <c:v>Zimbabwe</c:v>
                </c:pt>
                <c:pt idx="35">
                  <c:v>Viet Nam</c:v>
                </c:pt>
                <c:pt idx="36">
                  <c:v>Suriname</c:v>
                </c:pt>
                <c:pt idx="37">
                  <c:v>Montenegro</c:v>
                </c:pt>
                <c:pt idx="38">
                  <c:v>Peru</c:v>
                </c:pt>
                <c:pt idx="39">
                  <c:v>Tajikistan</c:v>
                </c:pt>
                <c:pt idx="40">
                  <c:v>Algeria</c:v>
                </c:pt>
                <c:pt idx="41">
                  <c:v>Thailand</c:v>
                </c:pt>
                <c:pt idx="42">
                  <c:v>Kazakhstan</c:v>
                </c:pt>
                <c:pt idx="43">
                  <c:v>Indonesia</c:v>
                </c:pt>
              </c:strCache>
            </c:strRef>
          </c:cat>
          <c:val>
            <c:numRef>
              <c:f>[education_netattendancerate.xls]all!$C$2:$C$45</c:f>
              <c:numCache>
                <c:formatCode>General</c:formatCode>
                <c:ptCount val="44"/>
                <c:pt idx="0">
                  <c:v>9.1649618213504613</c:v>
                </c:pt>
                <c:pt idx="1">
                  <c:v>35.300000000000004</c:v>
                </c:pt>
                <c:pt idx="2">
                  <c:v>41.5</c:v>
                </c:pt>
                <c:pt idx="3">
                  <c:v>48.2</c:v>
                </c:pt>
                <c:pt idx="4">
                  <c:v>49</c:v>
                </c:pt>
                <c:pt idx="5">
                  <c:v>31.602496106993588</c:v>
                </c:pt>
                <c:pt idx="6">
                  <c:v>55.259222794496829</c:v>
                </c:pt>
                <c:pt idx="7">
                  <c:v>61.686130323538237</c:v>
                </c:pt>
                <c:pt idx="8">
                  <c:v>55.994618998418211</c:v>
                </c:pt>
                <c:pt idx="9">
                  <c:v>56.145411885458252</c:v>
                </c:pt>
                <c:pt idx="10">
                  <c:v>37.5</c:v>
                </c:pt>
                <c:pt idx="11">
                  <c:v>51.506574840256555</c:v>
                </c:pt>
                <c:pt idx="12">
                  <c:v>72.478454679068903</c:v>
                </c:pt>
                <c:pt idx="13">
                  <c:v>70.36388361213767</c:v>
                </c:pt>
                <c:pt idx="14">
                  <c:v>64.3</c:v>
                </c:pt>
                <c:pt idx="15">
                  <c:v>56.534340252438902</c:v>
                </c:pt>
                <c:pt idx="16">
                  <c:v>66.8</c:v>
                </c:pt>
                <c:pt idx="17">
                  <c:v>79.829777600640824</c:v>
                </c:pt>
                <c:pt idx="18">
                  <c:v>86.4</c:v>
                </c:pt>
                <c:pt idx="19">
                  <c:v>69.900000000000006</c:v>
                </c:pt>
                <c:pt idx="20">
                  <c:v>81.138251772161098</c:v>
                </c:pt>
                <c:pt idx="21">
                  <c:v>88.471836401841003</c:v>
                </c:pt>
                <c:pt idx="22">
                  <c:v>77.900000000000006</c:v>
                </c:pt>
                <c:pt idx="23">
                  <c:v>84.8</c:v>
                </c:pt>
                <c:pt idx="24">
                  <c:v>83.109174247774078</c:v>
                </c:pt>
                <c:pt idx="25">
                  <c:v>71.099999999999994</c:v>
                </c:pt>
                <c:pt idx="26">
                  <c:v>86.840724740411844</c:v>
                </c:pt>
                <c:pt idx="27">
                  <c:v>69.900000000000006</c:v>
                </c:pt>
                <c:pt idx="28">
                  <c:v>76.754547405943825</c:v>
                </c:pt>
                <c:pt idx="29">
                  <c:v>76.754547405943825</c:v>
                </c:pt>
                <c:pt idx="30">
                  <c:v>88.344254804643285</c:v>
                </c:pt>
                <c:pt idx="31">
                  <c:v>91.846121458371229</c:v>
                </c:pt>
                <c:pt idx="32">
                  <c:v>89.2</c:v>
                </c:pt>
                <c:pt idx="33">
                  <c:v>91.258394326945549</c:v>
                </c:pt>
                <c:pt idx="34">
                  <c:v>90.1</c:v>
                </c:pt>
                <c:pt idx="35">
                  <c:v>95.6</c:v>
                </c:pt>
                <c:pt idx="36">
                  <c:v>91.3</c:v>
                </c:pt>
                <c:pt idx="37">
                  <c:v>98.3</c:v>
                </c:pt>
                <c:pt idx="38">
                  <c:v>93.729724285701266</c:v>
                </c:pt>
                <c:pt idx="39">
                  <c:v>97.3</c:v>
                </c:pt>
                <c:pt idx="40">
                  <c:v>95.4</c:v>
                </c:pt>
                <c:pt idx="41">
                  <c:v>97.8</c:v>
                </c:pt>
                <c:pt idx="42">
                  <c:v>98</c:v>
                </c:pt>
                <c:pt idx="43">
                  <c:v>97.29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[education_netattendancerate.xls]all!$D$1</c:f>
              <c:strCache>
                <c:ptCount val="1"/>
                <c:pt idx="0">
                  <c:v>Secondary attendance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5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[education_netattendancerate.xls]all!$A$2:$A$45</c:f>
              <c:strCache>
                <c:ptCount val="44"/>
                <c:pt idx="0">
                  <c:v>Somalia</c:v>
                </c:pt>
                <c:pt idx="1">
                  <c:v>Gambia</c:v>
                </c:pt>
                <c:pt idx="2">
                  <c:v>Central African Republic</c:v>
                </c:pt>
                <c:pt idx="3">
                  <c:v>Côte d'Ivoire</c:v>
                </c:pt>
                <c:pt idx="4">
                  <c:v>Djibouti</c:v>
                </c:pt>
                <c:pt idx="5">
                  <c:v>Niger</c:v>
                </c:pt>
                <c:pt idx="6">
                  <c:v>Benin</c:v>
                </c:pt>
                <c:pt idx="7">
                  <c:v>Pakistan</c:v>
                </c:pt>
                <c:pt idx="8">
                  <c:v>Nigeria</c:v>
                </c:pt>
                <c:pt idx="9">
                  <c:v>Sierra Leone</c:v>
                </c:pt>
                <c:pt idx="10">
                  <c:v>Burkina Faso</c:v>
                </c:pt>
                <c:pt idx="11">
                  <c:v>Mali</c:v>
                </c:pt>
                <c:pt idx="12">
                  <c:v>Kenya</c:v>
                </c:pt>
                <c:pt idx="13">
                  <c:v>Ghana</c:v>
                </c:pt>
                <c:pt idx="14">
                  <c:v>Yemen</c:v>
                </c:pt>
                <c:pt idx="15">
                  <c:v>Guinea-Bissau</c:v>
                </c:pt>
                <c:pt idx="16">
                  <c:v>Angola</c:v>
                </c:pt>
                <c:pt idx="17">
                  <c:v>Vanuatu</c:v>
                </c:pt>
                <c:pt idx="18">
                  <c:v>Bangladesh</c:v>
                </c:pt>
                <c:pt idx="19">
                  <c:v>Democratic Republic of the Congo</c:v>
                </c:pt>
                <c:pt idx="20">
                  <c:v>Uganda</c:v>
                </c:pt>
                <c:pt idx="21">
                  <c:v>Malawi</c:v>
                </c:pt>
                <c:pt idx="22">
                  <c:v>Mozambique</c:v>
                </c:pt>
                <c:pt idx="23">
                  <c:v>Botswana</c:v>
                </c:pt>
                <c:pt idx="24">
                  <c:v>Nepal</c:v>
                </c:pt>
                <c:pt idx="25">
                  <c:v>Cameroon</c:v>
                </c:pt>
                <c:pt idx="26">
                  <c:v>Egypt</c:v>
                </c:pt>
                <c:pt idx="27">
                  <c:v>Burundi</c:v>
                </c:pt>
                <c:pt idx="28">
                  <c:v>United Republic of Tanzania</c:v>
                </c:pt>
                <c:pt idx="29">
                  <c:v>Zambia</c:v>
                </c:pt>
                <c:pt idx="30">
                  <c:v>Lesotho</c:v>
                </c:pt>
                <c:pt idx="31">
                  <c:v>Guyana</c:v>
                </c:pt>
                <c:pt idx="32">
                  <c:v>Myanmar</c:v>
                </c:pt>
                <c:pt idx="33">
                  <c:v>Namibia</c:v>
                </c:pt>
                <c:pt idx="34">
                  <c:v>Zimbabwe</c:v>
                </c:pt>
                <c:pt idx="35">
                  <c:v>Viet Nam</c:v>
                </c:pt>
                <c:pt idx="36">
                  <c:v>Suriname</c:v>
                </c:pt>
                <c:pt idx="37">
                  <c:v>Montenegro</c:v>
                </c:pt>
                <c:pt idx="38">
                  <c:v>Peru</c:v>
                </c:pt>
                <c:pt idx="39">
                  <c:v>Tajikistan</c:v>
                </c:pt>
                <c:pt idx="40">
                  <c:v>Algeria</c:v>
                </c:pt>
                <c:pt idx="41">
                  <c:v>Thailand</c:v>
                </c:pt>
                <c:pt idx="42">
                  <c:v>Kazakhstan</c:v>
                </c:pt>
                <c:pt idx="43">
                  <c:v>Indonesia</c:v>
                </c:pt>
              </c:strCache>
            </c:strRef>
          </c:cat>
          <c:val>
            <c:numRef>
              <c:f>[education_netattendancerate.xls]all!$D$2:$D$45</c:f>
              <c:numCache>
                <c:formatCode>General</c:formatCode>
                <c:ptCount val="44"/>
                <c:pt idx="0">
                  <c:v>9.8775375121720881</c:v>
                </c:pt>
                <c:pt idx="1">
                  <c:v>36.5</c:v>
                </c:pt>
                <c:pt idx="3">
                  <c:v>27.4</c:v>
                </c:pt>
                <c:pt idx="4">
                  <c:v>40.9</c:v>
                </c:pt>
                <c:pt idx="5">
                  <c:v>10.818321829163811</c:v>
                </c:pt>
                <c:pt idx="6">
                  <c:v>28.794428577519547</c:v>
                </c:pt>
                <c:pt idx="7">
                  <c:v>31.786663761536023</c:v>
                </c:pt>
                <c:pt idx="8">
                  <c:v>44.13094276223373</c:v>
                </c:pt>
                <c:pt idx="9">
                  <c:v>28.037150460286234</c:v>
                </c:pt>
                <c:pt idx="10">
                  <c:v>15.8</c:v>
                </c:pt>
                <c:pt idx="11">
                  <c:v>30.849977985805094</c:v>
                </c:pt>
                <c:pt idx="12">
                  <c:v>40.6</c:v>
                </c:pt>
                <c:pt idx="13">
                  <c:v>42.10516229313599</c:v>
                </c:pt>
                <c:pt idx="14">
                  <c:v>37.9</c:v>
                </c:pt>
                <c:pt idx="15">
                  <c:v>23.5</c:v>
                </c:pt>
                <c:pt idx="16">
                  <c:v>18.100000000000001</c:v>
                </c:pt>
                <c:pt idx="17">
                  <c:v>36.709421325464454</c:v>
                </c:pt>
                <c:pt idx="18">
                  <c:v>0</c:v>
                </c:pt>
                <c:pt idx="19">
                  <c:v>31.8</c:v>
                </c:pt>
                <c:pt idx="20">
                  <c:v>16.759376248858111</c:v>
                </c:pt>
                <c:pt idx="21">
                  <c:v>19.824606289470989</c:v>
                </c:pt>
                <c:pt idx="22">
                  <c:v>20.399999999999999</c:v>
                </c:pt>
                <c:pt idx="23">
                  <c:v>39.5</c:v>
                </c:pt>
                <c:pt idx="24">
                  <c:v>41.814094815528975</c:v>
                </c:pt>
                <c:pt idx="25">
                  <c:v>38</c:v>
                </c:pt>
                <c:pt idx="26">
                  <c:v>70.010363491072141</c:v>
                </c:pt>
                <c:pt idx="27">
                  <c:v>7.2</c:v>
                </c:pt>
                <c:pt idx="28">
                  <c:v>25.333896594279331</c:v>
                </c:pt>
                <c:pt idx="29">
                  <c:v>36.894146039808717</c:v>
                </c:pt>
                <c:pt idx="30">
                  <c:v>33.025809590583123</c:v>
                </c:pt>
                <c:pt idx="31">
                  <c:v>74.483996069066563</c:v>
                </c:pt>
                <c:pt idx="32">
                  <c:v>0</c:v>
                </c:pt>
                <c:pt idx="33">
                  <c:v>54.16507454584076</c:v>
                </c:pt>
                <c:pt idx="34">
                  <c:v>44.7</c:v>
                </c:pt>
                <c:pt idx="35">
                  <c:v>78.8</c:v>
                </c:pt>
                <c:pt idx="36">
                  <c:v>61.4</c:v>
                </c:pt>
                <c:pt idx="37">
                  <c:v>84.3</c:v>
                </c:pt>
                <c:pt idx="38">
                  <c:v>73.893991779947058</c:v>
                </c:pt>
                <c:pt idx="39">
                  <c:v>82.3</c:v>
                </c:pt>
                <c:pt idx="40">
                  <c:v>60.9</c:v>
                </c:pt>
                <c:pt idx="41">
                  <c:v>79.8</c:v>
                </c:pt>
                <c:pt idx="42">
                  <c:v>95.3</c:v>
                </c:pt>
                <c:pt idx="43">
                  <c:v>58.1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612416"/>
        <c:axId val="43627264"/>
      </c:lineChart>
      <c:catAx>
        <c:axId val="43612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3627264"/>
        <c:crosses val="autoZero"/>
        <c:auto val="1"/>
        <c:lblAlgn val="ctr"/>
        <c:lblOffset val="100"/>
        <c:noMultiLvlLbl val="0"/>
      </c:catAx>
      <c:valAx>
        <c:axId val="4362726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children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36124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247882188379145"/>
          <c:y val="1.428786918876521E-2"/>
          <c:w val="0.722946547849184"/>
          <c:h val="0.1293554972295128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'Sumary pivot table Africa'!$G$3</c:f>
              <c:strCache>
                <c:ptCount val="1"/>
                <c:pt idx="0">
                  <c:v>pre-SAC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'Sumary pivot table Africa'!$F$4:$F$12</c:f>
              <c:numCache>
                <c:formatCode>0</c:formatCode>
                <c:ptCount val="9"/>
                <c:pt idx="0" formatCode="General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'Sumary pivot table Africa'!$G$4:$G$12</c:f>
              <c:numCache>
                <c:formatCode>0%</c:formatCode>
                <c:ptCount val="9"/>
                <c:pt idx="0">
                  <c:v>1.9581870000782754E-2</c:v>
                </c:pt>
                <c:pt idx="1">
                  <c:v>0.1472017817833382</c:v>
                </c:pt>
                <c:pt idx="2">
                  <c:v>0.33054823011689405</c:v>
                </c:pt>
                <c:pt idx="3">
                  <c:v>0.46697077218106353</c:v>
                </c:pt>
                <c:pt idx="4">
                  <c:v>0.43063147504304333</c:v>
                </c:pt>
                <c:pt idx="5">
                  <c:v>0.61970051535049375</c:v>
                </c:pt>
                <c:pt idx="6">
                  <c:v>0.60687817997301363</c:v>
                </c:pt>
                <c:pt idx="7">
                  <c:v>0.47972161141773428</c:v>
                </c:pt>
                <c:pt idx="8">
                  <c:v>0.35128201379561813</c:v>
                </c:pt>
              </c:numCache>
            </c:numRef>
          </c:val>
        </c:ser>
        <c:ser>
          <c:idx val="1"/>
          <c:order val="1"/>
          <c:tx>
            <c:strRef>
              <c:f>'Sumary pivot table Africa'!$H$3</c:f>
              <c:strCache>
                <c:ptCount val="1"/>
                <c:pt idx="0">
                  <c:v>SAC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'Sumary pivot table Africa'!$F$4:$F$12</c:f>
              <c:numCache>
                <c:formatCode>0</c:formatCode>
                <c:ptCount val="9"/>
                <c:pt idx="0" formatCode="General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'Sumary pivot table Africa'!$H$4:$H$12</c:f>
              <c:numCache>
                <c:formatCode>0%</c:formatCode>
                <c:ptCount val="9"/>
                <c:pt idx="0">
                  <c:v>8.7933225856800273E-2</c:v>
                </c:pt>
                <c:pt idx="1">
                  <c:v>8.4781677301205421E-2</c:v>
                </c:pt>
                <c:pt idx="2">
                  <c:v>0.15254458132410056</c:v>
                </c:pt>
                <c:pt idx="3">
                  <c:v>0.10348516694077906</c:v>
                </c:pt>
                <c:pt idx="4">
                  <c:v>0.10965936354274412</c:v>
                </c:pt>
                <c:pt idx="5">
                  <c:v>0.1750387137468358</c:v>
                </c:pt>
                <c:pt idx="6">
                  <c:v>0.20797755919990921</c:v>
                </c:pt>
                <c:pt idx="7">
                  <c:v>0.25199248664494506</c:v>
                </c:pt>
                <c:pt idx="8">
                  <c:v>0.23357230115417257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"/>
        <c:axId val="36857344"/>
        <c:axId val="36859264"/>
      </c:barChart>
      <c:catAx>
        <c:axId val="36857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6859264"/>
        <c:crosses val="autoZero"/>
        <c:auto val="1"/>
        <c:lblAlgn val="ctr"/>
        <c:lblOffset val="100"/>
        <c:tickLblSkip val="2"/>
        <c:noMultiLvlLbl val="0"/>
      </c:catAx>
      <c:valAx>
        <c:axId val="368592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Coverage of populatino requiring treatment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36857344"/>
        <c:crosses val="autoZero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'Thein Hlaing 1987 Reinfection'!$C$3</c:f>
              <c:strCache>
                <c:ptCount val="1"/>
                <c:pt idx="0">
                  <c:v>Before treatment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cat>
            <c:strRef>
              <c:f>'Thein Hlaing 1987 Reinfection'!$A$4:$A$9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Reinfection'!$C$4:$C$9</c:f>
              <c:numCache>
                <c:formatCode>General</c:formatCode>
                <c:ptCount val="6"/>
                <c:pt idx="0">
                  <c:v>5.8</c:v>
                </c:pt>
                <c:pt idx="1">
                  <c:v>23.3</c:v>
                </c:pt>
                <c:pt idx="2">
                  <c:v>11.1</c:v>
                </c:pt>
                <c:pt idx="3">
                  <c:v>9.4</c:v>
                </c:pt>
                <c:pt idx="4">
                  <c:v>6.8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'Thein Hlaing 1987 Reinfection'!$D$3</c:f>
              <c:strCache>
                <c:ptCount val="1"/>
                <c:pt idx="0">
                  <c:v>6months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'Thein Hlaing 1987 Reinfection'!$A$4:$A$9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Reinfection'!$D$4:$D$9</c:f>
              <c:numCache>
                <c:formatCode>General</c:formatCode>
                <c:ptCount val="6"/>
                <c:pt idx="0">
                  <c:v>4.8</c:v>
                </c:pt>
                <c:pt idx="1">
                  <c:v>6.4</c:v>
                </c:pt>
                <c:pt idx="2">
                  <c:v>3.5</c:v>
                </c:pt>
                <c:pt idx="3">
                  <c:v>0.7</c:v>
                </c:pt>
                <c:pt idx="4">
                  <c:v>3.9</c:v>
                </c:pt>
                <c:pt idx="5">
                  <c:v>3.5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'Thein Hlaing 1987 Reinfection'!$E$3</c:f>
              <c:strCache>
                <c:ptCount val="1"/>
                <c:pt idx="0">
                  <c:v>12 months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strRef>
              <c:f>'Thein Hlaing 1987 Reinfection'!$A$4:$A$9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Reinfection'!$E$4:$E$9</c:f>
              <c:numCache>
                <c:formatCode>General</c:formatCode>
                <c:ptCount val="6"/>
                <c:pt idx="0">
                  <c:v>2.4</c:v>
                </c:pt>
                <c:pt idx="1">
                  <c:v>5.2</c:v>
                </c:pt>
                <c:pt idx="2">
                  <c:v>2.5</c:v>
                </c:pt>
                <c:pt idx="3">
                  <c:v>6.5</c:v>
                </c:pt>
                <c:pt idx="4">
                  <c:v>0.5</c:v>
                </c:pt>
                <c:pt idx="5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951680"/>
        <c:axId val="32592256"/>
      </c:lineChart>
      <c:catAx>
        <c:axId val="72951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(years)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2592256"/>
        <c:crosses val="autoZero"/>
        <c:auto val="1"/>
        <c:lblAlgn val="ctr"/>
        <c:lblOffset val="100"/>
        <c:noMultiLvlLbl val="0"/>
      </c:catAx>
      <c:valAx>
        <c:axId val="325922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intensity (worm load)</a:t>
                </a:r>
              </a:p>
            </c:rich>
          </c:tx>
          <c:layout>
            <c:manualLayout>
              <c:xMode val="edge"/>
              <c:yMode val="edge"/>
              <c:x val="3.9031192244866508E-2"/>
              <c:y val="0.122893336249635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2951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172222222222226"/>
          <c:y val="4.5720326625838442E-2"/>
          <c:w val="0.3638333333333334"/>
          <c:h val="0.25115157480314959"/>
        </c:manualLayout>
      </c:layout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20363079615057"/>
          <c:y val="6.2708151064450282E-2"/>
          <c:w val="0.81424081364829459"/>
          <c:h val="0.74485382035578884"/>
        </c:manualLayout>
      </c:layout>
      <c:lineChart>
        <c:grouping val="standard"/>
        <c:varyColors val="0"/>
        <c:ser>
          <c:idx val="0"/>
          <c:order val="0"/>
          <c:tx>
            <c:strRef>
              <c:f>'Thein Hlaing 1987 Reinfection'!$L$10</c:f>
              <c:strCache>
                <c:ptCount val="1"/>
                <c:pt idx="0">
                  <c:v>Before treatment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'Thein Hlaing 1987 Reinfection'!$B$11:$B$16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Reinfection'!$L$11:$L$16</c:f>
              <c:numCache>
                <c:formatCode>0%</c:formatCode>
                <c:ptCount val="6"/>
                <c:pt idx="0">
                  <c:v>0.68500000000000005</c:v>
                </c:pt>
                <c:pt idx="1">
                  <c:v>0.92500000000000004</c:v>
                </c:pt>
                <c:pt idx="2">
                  <c:v>0.89900000000000002</c:v>
                </c:pt>
                <c:pt idx="3">
                  <c:v>0.81499999999999995</c:v>
                </c:pt>
                <c:pt idx="4">
                  <c:v>0.74199999999999999</c:v>
                </c:pt>
                <c:pt idx="5">
                  <c:v>0.64500000000000002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'Thein Hlaing 1987 Reinfection'!$M$10</c:f>
              <c:strCache>
                <c:ptCount val="1"/>
                <c:pt idx="0">
                  <c:v>6months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'Thein Hlaing 1987 Reinfection'!$B$11:$B$16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Reinfection'!$M$11:$M$16</c:f>
              <c:numCache>
                <c:formatCode>0%</c:formatCode>
                <c:ptCount val="6"/>
                <c:pt idx="0">
                  <c:v>0.75</c:v>
                </c:pt>
                <c:pt idx="1">
                  <c:v>0.68</c:v>
                </c:pt>
                <c:pt idx="2">
                  <c:v>0.59099999999999997</c:v>
                </c:pt>
                <c:pt idx="3">
                  <c:v>0.23499999999999999</c:v>
                </c:pt>
                <c:pt idx="4">
                  <c:v>0.38500000000000001</c:v>
                </c:pt>
                <c:pt idx="5">
                  <c:v>0.52200000000000002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'Thein Hlaing 1987 Reinfection'!$N$10</c:f>
              <c:strCache>
                <c:ptCount val="1"/>
                <c:pt idx="0">
                  <c:v>12 months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strRef>
              <c:f>'Thein Hlaing 1987 Reinfection'!$B$11:$B$16</c:f>
              <c:strCache>
                <c:ptCount val="6"/>
                <c:pt idx="0">
                  <c:v>&lt;5</c:v>
                </c:pt>
                <c:pt idx="1">
                  <c:v>5-9</c:v>
                </c:pt>
                <c:pt idx="2">
                  <c:v>10-14</c:v>
                </c:pt>
                <c:pt idx="3">
                  <c:v>15-24</c:v>
                </c:pt>
                <c:pt idx="4">
                  <c:v>25-44</c:v>
                </c:pt>
                <c:pt idx="5">
                  <c:v>45+</c:v>
                </c:pt>
              </c:strCache>
            </c:strRef>
          </c:cat>
          <c:val>
            <c:numRef>
              <c:f>'Thein Hlaing 1987 Reinfection'!$N$11:$N$16</c:f>
              <c:numCache>
                <c:formatCode>0%</c:formatCode>
                <c:ptCount val="6"/>
                <c:pt idx="0">
                  <c:v>0.85699999999999998</c:v>
                </c:pt>
                <c:pt idx="1">
                  <c:v>1</c:v>
                </c:pt>
                <c:pt idx="2">
                  <c:v>0.5</c:v>
                </c:pt>
                <c:pt idx="3">
                  <c:v>0.58299999999999996</c:v>
                </c:pt>
                <c:pt idx="4">
                  <c:v>0.66700000000000004</c:v>
                </c:pt>
                <c:pt idx="5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26560"/>
        <c:axId val="32633216"/>
      </c:lineChart>
      <c:catAx>
        <c:axId val="32626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(years)</a:t>
                </a:r>
              </a:p>
            </c:rich>
          </c:tx>
          <c:layout/>
          <c:overlay val="0"/>
        </c:title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2633216"/>
        <c:crosses val="autoZero"/>
        <c:auto val="1"/>
        <c:lblAlgn val="ctr"/>
        <c:lblOffset val="100"/>
        <c:noMultiLvlLbl val="0"/>
      </c:catAx>
      <c:valAx>
        <c:axId val="32633216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Prevalence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26265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Eggs!$C$2</c:f>
              <c:strCache>
                <c:ptCount val="1"/>
                <c:pt idx="0">
                  <c:v>Prev</c:v>
                </c:pt>
              </c:strCache>
            </c:strRef>
          </c:tx>
          <c:spPr>
            <a:ln w="28575">
              <a:solidFill>
                <a:srgbClr val="4F81BD">
                  <a:lumMod val="75000"/>
                </a:srgbClr>
              </a:solidFill>
            </a:ln>
          </c:spPr>
          <c:marker>
            <c:symbol val="none"/>
          </c:marker>
          <c:xVal>
            <c:numRef>
              <c:f>Eggs!$J$2:$J$31</c:f>
              <c:numCache>
                <c:formatCode>General</c:formatCode>
                <c:ptCount val="3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50</c:v>
                </c:pt>
                <c:pt idx="4">
                  <c:v>100</c:v>
                </c:pt>
                <c:pt idx="5">
                  <c:v>200</c:v>
                </c:pt>
                <c:pt idx="6">
                  <c:v>400</c:v>
                </c:pt>
                <c:pt idx="7">
                  <c:v>600</c:v>
                </c:pt>
                <c:pt idx="8">
                  <c:v>800</c:v>
                </c:pt>
                <c:pt idx="9">
                  <c:v>1000</c:v>
                </c:pt>
                <c:pt idx="10">
                  <c:v>1200</c:v>
                </c:pt>
                <c:pt idx="11">
                  <c:v>1400</c:v>
                </c:pt>
                <c:pt idx="12">
                  <c:v>1600</c:v>
                </c:pt>
                <c:pt idx="13">
                  <c:v>1800</c:v>
                </c:pt>
                <c:pt idx="14">
                  <c:v>2000</c:v>
                </c:pt>
                <c:pt idx="15">
                  <c:v>2200</c:v>
                </c:pt>
                <c:pt idx="16">
                  <c:v>2400</c:v>
                </c:pt>
                <c:pt idx="17">
                  <c:v>2600</c:v>
                </c:pt>
                <c:pt idx="18">
                  <c:v>2800</c:v>
                </c:pt>
                <c:pt idx="19">
                  <c:v>3000</c:v>
                </c:pt>
                <c:pt idx="20">
                  <c:v>3200</c:v>
                </c:pt>
                <c:pt idx="21">
                  <c:v>3400</c:v>
                </c:pt>
                <c:pt idx="22">
                  <c:v>3600</c:v>
                </c:pt>
                <c:pt idx="23">
                  <c:v>3800</c:v>
                </c:pt>
                <c:pt idx="24">
                  <c:v>4000</c:v>
                </c:pt>
                <c:pt idx="25">
                  <c:v>4200</c:v>
                </c:pt>
                <c:pt idx="26">
                  <c:v>4400</c:v>
                </c:pt>
                <c:pt idx="27">
                  <c:v>4600</c:v>
                </c:pt>
                <c:pt idx="28">
                  <c:v>4800</c:v>
                </c:pt>
                <c:pt idx="29">
                  <c:v>5000</c:v>
                </c:pt>
              </c:numCache>
            </c:numRef>
          </c:xVal>
          <c:yVal>
            <c:numRef>
              <c:f>Eggs!$K$2:$K$31</c:f>
              <c:numCache>
                <c:formatCode>General</c:formatCode>
                <c:ptCount val="30"/>
                <c:pt idx="0">
                  <c:v>0</c:v>
                </c:pt>
                <c:pt idx="1">
                  <c:v>52.363048553628595</c:v>
                </c:pt>
                <c:pt idx="2">
                  <c:v>58.025628873323733</c:v>
                </c:pt>
                <c:pt idx="3">
                  <c:v>64.534560659479894</c:v>
                </c:pt>
                <c:pt idx="4">
                  <c:v>68.792373555732752</c:v>
                </c:pt>
                <c:pt idx="5">
                  <c:v>72.543693327153093</c:v>
                </c:pt>
                <c:pt idx="6">
                  <c:v>75.846147487638376</c:v>
                </c:pt>
                <c:pt idx="7">
                  <c:v>77.591098494846165</c:v>
                </c:pt>
                <c:pt idx="8">
                  <c:v>78.752289460415085</c:v>
                </c:pt>
                <c:pt idx="9">
                  <c:v>79.611430041084759</c:v>
                </c:pt>
                <c:pt idx="10">
                  <c:v>80.287572513049838</c:v>
                </c:pt>
                <c:pt idx="11">
                  <c:v>80.841733428278289</c:v>
                </c:pt>
                <c:pt idx="12">
                  <c:v>81.309170031953471</c:v>
                </c:pt>
                <c:pt idx="13">
                  <c:v>81.712008451619738</c:v>
                </c:pt>
                <c:pt idx="14">
                  <c:v>82.065001132383443</c:v>
                </c:pt>
                <c:pt idx="15">
                  <c:v>82.378451604098188</c:v>
                </c:pt>
                <c:pt idx="16">
                  <c:v>82.659825715517101</c:v>
                </c:pt>
                <c:pt idx="17">
                  <c:v>82.914697204583646</c:v>
                </c:pt>
                <c:pt idx="18">
                  <c:v>83.147331556292158</c:v>
                </c:pt>
                <c:pt idx="19">
                  <c:v>83.361061909205119</c:v>
                </c:pt>
                <c:pt idx="20">
                  <c:v>83.558539704737768</c:v>
                </c:pt>
                <c:pt idx="21">
                  <c:v>83.741906871359532</c:v>
                </c:pt>
                <c:pt idx="22">
                  <c:v>83.912917182057342</c:v>
                </c:pt>
                <c:pt idx="23">
                  <c:v>84.073023721421848</c:v>
                </c:pt>
                <c:pt idx="24">
                  <c:v>84.223443176830088</c:v>
                </c:pt>
                <c:pt idx="25">
                  <c:v>84.365203923898591</c:v>
                </c:pt>
                <c:pt idx="26">
                  <c:v>84.499182553751638</c:v>
                </c:pt>
                <c:pt idx="27">
                  <c:v>84.626132009729005</c:v>
                </c:pt>
                <c:pt idx="28">
                  <c:v>84.746703535353674</c:v>
                </c:pt>
                <c:pt idx="29">
                  <c:v>84.861463991417509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Eggs!$C$2</c:f>
              <c:strCache>
                <c:ptCount val="1"/>
                <c:pt idx="0">
                  <c:v>Prev</c:v>
                </c:pt>
              </c:strCache>
            </c:strRef>
          </c:tx>
          <c:spPr>
            <a:ln w="28575">
              <a:noFill/>
            </a:ln>
          </c:spPr>
          <c:xVal>
            <c:numRef>
              <c:f>Eggs!$D$3:$D$17</c:f>
              <c:numCache>
                <c:formatCode>_(* #,##0.00_);_(* \(#,##0.00\);_(* "-"??_);_(@_)</c:formatCode>
                <c:ptCount val="15"/>
                <c:pt idx="0">
                  <c:v>3624</c:v>
                </c:pt>
                <c:pt idx="1">
                  <c:v>2803</c:v>
                </c:pt>
                <c:pt idx="2">
                  <c:v>1170</c:v>
                </c:pt>
                <c:pt idx="3">
                  <c:v>798</c:v>
                </c:pt>
                <c:pt idx="4">
                  <c:v>1075</c:v>
                </c:pt>
                <c:pt idx="5">
                  <c:v>1918</c:v>
                </c:pt>
                <c:pt idx="6">
                  <c:v>3810</c:v>
                </c:pt>
                <c:pt idx="7">
                  <c:v>3262</c:v>
                </c:pt>
                <c:pt idx="8">
                  <c:v>1234</c:v>
                </c:pt>
                <c:pt idx="9">
                  <c:v>2832</c:v>
                </c:pt>
                <c:pt idx="10">
                  <c:v>3098</c:v>
                </c:pt>
                <c:pt idx="11">
                  <c:v>927</c:v>
                </c:pt>
                <c:pt idx="12">
                  <c:v>983</c:v>
                </c:pt>
                <c:pt idx="13">
                  <c:v>676</c:v>
                </c:pt>
                <c:pt idx="14">
                  <c:v>529</c:v>
                </c:pt>
              </c:numCache>
            </c:numRef>
          </c:xVal>
          <c:yVal>
            <c:numRef>
              <c:f>Eggs!$C$3:$C$17</c:f>
              <c:numCache>
                <c:formatCode>General</c:formatCode>
                <c:ptCount val="15"/>
                <c:pt idx="0">
                  <c:v>80.489999999999995</c:v>
                </c:pt>
                <c:pt idx="1">
                  <c:v>83.5</c:v>
                </c:pt>
                <c:pt idx="2">
                  <c:v>86.490000000000023</c:v>
                </c:pt>
                <c:pt idx="3">
                  <c:v>79.75</c:v>
                </c:pt>
                <c:pt idx="4">
                  <c:v>76.04309363683393</c:v>
                </c:pt>
                <c:pt idx="5">
                  <c:v>75</c:v>
                </c:pt>
                <c:pt idx="6">
                  <c:v>80.7</c:v>
                </c:pt>
                <c:pt idx="7">
                  <c:v>91.3</c:v>
                </c:pt>
                <c:pt idx="8">
                  <c:v>90.9</c:v>
                </c:pt>
                <c:pt idx="9">
                  <c:v>66.226687319168818</c:v>
                </c:pt>
                <c:pt idx="10">
                  <c:v>79.169999999999987</c:v>
                </c:pt>
                <c:pt idx="11">
                  <c:v>90.35</c:v>
                </c:pt>
                <c:pt idx="12">
                  <c:v>80.61</c:v>
                </c:pt>
                <c:pt idx="13">
                  <c:v>82.5</c:v>
                </c:pt>
                <c:pt idx="14">
                  <c:v>72.127820912116889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79808"/>
        <c:axId val="32686080"/>
      </c:scatterChart>
      <c:valAx>
        <c:axId val="32679808"/>
        <c:scaling>
          <c:orientation val="minMax"/>
          <c:max val="4000"/>
        </c:scaling>
        <c:delete val="0"/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Intensity (EPG)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686080"/>
        <c:crosses val="autoZero"/>
        <c:crossBetween val="midCat"/>
      </c:valAx>
      <c:valAx>
        <c:axId val="3268608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Prevalence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67980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09951881014873"/>
          <c:y val="5.1400554097404488E-2"/>
          <c:w val="0.83634492563429574"/>
          <c:h val="0.7680195694239924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cat>
            <c:strRef>
              <c:f>Sheet1!$A$2:$A$10</c:f>
              <c:strCache>
                <c:ptCount val="9"/>
                <c:pt idx="0">
                  <c:v>0</c:v>
                </c:pt>
                <c:pt idx="1">
                  <c:v>0-1</c:v>
                </c:pt>
                <c:pt idx="2">
                  <c:v>2-4</c:v>
                </c:pt>
                <c:pt idx="3">
                  <c:v>5-9</c:v>
                </c:pt>
                <c:pt idx="4">
                  <c:v>10-14</c:v>
                </c:pt>
                <c:pt idx="5">
                  <c:v>15-24</c:v>
                </c:pt>
                <c:pt idx="6">
                  <c:v>25-34</c:v>
                </c:pt>
                <c:pt idx="7">
                  <c:v>35-49</c:v>
                </c:pt>
                <c:pt idx="8">
                  <c:v>50+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2.9</c:v>
                </c:pt>
                <c:pt idx="2">
                  <c:v>13.7</c:v>
                </c:pt>
                <c:pt idx="3">
                  <c:v>14.8</c:v>
                </c:pt>
                <c:pt idx="4">
                  <c:v>10.4</c:v>
                </c:pt>
                <c:pt idx="5">
                  <c:v>8.5</c:v>
                </c:pt>
                <c:pt idx="6">
                  <c:v>6.8</c:v>
                </c:pt>
                <c:pt idx="7">
                  <c:v>5.3</c:v>
                </c:pt>
                <c:pt idx="8">
                  <c:v>4.4000000000000004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532608"/>
        <c:axId val="36534144"/>
      </c:barChart>
      <c:catAx>
        <c:axId val="3653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36534144"/>
        <c:crosses val="autoZero"/>
        <c:auto val="1"/>
        <c:lblAlgn val="ctr"/>
        <c:lblOffset val="100"/>
        <c:noMultiLvlLbl val="0"/>
      </c:catAx>
      <c:valAx>
        <c:axId val="36534144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53260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06082860332116"/>
          <c:y val="5.1400554097404488E-2"/>
          <c:w val="0.83583517577544186"/>
          <c:h val="0.6289158646835824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cat>
            <c:strRef>
              <c:f>Sheet1!$A$19:$A$27</c:f>
              <c:strCache>
                <c:ptCount val="9"/>
                <c:pt idx="0">
                  <c:v>0</c:v>
                </c:pt>
                <c:pt idx="1">
                  <c:v>0-1</c:v>
                </c:pt>
                <c:pt idx="2">
                  <c:v>2-4</c:v>
                </c:pt>
                <c:pt idx="3">
                  <c:v>5-9</c:v>
                </c:pt>
                <c:pt idx="4">
                  <c:v>10-14</c:v>
                </c:pt>
                <c:pt idx="5">
                  <c:v>15-24</c:v>
                </c:pt>
                <c:pt idx="6">
                  <c:v>25-34</c:v>
                </c:pt>
                <c:pt idx="7">
                  <c:v>35-49</c:v>
                </c:pt>
                <c:pt idx="8">
                  <c:v>50+</c:v>
                </c:pt>
              </c:strCache>
            </c:strRef>
          </c:cat>
          <c:val>
            <c:numRef>
              <c:f>Sheet1!$B$19:$B$27</c:f>
              <c:numCache>
                <c:formatCode>General</c:formatCode>
                <c:ptCount val="9"/>
                <c:pt idx="0">
                  <c:v>0</c:v>
                </c:pt>
                <c:pt idx="1">
                  <c:v>46</c:v>
                </c:pt>
                <c:pt idx="2">
                  <c:v>82</c:v>
                </c:pt>
                <c:pt idx="3">
                  <c:v>95</c:v>
                </c:pt>
                <c:pt idx="4">
                  <c:v>87</c:v>
                </c:pt>
                <c:pt idx="5">
                  <c:v>90</c:v>
                </c:pt>
                <c:pt idx="6">
                  <c:v>88</c:v>
                </c:pt>
                <c:pt idx="7">
                  <c:v>80</c:v>
                </c:pt>
                <c:pt idx="8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557952"/>
        <c:axId val="36559488"/>
      </c:barChart>
      <c:catAx>
        <c:axId val="36557952"/>
        <c:scaling>
          <c:orientation val="minMax"/>
        </c:scaling>
        <c:delete val="0"/>
        <c:axPos val="b"/>
        <c:majorTickMark val="out"/>
        <c:minorTickMark val="none"/>
        <c:tickLblPos val="nextTo"/>
        <c:crossAx val="36559488"/>
        <c:crosses val="autoZero"/>
        <c:auto val="1"/>
        <c:lblAlgn val="ctr"/>
        <c:lblOffset val="100"/>
        <c:noMultiLvlLbl val="0"/>
      </c:catAx>
      <c:valAx>
        <c:axId val="36559488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557952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09951881014873"/>
          <c:y val="5.1400554097404488E-2"/>
          <c:w val="0.83634492563429574"/>
          <c:h val="0.7680195694239924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tx1">
                <a:lumMod val="85000"/>
                <a:lumOff val="15000"/>
              </a:schemeClr>
            </a:solidFill>
          </c:spPr>
          <c:invertIfNegative val="0"/>
          <c:cat>
            <c:strRef>
              <c:f>Sheet1!$A$43:$A$49</c:f>
              <c:strCache>
                <c:ptCount val="7"/>
                <c:pt idx="0">
                  <c:v>0</c:v>
                </c:pt>
                <c:pt idx="1">
                  <c:v>&lt;5</c:v>
                </c:pt>
                <c:pt idx="2">
                  <c:v>5-10</c:v>
                </c:pt>
                <c:pt idx="3">
                  <c:v>10-20</c:v>
                </c:pt>
                <c:pt idx="4">
                  <c:v>20-30</c:v>
                </c:pt>
                <c:pt idx="5">
                  <c:v>30-45</c:v>
                </c:pt>
                <c:pt idx="6">
                  <c:v>45+</c:v>
                </c:pt>
              </c:strCache>
            </c:strRef>
          </c:cat>
          <c:val>
            <c:numRef>
              <c:f>Sheet1!$G$35:$G$41</c:f>
              <c:numCache>
                <c:formatCode>General</c:formatCode>
                <c:ptCount val="7"/>
                <c:pt idx="0">
                  <c:v>0</c:v>
                </c:pt>
                <c:pt idx="1">
                  <c:v>100</c:v>
                </c:pt>
                <c:pt idx="2">
                  <c:v>500</c:v>
                </c:pt>
                <c:pt idx="3">
                  <c:v>350</c:v>
                </c:pt>
                <c:pt idx="4">
                  <c:v>250</c:v>
                </c:pt>
                <c:pt idx="5">
                  <c:v>260</c:v>
                </c:pt>
                <c:pt idx="6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644736"/>
        <c:axId val="36646272"/>
      </c:barChart>
      <c:catAx>
        <c:axId val="36644736"/>
        <c:scaling>
          <c:orientation val="minMax"/>
        </c:scaling>
        <c:delete val="0"/>
        <c:axPos val="b"/>
        <c:majorTickMark val="out"/>
        <c:minorTickMark val="none"/>
        <c:tickLblPos val="nextTo"/>
        <c:crossAx val="36646272"/>
        <c:crosses val="autoZero"/>
        <c:auto val="1"/>
        <c:lblAlgn val="ctr"/>
        <c:lblOffset val="100"/>
        <c:noMultiLvlLbl val="0"/>
      </c:catAx>
      <c:valAx>
        <c:axId val="36646272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3664473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0.00434</cdr:y>
    </cdr:from>
    <cdr:to>
      <cdr:x>0.20073</cdr:x>
      <cdr:y>0.33767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190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0.20073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lIns="0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GB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0.15074</cdr:x>
      <cdr:y>0.04773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0" y="0"/>
          <a:ext cx="115212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0.74427</cdr:x>
      <cdr:y>0.1591</cdr:y>
    </cdr:from>
    <cdr:to>
      <cdr:x>0.77254</cdr:x>
      <cdr:y>0.20683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688632" y="720080"/>
          <a:ext cx="216024" cy="216024"/>
        </a:xfrm>
        <a:prstGeom xmlns:a="http://schemas.openxmlformats.org/drawingml/2006/main" prst="rect">
          <a:avLst/>
        </a:prstGeom>
        <a:solidFill xmlns:a="http://schemas.openxmlformats.org/drawingml/2006/main">
          <a:srgbClr val="002060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0.74427</cdr:x>
      <cdr:y>0.27047</cdr:y>
    </cdr:from>
    <cdr:to>
      <cdr:x>0.77724</cdr:x>
      <cdr:y>0.27047</cdr:y>
    </cdr:to>
    <cdr:sp macro="" textlink="">
      <cdr:nvSpPr>
        <cdr:cNvPr id="5" name="Straight Connector 4"/>
        <cdr:cNvSpPr/>
      </cdr:nvSpPr>
      <cdr:spPr>
        <a:xfrm xmlns:a="http://schemas.openxmlformats.org/drawingml/2006/main">
          <a:off x="5688632" y="1224136"/>
          <a:ext cx="252000" cy="0"/>
        </a:xfrm>
        <a:prstGeom xmlns:a="http://schemas.openxmlformats.org/drawingml/2006/main" prst="line">
          <a:avLst/>
        </a:prstGeom>
        <a:ln xmlns:a="http://schemas.openxmlformats.org/drawingml/2006/main" w="444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0.77463</cdr:x>
      <cdr:y>0.1591</cdr:y>
    </cdr:from>
    <cdr:to>
      <cdr:x>0.94212</cdr:x>
      <cdr:y>0.20683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20658" y="720080"/>
          <a:ext cx="128014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200" dirty="0" smtClean="0"/>
            <a:t>Observed frequency</a:t>
          </a:r>
          <a:endParaRPr lang="en-GB" sz="1200" dirty="0"/>
        </a:p>
      </cdr:txBody>
    </cdr:sp>
  </cdr:relSizeAnchor>
  <cdr:relSizeAnchor xmlns:cdr="http://schemas.openxmlformats.org/drawingml/2006/chartDrawing">
    <cdr:from>
      <cdr:x>0.77149</cdr:x>
      <cdr:y>0.23865</cdr:y>
    </cdr:from>
    <cdr:to>
      <cdr:x>0.97038</cdr:x>
      <cdr:y>0.30229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896655" y="1080120"/>
          <a:ext cx="152016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200" dirty="0" smtClean="0"/>
            <a:t>Negative binomial fit</a:t>
          </a:r>
          <a:endParaRPr lang="en-GB" sz="12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0.7057</cdr:x>
      <cdr:y>0.36449</cdr:y>
    </cdr:from>
    <cdr:to>
      <cdr:x>0.7057</cdr:x>
      <cdr:y>0.73214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2388343" y="1469776"/>
          <a:ext cx="0" cy="1482552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chemeClr val="accent2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0.46154</cdr:x>
      <cdr:y>0.24149</cdr:y>
    </cdr:from>
    <cdr:to>
      <cdr:x>0.62067</cdr:x>
      <cdr:y>0.29092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8192" y="1224136"/>
          <a:ext cx="595864" cy="25059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Z=0.92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0.32692</cdr:x>
      <cdr:y>0.78128</cdr:y>
    </cdr:from>
    <cdr:to>
      <cdr:x>0.54567</cdr:x>
      <cdr:y>0.84803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24136" y="3960440"/>
          <a:ext cx="819079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Burden of female worms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2.67064E-7</cdr:x>
      <cdr:y>0.34092</cdr:y>
    </cdr:from>
    <cdr:to>
      <cdr:x>0.04111</cdr:x>
      <cdr:y>0.69605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-823128" y="2551322"/>
          <a:ext cx="1800200" cy="153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800" b="1" dirty="0" smtClean="0"/>
            <a:t>Eggs per gram of faeces</a:t>
          </a:r>
          <a:endParaRPr lang="en-GB" sz="18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0.46027</cdr:x>
      <cdr:y>0.23006</cdr:y>
    </cdr:from>
    <cdr:to>
      <cdr:x>0.61369</cdr:x>
      <cdr:y>0.2937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8192" y="1008112"/>
          <a:ext cx="576064" cy="27886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Z=0.968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0.3452</cdr:x>
      <cdr:y>0.85914</cdr:y>
    </cdr:from>
    <cdr:to>
      <cdr:x>0.56334</cdr:x>
      <cdr:y>0.93389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296144" y="3888432"/>
          <a:ext cx="819079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b="1" dirty="0" smtClean="0"/>
            <a:t>Burden of worms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0.01918</cdr:x>
      <cdr:y>0.36152</cdr:y>
    </cdr:from>
    <cdr:to>
      <cdr:x>0.06018</cdr:x>
      <cdr:y>0.77235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-751121" y="2407305"/>
          <a:ext cx="1800200" cy="153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800" b="1" dirty="0" smtClean="0"/>
            <a:t>Eggs per gram of faeces</a:t>
          </a:r>
          <a:endParaRPr lang="en-GB" sz="18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0.00812</cdr:x>
      <cdr:y>0.25658</cdr:y>
    </cdr:from>
    <cdr:to>
      <cdr:x>0.05187</cdr:x>
      <cdr:y>0.63842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429745" y="1284917"/>
          <a:ext cx="1203370" cy="2507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Net parasite egg output</a:t>
          </a:r>
          <a:endParaRPr lang="en-GB" sz="1600" b="1" dirty="0"/>
        </a:p>
      </cdr:txBody>
    </cdr:sp>
  </cdr:relSizeAnchor>
  <cdr:relSizeAnchor xmlns:cdr="http://schemas.openxmlformats.org/drawingml/2006/chartDrawing">
    <cdr:from>
      <cdr:x>0.3832</cdr:x>
      <cdr:y>0.87505</cdr:y>
    </cdr:from>
    <cdr:to>
      <cdr:x>0.59319</cdr:x>
      <cdr:y>0.97051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53544" y="3960440"/>
          <a:ext cx="1728134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Worm burden</a:t>
          </a:r>
          <a:endParaRPr lang="en-GB" sz="16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0.46429</cdr:x>
      <cdr:y>0.36364</cdr:y>
    </cdr:from>
    <cdr:to>
      <cdr:x>0.68132</cdr:x>
      <cdr:y>0.45455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6113" y="864105"/>
          <a:ext cx="437581" cy="216015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800" dirty="0" smtClean="0"/>
            <a:t>Z=0.92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0.32143</cdr:x>
      <cdr:y>0.85185</cdr:y>
    </cdr:from>
    <cdr:to>
      <cdr:x>0.92308</cdr:x>
      <cdr:y>0.9474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8072" y="1656184"/>
          <a:ext cx="1213064" cy="185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800" b="1" dirty="0" smtClean="0"/>
            <a:t>Burden of female worms</a:t>
          </a:r>
          <a:endParaRPr lang="en-GB" sz="800" b="1" dirty="0"/>
        </a:p>
      </cdr:txBody>
    </cdr:sp>
  </cdr:relSizeAnchor>
  <cdr:relSizeAnchor xmlns:cdr="http://schemas.openxmlformats.org/drawingml/2006/chartDrawing">
    <cdr:from>
      <cdr:x>0</cdr:x>
      <cdr:y>0.21212</cdr:y>
    </cdr:from>
    <cdr:to>
      <cdr:x>0.14286</cdr:x>
      <cdr:y>0.69465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-429292" y="933348"/>
          <a:ext cx="1146618" cy="288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900" b="1" dirty="0" smtClean="0"/>
            <a:t>E</a:t>
          </a:r>
          <a:r>
            <a:rPr lang="en-GB" sz="800" b="1" dirty="0" smtClean="0"/>
            <a:t>ggs per gram of faeces</a:t>
          </a:r>
          <a:endParaRPr lang="en-GB" sz="8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0.53298</cdr:x>
      <cdr:y>0.37037</cdr:y>
    </cdr:from>
    <cdr:to>
      <cdr:x>0.7817</cdr:x>
      <cdr:y>0.45455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80120" y="880099"/>
          <a:ext cx="504056" cy="20002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800" dirty="0" smtClean="0"/>
            <a:t>Z=0.968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0.3452</cdr:x>
      <cdr:y>0.85914</cdr:y>
    </cdr:from>
    <cdr:to>
      <cdr:x>0.56334</cdr:x>
      <cdr:y>0.93389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296144" y="3888432"/>
          <a:ext cx="819079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800" b="1" dirty="0" smtClean="0"/>
            <a:t>Burden of worms</a:t>
          </a:r>
          <a:endParaRPr lang="en-GB" sz="800" b="1" dirty="0"/>
        </a:p>
      </cdr:txBody>
    </cdr:sp>
  </cdr:relSizeAnchor>
  <cdr:relSizeAnchor xmlns:cdr="http://schemas.openxmlformats.org/drawingml/2006/chartDrawing">
    <cdr:from>
      <cdr:x>0</cdr:x>
      <cdr:y>0.30303</cdr:y>
    </cdr:from>
    <cdr:to>
      <cdr:x>0.041</cdr:x>
      <cdr:y>0.71386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-446576" y="1166656"/>
          <a:ext cx="976241" cy="830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800" b="1" dirty="0" smtClean="0"/>
            <a:t>Eggs per gram of faeces</a:t>
          </a:r>
          <a:endParaRPr lang="en-GB" sz="8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3A805-7E52-4E88-ABED-D3CFD8CE2D15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E3967-F569-4E3F-8285-E7757C982C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2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6417B16-BAD5-4ED0-A4DD-791DD1D78051}" type="slidenum">
              <a:rPr lang="en-GB" altLang="en-US" sz="1300" smtClean="0">
                <a:latin typeface="Arial" charset="0"/>
              </a:rPr>
              <a:pPr eaLnBrk="1" hangingPunct="1"/>
              <a:t>3</a:t>
            </a:fld>
            <a:endParaRPr lang="en-GB" altLang="en-US" sz="13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1C025A4-B1EA-440C-9E86-FCF3955EAF4E}" type="slidenum">
              <a:rPr lang="en-US" altLang="en-US" sz="1300" smtClean="0">
                <a:latin typeface="Arial" charset="0"/>
              </a:rPr>
              <a:pPr eaLnBrk="1" hangingPunct="1"/>
              <a:t>4</a:t>
            </a:fld>
            <a:endParaRPr lang="en-US" altLang="en-US" sz="1300" smtClean="0">
              <a:latin typeface="Arial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Figure 4</a:t>
            </a:r>
            <a:r>
              <a:rPr lang="en-GB" sz="1200" dirty="0" smtClean="0"/>
              <a:t>. Numerical solutions of the model for different parasites (</a:t>
            </a:r>
            <a:r>
              <a:rPr lang="en-GB" sz="1200" i="1" dirty="0" err="1" smtClean="0"/>
              <a:t>Ascaris</a:t>
            </a:r>
            <a:r>
              <a:rPr lang="en-GB" sz="1200" dirty="0" smtClean="0"/>
              <a:t> and hookworm), different transmission settings and different proportions treated in Infants, Pre-SAC,</a:t>
            </a:r>
            <a:r>
              <a:rPr lang="en-GB" sz="1200" baseline="0" dirty="0" smtClean="0"/>
              <a:t> SAC and Adults. Graphs (a) to (f) are for </a:t>
            </a:r>
            <a:r>
              <a:rPr lang="en-GB" sz="1200" i="1" baseline="0" dirty="0" err="1" smtClean="0"/>
              <a:t>Ascaris</a:t>
            </a:r>
            <a:r>
              <a:rPr lang="en-GB" sz="1200" i="1" baseline="0" dirty="0" smtClean="0"/>
              <a:t> </a:t>
            </a:r>
            <a:r>
              <a:rPr lang="en-GB" sz="1200" baseline="0" dirty="0" smtClean="0"/>
              <a:t>with effective treatment coverage of 90% in Pre-SAC and SAC and 40% in Adults, R</a:t>
            </a:r>
            <a:r>
              <a:rPr lang="en-GB" sz="1200" baseline="-25000" dirty="0" smtClean="0"/>
              <a:t>0</a:t>
            </a:r>
            <a:r>
              <a:rPr lang="en-GB" sz="1200" baseline="0" dirty="0" smtClean="0"/>
              <a:t> is set at 2 for (a), 3 for (b) and 5 for (c); treatment takes place annually in Graphs (a), (b) and (c), and 6 monthly in Graphs (d), (e) and (f). Other parameter values as in Fig 3. Graphs (g), (h) and (</a:t>
            </a:r>
            <a:r>
              <a:rPr lang="en-GB" sz="1200" baseline="0" dirty="0" err="1" smtClean="0"/>
              <a:t>i</a:t>
            </a:r>
            <a:r>
              <a:rPr lang="en-GB" sz="1200" baseline="0" dirty="0" smtClean="0"/>
              <a:t>) are for hookworm, where R</a:t>
            </a:r>
            <a:r>
              <a:rPr lang="en-GB" sz="1200" baseline="-25000" dirty="0" smtClean="0"/>
              <a:t>0</a:t>
            </a:r>
            <a:r>
              <a:rPr lang="en-GB" sz="1200" baseline="0" dirty="0" smtClean="0"/>
              <a:t> is set at 2 for (g), 3 for (h) and 5 for (</a:t>
            </a:r>
            <a:r>
              <a:rPr lang="en-GB" sz="1200" baseline="0" dirty="0" err="1" smtClean="0"/>
              <a:t>i</a:t>
            </a:r>
            <a:r>
              <a:rPr lang="en-GB" sz="1200" baseline="0" dirty="0" smtClean="0"/>
              <a:t>); treatment is annual and treatment coverage is as for the </a:t>
            </a:r>
            <a:r>
              <a:rPr lang="en-GB" sz="1200" i="1" baseline="0" dirty="0" err="1" smtClean="0"/>
              <a:t>Ascaris</a:t>
            </a:r>
            <a:r>
              <a:rPr lang="en-GB" sz="1200" baseline="0" dirty="0" smtClean="0"/>
              <a:t> graphs.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1BCBC-BFE9-4D22-9127-CB3FEF23A678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311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31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98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478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840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02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79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88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62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02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68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65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1A98E-D307-4A23-8BC3-12F79FF9A77B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08F1-3BD9-4801-8F23-8BD1EAB154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17" descr="Imperial College of Science, Technology and Medicin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93663"/>
            <a:ext cx="51117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496" y="101826"/>
            <a:ext cx="792088" cy="446853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574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772400" cy="1470025"/>
          </a:xfrm>
        </p:spPr>
        <p:txBody>
          <a:bodyPr>
            <a:noAutofit/>
          </a:bodyPr>
          <a:lstStyle/>
          <a:p>
            <a:r>
              <a:rPr lang="en-GB" sz="3600" b="1" i="1" dirty="0" smtClean="0">
                <a:solidFill>
                  <a:schemeClr val="tx2"/>
                </a:solidFill>
              </a:rPr>
              <a:t>Who and how often to treat for the community wide control of soil-transmitted </a:t>
            </a:r>
            <a:r>
              <a:rPr lang="en-GB" sz="3600" b="1" i="1" dirty="0" err="1" smtClean="0">
                <a:solidFill>
                  <a:schemeClr val="tx2"/>
                </a:solidFill>
              </a:rPr>
              <a:t>helminths</a:t>
            </a:r>
            <a:r>
              <a:rPr lang="en-GB" sz="3600" b="1" i="1" dirty="0" smtClean="0">
                <a:solidFill>
                  <a:schemeClr val="tx2"/>
                </a:solidFill>
              </a:rPr>
              <a:t>?</a:t>
            </a:r>
            <a:endParaRPr lang="en-GB" sz="3600" b="1" i="1" dirty="0">
              <a:solidFill>
                <a:schemeClr val="tx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19672" y="3573016"/>
            <a:ext cx="6400800" cy="252028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Senegal PCD </a:t>
            </a:r>
            <a:r>
              <a:rPr lang="en-GB" smtClean="0"/>
              <a:t>Course October  </a:t>
            </a:r>
            <a:r>
              <a:rPr lang="en-GB" dirty="0" smtClean="0"/>
              <a:t>2013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London centre for Neglected Tropical Disease Research &amp; Partnership for Child Development </a:t>
            </a:r>
          </a:p>
          <a:p>
            <a:endParaRPr lang="en-GB" sz="3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Imperial College London &amp; London School of Hygiene and Tropical Medicine, UK</a:t>
            </a:r>
            <a:endParaRPr lang="en-GB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0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i="1" dirty="0" smtClean="0"/>
              <a:t>Classes of low, medium and heavy infection for the major </a:t>
            </a:r>
            <a:r>
              <a:rPr lang="en-GB" sz="3200" b="1" i="1" dirty="0" err="1" smtClean="0"/>
              <a:t>helminths</a:t>
            </a:r>
            <a:r>
              <a:rPr lang="en-GB" sz="3200" b="1" i="1" dirty="0" smtClean="0"/>
              <a:t> (WHO, 2011)</a:t>
            </a:r>
            <a:endParaRPr lang="en-GB" sz="3200" b="1" i="1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82296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260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i="1" dirty="0" smtClean="0"/>
              <a:t>Diagrammatic life cycle of STH</a:t>
            </a:r>
            <a:endParaRPr lang="en-GB" sz="3200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2051720" y="1660847"/>
            <a:ext cx="4104456" cy="28803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Opop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3563888" y="2276872"/>
            <a:ext cx="1080120" cy="93610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Population</a:t>
            </a:r>
          </a:p>
          <a:p>
            <a:pPr algn="ctr"/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f mature</a:t>
            </a:r>
          </a:p>
          <a:p>
            <a:pPr algn="ctr"/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Worms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563888" y="4041068"/>
            <a:ext cx="1080120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Production of eggs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32092" y="5582859"/>
            <a:ext cx="1080120" cy="9361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chemeClr val="accent1">
                    <a:lumMod val="50000"/>
                  </a:schemeClr>
                </a:solidFill>
              </a:rPr>
              <a:t>Populationof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 infective stages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" name="Elbow Connector 7"/>
          <p:cNvCxnSpPr>
            <a:stCxn id="6" idx="1"/>
          </p:cNvCxnSpPr>
          <p:nvPr/>
        </p:nvCxnSpPr>
        <p:spPr>
          <a:xfrm rot="10800000">
            <a:off x="1271852" y="2738543"/>
            <a:ext cx="2160241" cy="3312368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>
            <a:off x="4512212" y="6050911"/>
            <a:ext cx="2016224" cy="0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44008" y="2738061"/>
            <a:ext cx="2016224" cy="0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4" idx="1"/>
          </p:cNvCxnSpPr>
          <p:nvPr/>
        </p:nvCxnSpPr>
        <p:spPr>
          <a:xfrm>
            <a:off x="1259631" y="2744924"/>
            <a:ext cx="2304257" cy="0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5" idx="0"/>
          </p:cNvCxnSpPr>
          <p:nvPr/>
        </p:nvCxnSpPr>
        <p:spPr>
          <a:xfrm>
            <a:off x="4103948" y="3212976"/>
            <a:ext cx="0" cy="828092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5" idx="2"/>
          </p:cNvCxnSpPr>
          <p:nvPr/>
        </p:nvCxnSpPr>
        <p:spPr>
          <a:xfrm>
            <a:off x="4103948" y="4977172"/>
            <a:ext cx="0" cy="6120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72200" y="2276872"/>
            <a:ext cx="985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Mortality</a:t>
            </a:r>
            <a:endParaRPr lang="en-GB" sz="1600" b="1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6228184" y="6237312"/>
            <a:ext cx="985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Mortality</a:t>
            </a:r>
            <a:endParaRPr lang="en-GB" sz="1600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2390841" y="2936790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Density</a:t>
            </a:r>
          </a:p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dependence</a:t>
            </a:r>
            <a:endParaRPr lang="en-GB" sz="1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58741" y="2056492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accent2">
                    <a:lumMod val="75000"/>
                  </a:schemeClr>
                </a:solidFill>
              </a:rPr>
              <a:t>Immune </a:t>
            </a:r>
          </a:p>
          <a:p>
            <a:pPr algn="ctr"/>
            <a:r>
              <a:rPr lang="en-GB" sz="1600" b="1" i="1" dirty="0" smtClean="0">
                <a:solidFill>
                  <a:schemeClr val="accent2">
                    <a:lumMod val="75000"/>
                  </a:schemeClr>
                </a:solidFill>
              </a:rPr>
              <a:t>effects</a:t>
            </a:r>
            <a:endParaRPr lang="en-GB" sz="1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600" y="2144085"/>
            <a:ext cx="985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Mortality</a:t>
            </a:r>
            <a:endParaRPr lang="en-GB" sz="1600" b="1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4504940" y="5027197"/>
            <a:ext cx="1425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Environmental</a:t>
            </a:r>
          </a:p>
          <a:p>
            <a:pPr algn="ctr"/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effects</a:t>
            </a:r>
            <a:endParaRPr lang="en-GB" sz="1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5377" y="4725144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rgbClr val="7030A0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rgbClr val="7030A0"/>
                </a:solidFill>
              </a:rPr>
              <a:t>effects</a:t>
            </a:r>
            <a:endParaRPr lang="en-GB" sz="1600" b="1" i="1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57495" y="2144084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accent2">
                    <a:lumMod val="75000"/>
                  </a:schemeClr>
                </a:solidFill>
              </a:rPr>
              <a:t>Immune </a:t>
            </a:r>
          </a:p>
          <a:p>
            <a:pPr algn="ctr"/>
            <a:r>
              <a:rPr lang="en-GB" sz="1600" b="1" i="1" dirty="0" smtClean="0">
                <a:solidFill>
                  <a:schemeClr val="accent2">
                    <a:lumMod val="75000"/>
                  </a:schemeClr>
                </a:solidFill>
              </a:rPr>
              <a:t>effects</a:t>
            </a:r>
            <a:endParaRPr lang="en-GB" sz="1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16366" y="2786119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Density</a:t>
            </a:r>
          </a:p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dependence</a:t>
            </a:r>
            <a:endParaRPr lang="en-GB" sz="1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07802" y="3456293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Density</a:t>
            </a:r>
          </a:p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dependence</a:t>
            </a:r>
            <a:endParaRPr lang="en-GB" sz="1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3728" y="5309919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Density</a:t>
            </a:r>
          </a:p>
          <a:p>
            <a:pPr algn="ctr"/>
            <a:r>
              <a:rPr lang="en-GB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dependence</a:t>
            </a:r>
            <a:endParaRPr lang="en-GB" sz="1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29945" y="5283206"/>
            <a:ext cx="1425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Environmental</a:t>
            </a:r>
          </a:p>
          <a:p>
            <a:pPr algn="ctr"/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effects</a:t>
            </a:r>
            <a:endParaRPr lang="en-GB" sz="1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517632" cy="1143000"/>
          </a:xfrm>
        </p:spPr>
        <p:txBody>
          <a:bodyPr>
            <a:noAutofit/>
          </a:bodyPr>
          <a:lstStyle/>
          <a:p>
            <a:r>
              <a:rPr lang="en-GB" sz="2800" b="1" i="1" dirty="0" smtClean="0"/>
              <a:t>Rebound of </a:t>
            </a:r>
            <a:r>
              <a:rPr lang="en-GB" sz="2800" b="1" i="1" dirty="0" err="1" smtClean="0"/>
              <a:t>Ascaris</a:t>
            </a:r>
            <a:r>
              <a:rPr lang="en-GB" sz="2800" b="1" i="1" dirty="0" smtClean="0"/>
              <a:t> worm burdens following treatment </a:t>
            </a:r>
            <a:r>
              <a:rPr lang="en-GB" sz="1400" b="1" i="1" dirty="0" smtClean="0"/>
              <a:t>[data and fitted model (</a:t>
            </a:r>
            <a:r>
              <a:rPr lang="en-GB" sz="1400" b="1" i="1" dirty="0" err="1" smtClean="0"/>
              <a:t>Eqs</a:t>
            </a:r>
            <a:r>
              <a:rPr lang="en-GB" sz="1400" b="1" i="1" dirty="0" smtClean="0"/>
              <a:t>. (9.4) and (9.5)). Fitted parameters: R</a:t>
            </a:r>
            <a:r>
              <a:rPr lang="en-GB" sz="1400" b="1" i="1" baseline="-25000" dirty="0" smtClean="0"/>
              <a:t>0</a:t>
            </a:r>
            <a:r>
              <a:rPr lang="en-GB" sz="1400" b="1" i="1" dirty="0" smtClean="0"/>
              <a:t> = 5.5, treatment efficacy = 98%. Other</a:t>
            </a:r>
            <a:br>
              <a:rPr lang="en-GB" sz="1400" b="1" i="1" dirty="0" smtClean="0"/>
            </a:br>
            <a:r>
              <a:rPr lang="en-GB" sz="1400" b="1" i="1" dirty="0" smtClean="0"/>
              <a:t>parameter values: L = 1/yr, k = 0.57, g = 0.04. Data and parameter values from Elkins et al (1986)]</a:t>
            </a:r>
            <a:br>
              <a:rPr lang="en-GB" sz="1400" b="1" i="1" dirty="0" smtClean="0"/>
            </a:br>
            <a:endParaRPr lang="en-GB" sz="1400" b="1" i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1700808"/>
            <a:ext cx="7181850" cy="46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rot="16200000">
            <a:off x="574059" y="3659700"/>
            <a:ext cx="196579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Worm burden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6062799"/>
            <a:ext cx="294266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Years since treatment</a:t>
            </a:r>
            <a:endParaRPr lang="en-GB" sz="2400" b="1" dirty="0"/>
          </a:p>
        </p:txBody>
      </p:sp>
      <p:sp>
        <p:nvSpPr>
          <p:cNvPr id="6" name="Oval 5"/>
          <p:cNvSpPr/>
          <p:nvPr/>
        </p:nvSpPr>
        <p:spPr>
          <a:xfrm>
            <a:off x="3563888" y="3140968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flipH="1">
            <a:off x="7308304" y="1916832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 flipH="1">
            <a:off x="4755572" y="4149080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flipH="1">
            <a:off x="3923928" y="4893055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flipH="1">
            <a:off x="3496072" y="3140968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flipH="1">
            <a:off x="3059832" y="4848329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flipH="1">
            <a:off x="3059832" y="5301208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flipH="1">
            <a:off x="2267744" y="5316928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flipH="1">
            <a:off x="2627784" y="5207006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flipH="1">
            <a:off x="2627784" y="5489612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 flipH="1">
            <a:off x="2627784" y="5316928"/>
            <a:ext cx="207640" cy="188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0800000">
            <a:off x="2267744" y="1916832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059832" y="1844824"/>
            <a:ext cx="2757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Pre-treatment mean worm burden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19214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423" y="1916832"/>
            <a:ext cx="801096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87" y="548680"/>
            <a:ext cx="9036496" cy="1143000"/>
          </a:xfrm>
        </p:spPr>
        <p:txBody>
          <a:bodyPr>
            <a:noAutofit/>
          </a:bodyPr>
          <a:lstStyle/>
          <a:p>
            <a:r>
              <a:rPr lang="en-GB" sz="2400" b="1" i="1" dirty="0" smtClean="0"/>
              <a:t>The effect of treatment on the intensity of infection.</a:t>
            </a:r>
            <a:br>
              <a:rPr lang="en-GB" sz="2400" b="1" i="1" dirty="0" smtClean="0"/>
            </a:br>
            <a:r>
              <a:rPr lang="en-GB" sz="1400" b="1" i="1" dirty="0" smtClean="0"/>
              <a:t> </a:t>
            </a:r>
            <a:r>
              <a:rPr lang="en-GB" sz="1400" dirty="0" smtClean="0"/>
              <a:t>In all scenarios yearly treatment is introduced for six  yearly rounds. In the bounce-back scenario (black solid line), the treatment program is halted. If treatment is continued at two-yearly intervals (black dashed line) then intensity bounces back, but to lower levels. If the treatment coverage is slightly higher, and is high enough to cross the breakpoint within the 6 years of yearly treatment (gray line). Simulations for k =0.15, R</a:t>
            </a:r>
            <a:r>
              <a:rPr lang="en-GB" sz="1400" baseline="-25000" dirty="0" smtClean="0"/>
              <a:t>0</a:t>
            </a:r>
            <a:r>
              <a:rPr lang="en-GB" sz="1400" dirty="0" smtClean="0"/>
              <a:t> = 4.5, L= 1 year, treatment coverage 75% (black lines) and 80% (gray line).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636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i="1" dirty="0" smtClean="0"/>
              <a:t>Key Epidemiological processes</a:t>
            </a:r>
            <a:br>
              <a:rPr lang="en-GB" sz="3200" b="1" i="1" dirty="0" smtClean="0"/>
            </a:br>
            <a:r>
              <a:rPr lang="en-GB" sz="1800" b="1" i="1" dirty="0" smtClean="0"/>
              <a:t>(applies for all </a:t>
            </a:r>
            <a:r>
              <a:rPr lang="en-GB" sz="1800" b="1" i="1" dirty="0" err="1" smtClean="0"/>
              <a:t>helminths</a:t>
            </a:r>
            <a:r>
              <a:rPr lang="en-GB" sz="1800" b="1" i="1" dirty="0" smtClean="0"/>
              <a:t>)</a:t>
            </a:r>
            <a:endParaRPr lang="en-GB" sz="1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849114"/>
            <a:ext cx="7106176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Acquisition of infection changes with age – </a:t>
            </a:r>
          </a:p>
          <a:p>
            <a:r>
              <a:rPr lang="en-GB" sz="2300" dirty="0" smtClean="0"/>
              <a:t>     age intensity of infection profiles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3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Sexual reproduction (</a:t>
            </a:r>
            <a:r>
              <a:rPr lang="en-GB" sz="2300" dirty="0">
                <a:solidFill>
                  <a:schemeClr val="accent1">
                    <a:lumMod val="50000"/>
                  </a:schemeClr>
                </a:solidFill>
              </a:rPr>
              <a:t>all </a:t>
            </a:r>
            <a:r>
              <a:rPr lang="en-GB" sz="2300" dirty="0" err="1">
                <a:solidFill>
                  <a:schemeClr val="accent1">
                    <a:lumMod val="50000"/>
                  </a:schemeClr>
                </a:solidFill>
              </a:rPr>
              <a:t>helminth</a:t>
            </a:r>
            <a:r>
              <a:rPr lang="en-GB" sz="2300" dirty="0">
                <a:solidFill>
                  <a:schemeClr val="accent1">
                    <a:lumMod val="50000"/>
                  </a:schemeClr>
                </a:solidFill>
              </a:rPr>
              <a:t> NTDs are </a:t>
            </a:r>
            <a:r>
              <a:rPr lang="en-GB" sz="2300" dirty="0" err="1">
                <a:solidFill>
                  <a:schemeClr val="accent1">
                    <a:lumMod val="50000"/>
                  </a:schemeClr>
                </a:solidFill>
              </a:rPr>
              <a:t>dioecious</a:t>
            </a:r>
            <a:r>
              <a:rPr lang="en-GB" sz="2300" dirty="0">
                <a:solidFill>
                  <a:schemeClr val="accent1">
                    <a:lumMod val="50000"/>
                  </a:schemeClr>
                </a:solidFill>
              </a:rPr>
              <a:t> – </a:t>
            </a:r>
            <a:endParaRPr lang="en-GB" sz="23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300" dirty="0" smtClean="0">
                <a:solidFill>
                  <a:schemeClr val="accent1">
                    <a:lumMod val="50000"/>
                  </a:schemeClr>
                </a:solidFill>
              </a:rPr>
              <a:t>    with </a:t>
            </a:r>
            <a:r>
              <a:rPr lang="en-GB" sz="2300" dirty="0">
                <a:solidFill>
                  <a:schemeClr val="accent1">
                    <a:lumMod val="50000"/>
                  </a:schemeClr>
                </a:solidFill>
              </a:rPr>
              <a:t>separate sexes – creates complex dynamics </a:t>
            </a:r>
            <a:endParaRPr lang="en-GB" sz="23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300" dirty="0" smtClean="0">
                <a:solidFill>
                  <a:schemeClr val="accent1">
                    <a:lumMod val="50000"/>
                  </a:schemeClr>
                </a:solidFill>
              </a:rPr>
              <a:t>    since at low worm intensities of infection female </a:t>
            </a:r>
          </a:p>
          <a:p>
            <a:r>
              <a:rPr lang="en-GB" sz="2300" dirty="0" smtClean="0">
                <a:solidFill>
                  <a:schemeClr val="accent1">
                    <a:lumMod val="50000"/>
                  </a:schemeClr>
                </a:solidFill>
              </a:rPr>
              <a:t>    worms </a:t>
            </a:r>
            <a:r>
              <a:rPr lang="en-GB" sz="2300" dirty="0">
                <a:solidFill>
                  <a:schemeClr val="accent1">
                    <a:lumMod val="50000"/>
                  </a:schemeClr>
                </a:solidFill>
              </a:rPr>
              <a:t>may not find a </a:t>
            </a:r>
            <a:r>
              <a:rPr lang="en-GB" sz="2300" dirty="0" smtClean="0">
                <a:solidFill>
                  <a:schemeClr val="accent1">
                    <a:lumMod val="50000"/>
                  </a:schemeClr>
                </a:solidFill>
              </a:rPr>
              <a:t>mate</a:t>
            </a:r>
            <a:r>
              <a:rPr lang="en-GB" sz="23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3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Aggregated distributions of worm numbers per host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3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Predisposition to heavy or light infection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3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Density-dependence in egg production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3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300" dirty="0" smtClean="0"/>
              <a:t>Rapid re-infection post treatment </a:t>
            </a:r>
          </a:p>
          <a:p>
            <a:r>
              <a:rPr lang="en-GB" sz="2300" dirty="0"/>
              <a:t> </a:t>
            </a:r>
            <a:r>
              <a:rPr lang="en-GB" sz="2300" dirty="0" smtClean="0"/>
              <a:t>   (no or little acquired immunity)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5472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55576" y="1844824"/>
            <a:ext cx="1944216" cy="330051"/>
          </a:xfrm>
        </p:spPr>
        <p:txBody>
          <a:bodyPr>
            <a:noAutofit/>
          </a:bodyPr>
          <a:lstStyle/>
          <a:p>
            <a:pPr algn="ctr"/>
            <a:r>
              <a:rPr lang="en-GB" sz="1400" dirty="0" err="1" smtClean="0"/>
              <a:t>Ascaris</a:t>
            </a:r>
            <a:r>
              <a:rPr lang="en-GB" sz="1400" dirty="0" smtClean="0"/>
              <a:t> </a:t>
            </a:r>
            <a:r>
              <a:rPr lang="en-GB" sz="1400" dirty="0" err="1" smtClean="0"/>
              <a:t>lumbricoides</a:t>
            </a:r>
            <a:r>
              <a:rPr lang="en-GB" sz="1400" dirty="0" smtClean="0"/>
              <a:t> </a:t>
            </a:r>
          </a:p>
          <a:p>
            <a:pPr algn="ctr"/>
            <a:r>
              <a:rPr lang="en-GB" sz="1400" dirty="0" smtClean="0"/>
              <a:t>(worm burden)</a:t>
            </a:r>
            <a:endParaRPr lang="en-GB" sz="1400" dirty="0"/>
          </a:p>
        </p:txBody>
      </p:sp>
      <p:sp>
        <p:nvSpPr>
          <p:cNvPr id="20" name="Text Placeholder 5"/>
          <p:cNvSpPr>
            <a:spLocks noGrp="1"/>
          </p:cNvSpPr>
          <p:nvPr>
            <p:ph sz="half" idx="2"/>
          </p:nvPr>
        </p:nvSpPr>
        <p:spPr>
          <a:xfrm>
            <a:off x="6588224" y="1521266"/>
            <a:ext cx="2088232" cy="3300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1400" b="1" dirty="0" err="1" smtClean="0"/>
              <a:t>Trichuris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trichuria</a:t>
            </a:r>
            <a:endParaRPr lang="en-GB" sz="1400" b="1" dirty="0" smtClean="0"/>
          </a:p>
          <a:p>
            <a:pPr marL="0" indent="0" algn="ctr">
              <a:buNone/>
            </a:pPr>
            <a:r>
              <a:rPr lang="en-GB" sz="1400" b="1" dirty="0" smtClean="0"/>
              <a:t>(eggs per gram)</a:t>
            </a:r>
            <a:endParaRPr lang="en-GB" sz="1400" b="1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923928" y="1844824"/>
            <a:ext cx="1516434" cy="330051"/>
          </a:xfrm>
        </p:spPr>
        <p:txBody>
          <a:bodyPr>
            <a:noAutofit/>
          </a:bodyPr>
          <a:lstStyle/>
          <a:p>
            <a:pPr algn="ctr"/>
            <a:r>
              <a:rPr lang="en-GB" sz="1400" dirty="0" smtClean="0"/>
              <a:t>Hookworm</a:t>
            </a:r>
          </a:p>
          <a:p>
            <a:pPr algn="ctr"/>
            <a:r>
              <a:rPr lang="en-GB" sz="1400" dirty="0" smtClean="0"/>
              <a:t>(eggs per gram)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491880" y="6173876"/>
            <a:ext cx="194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Age group in years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348841" y="4897424"/>
            <a:ext cx="1282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Prevalence (%)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095938" y="2656476"/>
            <a:ext cx="27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Mean Intensity (worm load or </a:t>
            </a:r>
            <a:r>
              <a:rPr lang="en-GB" sz="1400" b="1" dirty="0" err="1" smtClean="0"/>
              <a:t>epg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615272"/>
              </p:ext>
            </p:extLst>
          </p:nvPr>
        </p:nvGraphicFramePr>
        <p:xfrm>
          <a:off x="483460" y="2204864"/>
          <a:ext cx="2356828" cy="2062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58124"/>
              </p:ext>
            </p:extLst>
          </p:nvPr>
        </p:nvGraphicFramePr>
        <p:xfrm>
          <a:off x="467544" y="4202298"/>
          <a:ext cx="2392180" cy="2107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5940152" y="2132856"/>
            <a:ext cx="2448272" cy="4320480"/>
            <a:chOff x="2247900" y="927735"/>
            <a:chExt cx="4648200" cy="5002530"/>
          </a:xfrm>
        </p:grpSpPr>
        <p:graphicFrame>
          <p:nvGraphicFramePr>
            <p:cNvPr id="17" name="Char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4412819"/>
                </p:ext>
              </p:extLst>
            </p:nvPr>
          </p:nvGraphicFramePr>
          <p:xfrm>
            <a:off x="2247900" y="927735"/>
            <a:ext cx="4572000" cy="24650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44826685"/>
                </p:ext>
              </p:extLst>
            </p:nvPr>
          </p:nvGraphicFramePr>
          <p:xfrm>
            <a:off x="2255520" y="3411855"/>
            <a:ext cx="4640580" cy="25184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093999"/>
              </p:ext>
            </p:extLst>
          </p:nvPr>
        </p:nvGraphicFramePr>
        <p:xfrm>
          <a:off x="3169977" y="4198469"/>
          <a:ext cx="2592288" cy="1859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1087060"/>
              </p:ext>
            </p:extLst>
          </p:nvPr>
        </p:nvGraphicFramePr>
        <p:xfrm>
          <a:off x="3059832" y="2204863"/>
          <a:ext cx="2664296" cy="2205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95536" y="116632"/>
            <a:ext cx="8584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/>
              <a:t>Age-intensity profiles for mean intensity </a:t>
            </a:r>
            <a:r>
              <a:rPr lang="en-GB" sz="3200" b="1" i="1" dirty="0" smtClean="0"/>
              <a:t>and </a:t>
            </a:r>
            <a:r>
              <a:rPr lang="en-GB" sz="3200" b="1" i="1" dirty="0"/>
              <a:t>prevalence (%) </a:t>
            </a:r>
            <a:r>
              <a:rPr lang="en-GB" sz="3200" b="1" i="1" dirty="0" smtClean="0"/>
              <a:t>for </a:t>
            </a:r>
            <a:r>
              <a:rPr lang="en-GB" sz="3200" b="1" i="1" dirty="0"/>
              <a:t>the three major </a:t>
            </a:r>
            <a:r>
              <a:rPr lang="en-GB" sz="3200" b="1" i="1" dirty="0" smtClean="0"/>
              <a:t>soil transmitted </a:t>
            </a:r>
            <a:r>
              <a:rPr lang="en-GB" sz="3200" b="1" i="1" dirty="0" err="1"/>
              <a:t>helminths</a:t>
            </a:r>
            <a:r>
              <a:rPr lang="en-GB" sz="3200" b="1" i="1" dirty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7727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300788" y="2276475"/>
            <a:ext cx="2016125" cy="8651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127875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i="1" dirty="0" smtClean="0">
                <a:latin typeface="Calibri" pitchFamily="34" charset="0"/>
              </a:rPr>
              <a:t>Frequency distribution of parasite numbers per host – </a:t>
            </a:r>
            <a:r>
              <a:rPr lang="en-GB" sz="3200" b="1" i="1" u="sng" dirty="0" err="1" smtClean="0">
                <a:latin typeface="Calibri" pitchFamily="34" charset="0"/>
              </a:rPr>
              <a:t>Ascaris</a:t>
            </a:r>
            <a:r>
              <a:rPr lang="en-GB" sz="3200" b="1" i="1" dirty="0" smtClean="0">
                <a:latin typeface="Calibri" pitchFamily="34" charset="0"/>
              </a:rPr>
              <a:t> in </a:t>
            </a:r>
            <a:r>
              <a:rPr lang="en-GB" sz="3200" b="1" i="1" dirty="0" err="1" smtClean="0">
                <a:latin typeface="Calibri" pitchFamily="34" charset="0"/>
              </a:rPr>
              <a:t>Pulicat</a:t>
            </a:r>
            <a:r>
              <a:rPr lang="en-GB" sz="3200" b="1" i="1" dirty="0" smtClean="0">
                <a:latin typeface="Calibri" pitchFamily="34" charset="0"/>
              </a:rPr>
              <a:t>, India </a:t>
            </a:r>
            <a:br>
              <a:rPr lang="en-GB" sz="3200" b="1" i="1" dirty="0" smtClean="0">
                <a:latin typeface="Calibri" pitchFamily="34" charset="0"/>
              </a:rPr>
            </a:br>
            <a:r>
              <a:rPr lang="en-GB" sz="1800" b="1" i="1" dirty="0" smtClean="0">
                <a:latin typeface="Calibri" pitchFamily="34" charset="0"/>
              </a:rPr>
              <a:t>(Elkins, Elkins &amp; Anderson, 1986)</a:t>
            </a:r>
            <a:endParaRPr lang="en-GB" sz="1800" b="1" i="1" dirty="0">
              <a:latin typeface="Calibr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434771"/>
              </p:ext>
            </p:extLst>
          </p:nvPr>
        </p:nvGraphicFramePr>
        <p:xfrm>
          <a:off x="899592" y="1700808"/>
          <a:ext cx="764319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2916238" y="3573463"/>
            <a:ext cx="1223962" cy="6461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/>
              <a:t>Mean = 4.3</a:t>
            </a:r>
          </a:p>
          <a:p>
            <a:pPr eaLnBrk="1" hangingPunct="1"/>
            <a:r>
              <a:rPr lang="en-GB" sz="1200"/>
              <a:t>Variance =34.5</a:t>
            </a:r>
          </a:p>
          <a:p>
            <a:pPr eaLnBrk="1" hangingPunct="1"/>
            <a:r>
              <a:rPr lang="en-GB" sz="1200"/>
              <a:t>k value = 0.609</a:t>
            </a:r>
          </a:p>
        </p:txBody>
      </p:sp>
    </p:spTree>
    <p:extLst>
      <p:ext uri="{BB962C8B-B14F-4D97-AF65-F5344CB8AC3E}">
        <p14:creationId xmlns:p14="http://schemas.microsoft.com/office/powerpoint/2010/main" val="403932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04664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sz="3200" b="1" i="1" dirty="0" smtClean="0">
                <a:latin typeface="Calibri" pitchFamily="34" charset="0"/>
              </a:rPr>
              <a:t>Predisposition to heavy or light infection</a:t>
            </a:r>
            <a:br>
              <a:rPr lang="en-GB" sz="3200" b="1" i="1" dirty="0" smtClean="0">
                <a:latin typeface="Calibri" pitchFamily="34" charset="0"/>
              </a:rPr>
            </a:br>
            <a:r>
              <a:rPr lang="en-GB" sz="2000" b="1" i="1" dirty="0" smtClean="0">
                <a:latin typeface="Calibri" pitchFamily="34" charset="0"/>
              </a:rPr>
              <a:t>(</a:t>
            </a:r>
            <a:r>
              <a:rPr lang="en-GB" sz="2000" b="1" i="1" dirty="0" err="1" smtClean="0">
                <a:latin typeface="Calibri" pitchFamily="34" charset="0"/>
              </a:rPr>
              <a:t>Schad</a:t>
            </a:r>
            <a:r>
              <a:rPr lang="en-GB" sz="2000" b="1" i="1" dirty="0" smtClean="0">
                <a:latin typeface="Calibri" pitchFamily="34" charset="0"/>
              </a:rPr>
              <a:t> &amp; Anderson, 1985; </a:t>
            </a:r>
            <a:r>
              <a:rPr lang="en-GB" sz="2000" b="1" i="1" u="sng" dirty="0" smtClean="0">
                <a:latin typeface="Calibri" pitchFamily="34" charset="0"/>
              </a:rPr>
              <a:t>Science</a:t>
            </a:r>
            <a:r>
              <a:rPr lang="en-GB" sz="2000" b="1" i="1" dirty="0" smtClean="0">
                <a:latin typeface="Calibri" pitchFamily="34" charset="0"/>
              </a:rPr>
              <a:t> 228:1537-40) </a:t>
            </a:r>
            <a:endParaRPr lang="en-GB" sz="2000" b="1" i="1" dirty="0">
              <a:latin typeface="Calibri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4749800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776"/>
                <a:gridCol w="864006"/>
                <a:gridCol w="864006"/>
                <a:gridCol w="18000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Infection</a:t>
                      </a:r>
                      <a:endParaRPr lang="en-GB" sz="1200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GB" sz="1200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Evidence</a:t>
                      </a:r>
                      <a:endParaRPr lang="en-GB" sz="1200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Authors</a:t>
                      </a:r>
                      <a:endParaRPr lang="en-GB" sz="1200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Ascaris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India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Haswell</a:t>
                      </a:r>
                      <a:r>
                        <a:rPr lang="en-GB" sz="1400" dirty="0" smtClean="0"/>
                        <a:t>-Elkins et al 1987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Ascaris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Burma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Thein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Hlian</a:t>
                      </a:r>
                      <a:r>
                        <a:rPr lang="en-GB" sz="1400" dirty="0" smtClean="0"/>
                        <a:t> et al 1989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Enterobius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India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/>
                        <a:t>Haswell</a:t>
                      </a:r>
                      <a:r>
                        <a:rPr lang="en-GB" sz="1400" dirty="0" smtClean="0"/>
                        <a:t>-Elkins et al 1987</a:t>
                      </a:r>
                    </a:p>
                    <a:p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Necator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India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Schad</a:t>
                      </a:r>
                      <a:r>
                        <a:rPr lang="en-GB" sz="1400" dirty="0" smtClean="0"/>
                        <a:t> &amp; Anderson 1985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Ancylostoma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India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Schad</a:t>
                      </a:r>
                      <a:r>
                        <a:rPr lang="en-GB" sz="1400" baseline="0" dirty="0" smtClean="0"/>
                        <a:t> &amp; Anderson 1985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Trichuris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 Lucia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Bundy et al 1988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Schistosoma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mansoni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Kenya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Bensted</a:t>
                      </a:r>
                      <a:r>
                        <a:rPr lang="en-GB" sz="1400" dirty="0" smtClean="0"/>
                        <a:t>-Smith et al 1989</a:t>
                      </a:r>
                      <a:endParaRPr lang="en-GB" sz="1400" dirty="0"/>
                    </a:p>
                  </a:txBody>
                  <a:tcPr marL="91430" marR="9143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5436096" y="1988840"/>
          <a:ext cx="338437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/>
          <p:cNvSpPr/>
          <p:nvPr/>
        </p:nvSpPr>
        <p:spPr>
          <a:xfrm>
            <a:off x="6948488" y="4941888"/>
            <a:ext cx="1800225" cy="1079500"/>
          </a:xfrm>
          <a:prstGeom prst="ellipse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780213" y="2997200"/>
            <a:ext cx="1882775" cy="4619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>Re-acquire heavy infection</a:t>
            </a:r>
          </a:p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>post treatment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84213" y="1989138"/>
            <a:ext cx="4751387" cy="4032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3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1" dirty="0" smtClean="0"/>
              <a:t>Density dependent fecundity in </a:t>
            </a:r>
            <a:r>
              <a:rPr lang="en-US" sz="3200" b="1" i="1" dirty="0" err="1" smtClean="0"/>
              <a:t>Ascaris</a:t>
            </a:r>
            <a:r>
              <a:rPr lang="en-US" sz="3200" b="1" i="1" dirty="0" smtClean="0"/>
              <a:t> </a:t>
            </a:r>
            <a:br>
              <a:rPr lang="en-US" sz="3200" b="1" i="1" dirty="0" smtClean="0"/>
            </a:br>
            <a:r>
              <a:rPr lang="en-US" sz="1800" b="1" i="1" dirty="0" smtClean="0"/>
              <a:t>(from Holland et al, 1989; Elkins et al, 1987)</a:t>
            </a:r>
            <a:br>
              <a:rPr lang="en-US" sz="1800" b="1" i="1" dirty="0" smtClean="0"/>
            </a:br>
            <a:endParaRPr lang="en-GB" sz="18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3568" y="1412776"/>
          <a:ext cx="3744416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4427984" y="1628800"/>
          <a:ext cx="3754760" cy="4381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67744" y="2204864"/>
            <a:ext cx="85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Nigeria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220486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India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6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n-GB" sz="2000" b="1" i="1" dirty="0" smtClean="0"/>
              <a:t>Relationship between total egg output per host and worm burden for hookworm predicted by observed density dependent relationships between egg output and worm load per patient (z=0.95, where z=exp(-λ)). </a:t>
            </a:r>
            <a:r>
              <a:rPr lang="en-GB" sz="1800" b="1" i="1" dirty="0" smtClean="0"/>
              <a:t/>
            </a:r>
            <a:br>
              <a:rPr lang="en-GB" sz="1800" b="1" i="1" dirty="0" smtClean="0"/>
            </a:br>
            <a:r>
              <a:rPr lang="en-GB" sz="1400" b="1" i="1" dirty="0" smtClean="0"/>
              <a:t>The inset graphs record density dependent fecundity for </a:t>
            </a:r>
            <a:r>
              <a:rPr lang="en-GB" sz="1400" b="1" i="1" dirty="0" err="1" smtClean="0"/>
              <a:t>Ascaris</a:t>
            </a:r>
            <a:r>
              <a:rPr lang="en-GB" sz="1400" b="1" i="1" dirty="0" smtClean="0"/>
              <a:t> from the studies of Holland et al (1989) (left) in Nigeria and Elkins et al (1986) (right) in India with z values inset.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11560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3923928" y="2780928"/>
            <a:ext cx="4258816" cy="2376264"/>
            <a:chOff x="3923928" y="2780928"/>
            <a:chExt cx="4258816" cy="2376264"/>
          </a:xfrm>
        </p:grpSpPr>
        <p:sp>
          <p:nvSpPr>
            <p:cNvPr id="10" name="TextBox 9"/>
            <p:cNvSpPr txBox="1"/>
            <p:nvPr/>
          </p:nvSpPr>
          <p:spPr>
            <a:xfrm>
              <a:off x="4716016" y="3284984"/>
              <a:ext cx="1015021" cy="24622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Ascaris</a:t>
              </a:r>
              <a:r>
                <a:rPr lang="en-GB" sz="1000" dirty="0" smtClean="0"/>
                <a:t> - Nigeria</a:t>
              </a:r>
              <a:endParaRPr lang="en-GB" sz="1000" dirty="0"/>
            </a:p>
          </p:txBody>
        </p:sp>
        <p:graphicFrame>
          <p:nvGraphicFramePr>
            <p:cNvPr id="8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0443662"/>
                </p:ext>
              </p:extLst>
            </p:nvPr>
          </p:nvGraphicFramePr>
          <p:xfrm>
            <a:off x="3923928" y="2780928"/>
            <a:ext cx="2016224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9" name="Content Placeholder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2128328"/>
                </p:ext>
              </p:extLst>
            </p:nvPr>
          </p:nvGraphicFramePr>
          <p:xfrm>
            <a:off x="6156176" y="2780928"/>
            <a:ext cx="2026568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6948264" y="3284984"/>
              <a:ext cx="899605" cy="24622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Ascaris</a:t>
              </a:r>
              <a:r>
                <a:rPr lang="en-GB" sz="1000" dirty="0" smtClean="0"/>
                <a:t> - India</a:t>
              </a:r>
              <a:endParaRPr lang="en-GB" sz="10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716016" y="3284984"/>
            <a:ext cx="100811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Ascaris</a:t>
            </a:r>
            <a:r>
              <a:rPr lang="en-GB" sz="1000" dirty="0" smtClean="0"/>
              <a:t> - Nigeria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065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990"/>
            <a:ext cx="8229600" cy="900730"/>
          </a:xfrm>
        </p:spPr>
        <p:txBody>
          <a:bodyPr>
            <a:normAutofit/>
          </a:bodyPr>
          <a:lstStyle/>
          <a:p>
            <a:r>
              <a:rPr lang="en-GB" sz="3200" b="1" i="1" dirty="0" smtClean="0"/>
              <a:t>Aims and objectives</a:t>
            </a:r>
            <a:endParaRPr lang="en-GB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544616"/>
          </a:xfrm>
        </p:spPr>
        <p:txBody>
          <a:bodyPr>
            <a:noAutofit/>
          </a:bodyPr>
          <a:lstStyle/>
          <a:p>
            <a:r>
              <a:rPr lang="en-GB" sz="2000" dirty="0" smtClean="0"/>
              <a:t>Overall aim - to define the </a:t>
            </a:r>
            <a:r>
              <a:rPr lang="en-GB" sz="2000" b="1" dirty="0" smtClean="0"/>
              <a:t>optimum</a:t>
            </a:r>
            <a:r>
              <a:rPr lang="en-GB" sz="2000" dirty="0" smtClean="0"/>
              <a:t> ant-</a:t>
            </a:r>
            <a:r>
              <a:rPr lang="en-GB" sz="2000" dirty="0" err="1" smtClean="0"/>
              <a:t>helmintic</a:t>
            </a:r>
            <a:r>
              <a:rPr lang="en-GB" sz="2000" dirty="0" smtClean="0"/>
              <a:t> treatment schedules to control or eliminate 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soil transmitted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helminths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, (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schistosomes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 and filarial worms)</a:t>
            </a:r>
            <a:r>
              <a:rPr lang="en-GB" sz="2000" dirty="0" smtClean="0"/>
              <a:t>.</a:t>
            </a:r>
          </a:p>
          <a:p>
            <a:endParaRPr lang="en-GB" sz="2000" dirty="0" smtClean="0"/>
          </a:p>
          <a:p>
            <a:r>
              <a:rPr lang="en-GB" sz="2000" dirty="0" smtClean="0"/>
              <a:t>To define these schedules </a:t>
            </a:r>
            <a:r>
              <a:rPr lang="en-GB" sz="2000" b="1" dirty="0" smtClean="0"/>
              <a:t>for low, medium and high </a:t>
            </a:r>
            <a:r>
              <a:rPr lang="en-GB" sz="2000" dirty="0" smtClean="0"/>
              <a:t>transmission settings (using WHO criteria for the definition of transmission intensity)</a:t>
            </a:r>
          </a:p>
          <a:p>
            <a:endParaRPr lang="en-GB" sz="2000" dirty="0" smtClean="0"/>
          </a:p>
          <a:p>
            <a:r>
              <a:rPr lang="en-GB" sz="2000" dirty="0" smtClean="0"/>
              <a:t>To define </a:t>
            </a:r>
            <a:r>
              <a:rPr lang="en-GB" sz="2000" b="1" dirty="0" smtClean="0"/>
              <a:t>who</a:t>
            </a:r>
            <a:r>
              <a:rPr lang="en-GB" sz="2000" dirty="0" smtClean="0"/>
              <a:t> should be targeted in this programme (pre-school aged children (Pre-SAC), school aged children (SAC) &amp; adults (ADULTS), or what combination of each?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/>
              <a:t>To calculate </a:t>
            </a:r>
            <a:r>
              <a:rPr lang="en-GB" sz="2000" b="1" dirty="0"/>
              <a:t>how long </a:t>
            </a:r>
            <a:r>
              <a:rPr lang="en-GB" sz="2000" dirty="0"/>
              <a:t>a given populations based treatment programme should continue (</a:t>
            </a:r>
            <a:r>
              <a:rPr lang="en-GB" sz="2000" dirty="0" smtClean="0"/>
              <a:t>5,10, </a:t>
            </a:r>
            <a:r>
              <a:rPr lang="en-GB" sz="2000" dirty="0"/>
              <a:t>15 </a:t>
            </a:r>
            <a:r>
              <a:rPr lang="en-GB" sz="2000" dirty="0" smtClean="0"/>
              <a:t>years or more?).</a:t>
            </a:r>
          </a:p>
          <a:p>
            <a:endParaRPr lang="en-GB" sz="2000" dirty="0" smtClean="0"/>
          </a:p>
          <a:p>
            <a:r>
              <a:rPr lang="en-GB" sz="2000" dirty="0" smtClean="0"/>
              <a:t>To calculate the ‘</a:t>
            </a:r>
            <a:r>
              <a:rPr lang="en-GB" sz="2000" b="1" dirty="0" smtClean="0"/>
              <a:t>breakpoints</a:t>
            </a:r>
            <a:r>
              <a:rPr lang="en-GB" sz="2000" dirty="0" smtClean="0"/>
              <a:t>’ in transmission - in terms of what proportion should be treated and how often to eliminate transmission.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6826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00808" y="116632"/>
            <a:ext cx="8229600" cy="8823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b="1" i="1" dirty="0" smtClean="0">
                <a:ea typeface="MS PGothic" pitchFamily="34" charset="-128"/>
              </a:rPr>
              <a:t>Empirical epidemiological studies of STH</a:t>
            </a:r>
            <a:br>
              <a:rPr lang="en-GB" sz="3200" b="1" i="1" dirty="0" smtClean="0">
                <a:ea typeface="MS PGothic" pitchFamily="34" charset="-128"/>
              </a:rPr>
            </a:br>
            <a:r>
              <a:rPr lang="en-GB" sz="3200" b="1" i="1" dirty="0" smtClean="0">
                <a:ea typeface="MS PGothic" pitchFamily="34" charset="-128"/>
              </a:rPr>
              <a:t>- herd effects on untreated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991120"/>
              </p:ext>
            </p:extLst>
          </p:nvPr>
        </p:nvGraphicFramePr>
        <p:xfrm>
          <a:off x="1" y="1196752"/>
          <a:ext cx="9036498" cy="451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818"/>
                <a:gridCol w="1108542"/>
                <a:gridCol w="1142455"/>
                <a:gridCol w="1234245"/>
                <a:gridCol w="779933"/>
                <a:gridCol w="790135"/>
                <a:gridCol w="821282"/>
                <a:gridCol w="1697088"/>
              </a:tblGrid>
              <a:tr h="9652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Reference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Main target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Country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Drug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Interval</a:t>
                      </a:r>
                      <a:endParaRPr lang="en-GB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Rounds</a:t>
                      </a:r>
                      <a:endParaRPr lang="en-GB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Age group targeted (</a:t>
                      </a:r>
                      <a:r>
                        <a:rPr lang="en-GB" sz="1400" dirty="0" err="1" smtClean="0"/>
                        <a:t>yrs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Impact on untreated</a:t>
                      </a:r>
                      <a:endParaRPr lang="en-GB" sz="1600" dirty="0"/>
                    </a:p>
                  </a:txBody>
                  <a:tcPr marT="45721" marB="45721"/>
                </a:tc>
              </a:tr>
              <a:tr h="107058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Asaolu</a:t>
                      </a:r>
                      <a:r>
                        <a:rPr lang="en-GB" sz="1600" baseline="0" dirty="0" smtClean="0"/>
                        <a:t> et al (1991) Parasitology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Ascaris</a:t>
                      </a:r>
                      <a:r>
                        <a:rPr lang="en-GB" sz="1600" i="1" dirty="0" smtClean="0"/>
                        <a:t>, </a:t>
                      </a:r>
                      <a:r>
                        <a:rPr lang="en-GB" sz="1600" i="1" dirty="0" err="1" smtClean="0"/>
                        <a:t>Trichuris</a:t>
                      </a:r>
                      <a:r>
                        <a:rPr lang="en-GB" sz="1600" i="1" dirty="0" smtClean="0"/>
                        <a:t>,</a:t>
                      </a:r>
                      <a:r>
                        <a:rPr lang="en-GB" sz="1600" i="1" baseline="0" dirty="0" smtClean="0"/>
                        <a:t> Hookworm</a:t>
                      </a:r>
                      <a:endParaRPr lang="en-GB" sz="1600" i="1" dirty="0" smtClean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Nigeria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levamisole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</a:rPr>
                        <a:t>mths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 (1yr)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2-15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Intensity,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i="1" baseline="0" dirty="0" err="1" smtClean="0"/>
                        <a:t>Ascaris</a:t>
                      </a:r>
                      <a:r>
                        <a:rPr lang="en-GB" sz="1600" baseline="0" dirty="0" smtClean="0"/>
                        <a:t> only</a:t>
                      </a:r>
                      <a:endParaRPr lang="en-GB" sz="1600" dirty="0"/>
                    </a:p>
                  </a:txBody>
                  <a:tcPr marT="45721" marB="45721"/>
                </a:tc>
              </a:tr>
              <a:tr h="825876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Thein-Hliang</a:t>
                      </a:r>
                      <a:r>
                        <a:rPr lang="en-GB" sz="1600" dirty="0" smtClean="0"/>
                        <a:t> et al (1990) WHO Bulletin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Ascaris</a:t>
                      </a:r>
                      <a:endParaRPr lang="en-GB" sz="1600" i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Myanmar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levamisole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6 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</a:rPr>
                        <a:t>mths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2-4 </a:t>
                      </a:r>
                    </a:p>
                    <a:p>
                      <a:r>
                        <a:rPr lang="en-GB" sz="1600" dirty="0" smtClean="0"/>
                        <a:t>(1-2yr)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1-19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1-14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5-19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Intensity and prevalence</a:t>
                      </a:r>
                      <a:endParaRPr lang="en-GB" sz="1600" dirty="0"/>
                    </a:p>
                  </a:txBody>
                  <a:tcPr marT="45721" marB="45721"/>
                </a:tc>
              </a:tr>
              <a:tr h="825876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Thein-Hliang</a:t>
                      </a:r>
                      <a:r>
                        <a:rPr lang="en-GB" sz="1600" baseline="0" dirty="0" smtClean="0"/>
                        <a:t> et al (1991) Trans RSTMH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Ascaris</a:t>
                      </a:r>
                      <a:endParaRPr lang="en-GB" sz="1600" i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Myanmar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levamisole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 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</a:rPr>
                        <a:t>mths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 </a:t>
                      </a:r>
                    </a:p>
                    <a:p>
                      <a:r>
                        <a:rPr lang="en-GB" sz="1600" dirty="0" smtClean="0"/>
                        <a:t>(1 </a:t>
                      </a:r>
                      <a:r>
                        <a:rPr lang="en-GB" sz="1600" dirty="0" err="1" smtClean="0"/>
                        <a:t>yr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&lt;15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2--12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Intensity and prevalence</a:t>
                      </a:r>
                      <a:endParaRPr lang="en-GB" sz="1600" dirty="0"/>
                    </a:p>
                  </a:txBody>
                  <a:tcPr marT="45721" marB="45721"/>
                </a:tc>
              </a:tr>
              <a:tr h="82587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Bundy et al (1990) Trans RSTMH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Trichuris</a:t>
                      </a:r>
                      <a:endParaRPr lang="en-GB" sz="1600" i="1" dirty="0" smtClean="0"/>
                    </a:p>
                    <a:p>
                      <a:r>
                        <a:rPr lang="en-GB" sz="1600" i="1" dirty="0" err="1" smtClean="0"/>
                        <a:t>Ascaris</a:t>
                      </a:r>
                      <a:endParaRPr lang="en-GB" sz="1600" i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Monserrat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albendazole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4 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</a:rPr>
                        <a:t>mths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2, 4 </a:t>
                      </a:r>
                    </a:p>
                    <a:p>
                      <a:r>
                        <a:rPr lang="en-GB" sz="1600" dirty="0" smtClean="0"/>
                        <a:t>(8, 16 </a:t>
                      </a:r>
                      <a:r>
                        <a:rPr lang="en-GB" sz="1600" dirty="0" err="1" smtClean="0"/>
                        <a:t>mths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2-15 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Intensity and prevalence</a:t>
                      </a:r>
                      <a:endParaRPr lang="en-GB" sz="1600" dirty="0"/>
                    </a:p>
                  </a:txBody>
                  <a:tcPr marT="45721" marB="45721"/>
                </a:tc>
              </a:tr>
            </a:tbl>
          </a:graphicData>
        </a:graphic>
      </p:graphicFrame>
      <p:sp>
        <p:nvSpPr>
          <p:cNvPr id="20539" name="TextBox 3"/>
          <p:cNvSpPr txBox="1">
            <a:spLocks noChangeArrowheads="1"/>
          </p:cNvSpPr>
          <p:nvPr/>
        </p:nvSpPr>
        <p:spPr bwMode="auto">
          <a:xfrm>
            <a:off x="384822" y="6081713"/>
            <a:ext cx="835286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sz="1600" b="1" u="sng" dirty="0">
                <a:latin typeface="+mn-lt"/>
              </a:rPr>
              <a:t>F</a:t>
            </a:r>
            <a:r>
              <a:rPr lang="en-GB" sz="1600" b="1" u="sng" dirty="0" smtClean="0">
                <a:latin typeface="+mn-lt"/>
              </a:rPr>
              <a:t>ramework needed for </a:t>
            </a:r>
            <a:r>
              <a:rPr lang="en-GB" sz="1600" b="1" u="sng" dirty="0">
                <a:latin typeface="+mn-lt"/>
              </a:rPr>
              <a:t>thinking </a:t>
            </a:r>
            <a:r>
              <a:rPr lang="en-GB" sz="1600" b="1" u="sng" dirty="0" smtClean="0">
                <a:latin typeface="+mn-lt"/>
              </a:rPr>
              <a:t>quantitatively about </a:t>
            </a:r>
            <a:r>
              <a:rPr lang="en-GB" sz="1600" b="1" u="sng" dirty="0">
                <a:latin typeface="+mn-lt"/>
              </a:rPr>
              <a:t>the impact of </a:t>
            </a:r>
            <a:r>
              <a:rPr lang="en-GB" sz="1600" b="1" u="sng" dirty="0" smtClean="0">
                <a:latin typeface="+mn-lt"/>
              </a:rPr>
              <a:t>treating </a:t>
            </a:r>
            <a:r>
              <a:rPr lang="en-GB" sz="1600" b="1" u="sng" dirty="0">
                <a:latin typeface="+mn-lt"/>
              </a:rPr>
              <a:t>5-14 year </a:t>
            </a:r>
            <a:r>
              <a:rPr lang="en-GB" sz="1600" b="1" u="sng" dirty="0" smtClean="0">
                <a:latin typeface="+mn-lt"/>
              </a:rPr>
              <a:t>olds (SAC),</a:t>
            </a:r>
          </a:p>
          <a:p>
            <a:pPr algn="ctr"/>
            <a:r>
              <a:rPr lang="en-GB" sz="1600" b="1" u="sng" dirty="0" smtClean="0">
                <a:latin typeface="+mn-lt"/>
              </a:rPr>
              <a:t>2-4 year olds (Pre-SAC) and 15+ year olds (Adults) – or any combinations of these groupings </a:t>
            </a:r>
            <a:endParaRPr lang="en-GB" sz="1600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374"/>
            <a:ext cx="4464621" cy="324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00102" y="116632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i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Herd </a:t>
            </a:r>
            <a:r>
              <a:rPr lang="en-GB" sz="3600" b="1" i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effects?</a:t>
            </a:r>
            <a:endParaRPr lang="en-GB" sz="3600" b="1" i="1" kern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395536" y="980728"/>
            <a:ext cx="78892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Individuals in a community are interconnected by exposure </a:t>
            </a:r>
          </a:p>
          <a:p>
            <a:pPr algn="ctr">
              <a:defRPr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to a common pool of infective stages such that treatment of </a:t>
            </a:r>
          </a:p>
          <a:p>
            <a:pPr algn="ctr">
              <a:defRPr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one group may affect others</a:t>
            </a:r>
          </a:p>
        </p:txBody>
      </p:sp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5782450" y="5949280"/>
            <a:ext cx="27400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Data from S. </a:t>
            </a:r>
            <a:r>
              <a:rPr lang="en-GB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Asaolu</a:t>
            </a:r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et al, Parasitology, 1991</a:t>
            </a:r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250825" y="2565400"/>
            <a:ext cx="41767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Children treated 4X over a year</a:t>
            </a:r>
          </a:p>
          <a:p>
            <a:pPr>
              <a:buFont typeface="Arial" charset="0"/>
              <a:buChar char="•"/>
              <a:defRPr/>
            </a:pPr>
            <a:endParaRPr lang="en-GB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>
              <a:buFont typeface="Arial" charset="0"/>
              <a:buChar char="•"/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Clear indication that untreated </a:t>
            </a:r>
          </a:p>
          <a:p>
            <a:pPr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 adults have benefited. </a:t>
            </a:r>
          </a:p>
          <a:p>
            <a:pPr>
              <a:defRPr/>
            </a:pPr>
            <a:endParaRPr lang="en-GB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>
              <a:buFont typeface="Arial" charset="0"/>
              <a:buChar char="•"/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Such effects could play an </a:t>
            </a:r>
          </a:p>
          <a:p>
            <a:pPr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important role in designing </a:t>
            </a:r>
          </a:p>
          <a:p>
            <a:pPr>
              <a:defRPr/>
            </a:pP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treatment strategies. </a:t>
            </a:r>
          </a:p>
        </p:txBody>
      </p:sp>
    </p:spTree>
    <p:extLst>
      <p:ext uri="{BB962C8B-B14F-4D97-AF65-F5344CB8AC3E}">
        <p14:creationId xmlns:p14="http://schemas.microsoft.com/office/powerpoint/2010/main" val="38384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600" b="1" i="1" dirty="0" smtClean="0">
                <a:ea typeface="ＭＳ Ｐゴシック" pitchFamily="34" charset="-128"/>
              </a:rPr>
              <a:t>How many worms are exposed to treatment?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ea typeface="MS PGothic" pitchFamily="34" charset="-128"/>
              </a:rPr>
              <a:t>Demography</a:t>
            </a:r>
          </a:p>
          <a:p>
            <a:pPr lvl="1" eaLnBrk="1" hangingPunct="1"/>
            <a:r>
              <a:rPr lang="en-GB" dirty="0" smtClean="0">
                <a:ea typeface="MS PGothic" pitchFamily="34" charset="-128"/>
              </a:rPr>
              <a:t>What proportion of population are school-aged?</a:t>
            </a:r>
          </a:p>
          <a:p>
            <a:pPr eaLnBrk="1" hangingPunct="1"/>
            <a:r>
              <a:rPr lang="en-GB" b="1" dirty="0" smtClean="0">
                <a:ea typeface="MS PGothic" pitchFamily="34" charset="-128"/>
              </a:rPr>
              <a:t>Behaviour</a:t>
            </a:r>
          </a:p>
          <a:p>
            <a:pPr lvl="1" eaLnBrk="1" hangingPunct="1"/>
            <a:r>
              <a:rPr lang="en-GB" dirty="0" smtClean="0">
                <a:ea typeface="MS PGothic" pitchFamily="34" charset="-128"/>
              </a:rPr>
              <a:t>What proportion of children attend school?</a:t>
            </a:r>
          </a:p>
          <a:p>
            <a:pPr eaLnBrk="1" hangingPunct="1"/>
            <a:r>
              <a:rPr lang="en-GB" b="1" dirty="0" smtClean="0">
                <a:ea typeface="MS PGothic" pitchFamily="34" charset="-128"/>
              </a:rPr>
              <a:t>Epidemiology</a:t>
            </a:r>
          </a:p>
          <a:p>
            <a:pPr lvl="1" eaLnBrk="1" hangingPunct="1"/>
            <a:r>
              <a:rPr lang="en-GB" dirty="0" smtClean="0">
                <a:ea typeface="MS PGothic" pitchFamily="34" charset="-128"/>
              </a:rPr>
              <a:t>What is the load of worms in children?</a:t>
            </a:r>
          </a:p>
        </p:txBody>
      </p:sp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1008063" y="6470650"/>
            <a:ext cx="8135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Anderson, Truscott, </a:t>
            </a:r>
            <a:r>
              <a:rPr lang="en-GB" sz="1800" dirty="0" err="1" smtClean="0">
                <a:solidFill>
                  <a:schemeClr val="bg1">
                    <a:lumMod val="50000"/>
                  </a:schemeClr>
                </a:solidFill>
              </a:rPr>
              <a:t>Pullan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dirty="0" err="1" smtClean="0">
                <a:solidFill>
                  <a:schemeClr val="bg1">
                    <a:lumMod val="50000"/>
                  </a:schemeClr>
                </a:solidFill>
              </a:rPr>
              <a:t>Brooker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, Hollingsworth </a:t>
            </a:r>
            <a:r>
              <a:rPr lang="en-GB" sz="1800" dirty="0" err="1" smtClean="0">
                <a:solidFill>
                  <a:schemeClr val="bg1">
                    <a:lumMod val="50000"/>
                  </a:schemeClr>
                </a:solidFill>
              </a:rPr>
              <a:t>PLoS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 NTDs (2013) 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in press</a:t>
            </a:r>
          </a:p>
        </p:txBody>
      </p:sp>
    </p:spTree>
    <p:extLst>
      <p:ext uri="{BB962C8B-B14F-4D97-AF65-F5344CB8AC3E}">
        <p14:creationId xmlns:p14="http://schemas.microsoft.com/office/powerpoint/2010/main" val="10371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GB" sz="3600" b="1" i="1" dirty="0" err="1" smtClean="0">
                <a:ea typeface="MS PGothic" pitchFamily="34" charset="-128"/>
              </a:rPr>
              <a:t>Ascaris</a:t>
            </a:r>
            <a:endParaRPr lang="en-GB" sz="3600" b="1" i="1" dirty="0" smtClean="0">
              <a:ea typeface="MS PGothic" pitchFamily="34" charset="-128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314325" y="1409700"/>
            <a:ext cx="3465513" cy="497205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 smtClean="0">
                <a:ea typeface="MS PGothic" pitchFamily="34" charset="-128"/>
              </a:rPr>
              <a:t>High worm burdens in children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6632"/>
            <a:ext cx="4970462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6181201"/>
            <a:ext cx="37497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Anderson et al </a:t>
            </a:r>
            <a:r>
              <a:rPr lang="en-GB" sz="1800" dirty="0" err="1" smtClean="0">
                <a:solidFill>
                  <a:schemeClr val="bg1">
                    <a:lumMod val="50000"/>
                  </a:schemeClr>
                </a:solidFill>
              </a:rPr>
              <a:t>PLoS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 NTDs (2013) </a:t>
            </a: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26611" y="4509120"/>
            <a:ext cx="2592388" cy="576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940425" y="1053306"/>
            <a:ext cx="2592388" cy="576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18%</a:t>
            </a:r>
          </a:p>
        </p:txBody>
      </p:sp>
    </p:spTree>
    <p:extLst>
      <p:ext uri="{BB962C8B-B14F-4D97-AF65-F5344CB8AC3E}">
        <p14:creationId xmlns:p14="http://schemas.microsoft.com/office/powerpoint/2010/main" val="353662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GB" sz="3200" b="1" i="1" dirty="0" smtClean="0">
                <a:ea typeface="MS PGothic" pitchFamily="34" charset="-128"/>
              </a:rPr>
              <a:t>Hookworm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14325" y="1409700"/>
            <a:ext cx="3105150" cy="482758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smtClean="0">
                <a:ea typeface="MS PGothic" pitchFamily="34" charset="-128"/>
              </a:rPr>
              <a:t>Lower burden in children</a:t>
            </a: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0"/>
            <a:ext cx="4762500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51520" y="6128306"/>
            <a:ext cx="37497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Anderson et al </a:t>
            </a:r>
            <a:r>
              <a:rPr lang="en-GB" sz="1800" dirty="0" err="1" smtClean="0">
                <a:solidFill>
                  <a:schemeClr val="bg1">
                    <a:lumMod val="50000"/>
                  </a:schemeClr>
                </a:solidFill>
              </a:rPr>
              <a:t>PLoS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 NTDs (2013) </a:t>
            </a: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87169" y="4077072"/>
            <a:ext cx="2592388" cy="574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651500" y="836712"/>
            <a:ext cx="2592388" cy="576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31%</a:t>
            </a:r>
          </a:p>
        </p:txBody>
      </p:sp>
    </p:spTree>
    <p:extLst>
      <p:ext uri="{BB962C8B-B14F-4D97-AF65-F5344CB8AC3E}">
        <p14:creationId xmlns:p14="http://schemas.microsoft.com/office/powerpoint/2010/main" val="15529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i="1" dirty="0" smtClean="0"/>
              <a:t>School attendance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4213" y="1268413"/>
            <a:ext cx="8229600" cy="11858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sz="2400" smtClean="0"/>
              <a:t>Enrolment varies by country, by age and by region</a:t>
            </a:r>
          </a:p>
          <a:p>
            <a:pPr eaLnBrk="1" hangingPunct="1"/>
            <a:r>
              <a:rPr lang="en-GB" sz="2400" smtClean="0"/>
              <a:t>Attendance at deworming days may be higher than ordinary school days.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50" y="2564904"/>
          <a:ext cx="9000000" cy="4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24525" y="6423025"/>
            <a:ext cx="23129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Source: UNICEF</a:t>
            </a:r>
          </a:p>
        </p:txBody>
      </p:sp>
    </p:spTree>
    <p:extLst>
      <p:ext uri="{BB962C8B-B14F-4D97-AF65-F5344CB8AC3E}">
        <p14:creationId xmlns:p14="http://schemas.microsoft.com/office/powerpoint/2010/main" val="33537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2000" b="1" u="sng" dirty="0" err="1" smtClean="0"/>
              <a:t>Ascaris</a:t>
            </a:r>
            <a:r>
              <a:rPr lang="en-GB" sz="2000" b="1" dirty="0" smtClean="0"/>
              <a:t> – fractions of three age groupings (pre-SAC, SAC &amp; Adults) </a:t>
            </a:r>
            <a:br>
              <a:rPr lang="en-GB" sz="2000" b="1" dirty="0" smtClean="0"/>
            </a:br>
            <a:r>
              <a:rPr lang="en-GB" sz="2000" b="1" dirty="0" smtClean="0"/>
              <a:t>who must be treated effectively to eliminate transmission. The elements in the Table record the fractions who must be effectively treated for School Aged Children (SAC).</a:t>
            </a:r>
            <a:br>
              <a:rPr lang="en-GB" sz="2000" b="1" dirty="0" smtClean="0"/>
            </a:b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GB" sz="1600" b="1" dirty="0" smtClean="0">
                <a:solidFill>
                  <a:srgbClr val="FF0000"/>
                </a:solidFill>
              </a:rPr>
              <a:t>yearly treatment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, R</a:t>
            </a:r>
            <a:r>
              <a:rPr lang="en-GB" sz="1600" b="1" baseline="-25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=3,k=0.6,L=1,Beta=Rho=1,1,0.5]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683568" y="2132856"/>
          <a:ext cx="8085584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784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0.30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0.60</a:t>
                      </a:r>
                    </a:p>
                  </a:txBody>
                  <a:tcPr marL="7620" marR="7620" marT="762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0.30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0.51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0.60</a:t>
                      </a:r>
                    </a:p>
                  </a:txBody>
                  <a:tcPr marL="7620" marR="7620" marT="762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7620" marR="7620" marT="7620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0.30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0.43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1772816"/>
            <a:ext cx="748589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chemeClr val="accent1">
                    <a:lumMod val="50000"/>
                  </a:schemeClr>
                </a:solidFill>
              </a:rPr>
              <a:t>Proportion of Pre-School Aged Children (2-4 years of Age) effectively treated</a:t>
            </a:r>
            <a:endParaRPr lang="en-GB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1830267" y="4008233"/>
            <a:ext cx="450213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accent1">
                    <a:lumMod val="50000"/>
                  </a:schemeClr>
                </a:solidFill>
              </a:rPr>
              <a:t>Proportion of Adults (15 + years of age) effectively treated</a:t>
            </a:r>
            <a:endParaRPr lang="en-GB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026"/>
            <a:ext cx="8229600" cy="611662"/>
          </a:xfrm>
        </p:spPr>
        <p:txBody>
          <a:bodyPr>
            <a:normAutofit/>
          </a:bodyPr>
          <a:lstStyle/>
          <a:p>
            <a:r>
              <a:rPr lang="en-GB" sz="1800" b="1" i="1" u="sng" dirty="0" smtClean="0"/>
              <a:t>Fig 4 </a:t>
            </a:r>
            <a:r>
              <a:rPr lang="en-GB" sz="1800" b="1" i="1" dirty="0" smtClean="0"/>
              <a:t>Impact of repeated treatment over time –</a:t>
            </a:r>
            <a:r>
              <a:rPr lang="en-GB" sz="1800" b="1" i="1" dirty="0" err="1" smtClean="0"/>
              <a:t>Ascaris</a:t>
            </a:r>
            <a:r>
              <a:rPr lang="en-GB" sz="1800" b="1" i="1" dirty="0" smtClean="0"/>
              <a:t> &amp; Hookworm</a:t>
            </a:r>
            <a:endParaRPr lang="en-GB" sz="1800" b="1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24335" y="476714"/>
            <a:ext cx="8512734" cy="6381285"/>
            <a:chOff x="124335" y="476714"/>
            <a:chExt cx="8512734" cy="6381285"/>
          </a:xfrm>
        </p:grpSpPr>
        <p:grpSp>
          <p:nvGrpSpPr>
            <p:cNvPr id="9" name="Group 8"/>
            <p:cNvGrpSpPr/>
            <p:nvPr/>
          </p:nvGrpSpPr>
          <p:grpSpPr>
            <a:xfrm>
              <a:off x="124335" y="4797152"/>
              <a:ext cx="8482816" cy="2060847"/>
              <a:chOff x="124335" y="4797152"/>
              <a:chExt cx="8482816" cy="2060847"/>
            </a:xfrm>
          </p:grpSpPr>
          <p:pic>
            <p:nvPicPr>
              <p:cNvPr id="2069" name="Picture 2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335" y="4797152"/>
                <a:ext cx="2575455" cy="206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0" name="Picture 2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5310" y="4797152"/>
                <a:ext cx="2576809" cy="206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1" name="Picture 2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2159" y="4797152"/>
                <a:ext cx="2594992" cy="206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24335" y="2636909"/>
              <a:ext cx="8482816" cy="2160243"/>
              <a:chOff x="124335" y="2636909"/>
              <a:chExt cx="8482816" cy="2340111"/>
            </a:xfrm>
          </p:grpSpPr>
          <p:pic>
            <p:nvPicPr>
              <p:cNvPr id="2075" name="Picture 2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6075" y="2636911"/>
                <a:ext cx="2601076" cy="2160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6" name="Picture 2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5310" y="2636910"/>
                <a:ext cx="2576809" cy="2304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7" name="Picture 2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335" y="2636909"/>
                <a:ext cx="2575455" cy="2340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124335" y="476714"/>
              <a:ext cx="8512734" cy="2179945"/>
              <a:chOff x="124335" y="476714"/>
              <a:chExt cx="8512734" cy="2304472"/>
            </a:xfrm>
          </p:grpSpPr>
          <p:pic>
            <p:nvPicPr>
              <p:cNvPr id="2072" name="Picture 24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6074" y="476715"/>
                <a:ext cx="2630995" cy="2304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3" name="Picture 2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8225" y="476715"/>
                <a:ext cx="2513893" cy="2304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4" name="Picture 26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335" y="476714"/>
                <a:ext cx="2575455" cy="2304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" name="TextBox 11"/>
          <p:cNvSpPr txBox="1"/>
          <p:nvPr/>
        </p:nvSpPr>
        <p:spPr>
          <a:xfrm>
            <a:off x="1115616" y="44444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(a)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067944" y="444448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(b)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169590" y="4765343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(h)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107600" y="4764253"/>
            <a:ext cx="379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(g)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7085707" y="2564904"/>
            <a:ext cx="350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(f)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227849" y="261568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(e)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107600" y="2564904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(d)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100997" y="437726"/>
            <a:ext cx="369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(c)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7127447" y="4761653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</a:t>
            </a:r>
            <a:r>
              <a:rPr lang="en-GB" sz="1400" dirty="0" err="1" smtClean="0"/>
              <a:t>i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082483" y="83671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GB" b="1" baseline="-25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=2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4914" y="83671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GB" b="1" baseline="-25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=3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49326" y="83671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GB" b="1" baseline="-25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=5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2704" y="1382020"/>
            <a:ext cx="1294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Yearly - </a:t>
            </a:r>
            <a:r>
              <a:rPr lang="en-GB" sz="1400" b="1" dirty="0" err="1" smtClean="0">
                <a:solidFill>
                  <a:srgbClr val="7030A0"/>
                </a:solidFill>
              </a:rPr>
              <a:t>Ascaris</a:t>
            </a:r>
            <a:endParaRPr lang="en-GB" sz="1400" b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0650" y="3449344"/>
            <a:ext cx="1600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6 monthly - </a:t>
            </a:r>
            <a:r>
              <a:rPr lang="en-GB" sz="1400" b="1" dirty="0" err="1" smtClean="0">
                <a:solidFill>
                  <a:srgbClr val="7030A0"/>
                </a:solidFill>
              </a:rPr>
              <a:t>Ascaris</a:t>
            </a:r>
            <a:endParaRPr lang="en-GB" sz="14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6175" y="5517232"/>
            <a:ext cx="1582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Yearly - hookworm</a:t>
            </a:r>
            <a:endParaRPr lang="en-GB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i="1" dirty="0" smtClean="0"/>
              <a:t>LF (</a:t>
            </a:r>
            <a:r>
              <a:rPr lang="en-GB" sz="3200" b="1" i="1" dirty="0" err="1" smtClean="0"/>
              <a:t>Wuchereria</a:t>
            </a:r>
            <a:r>
              <a:rPr lang="en-GB" sz="3200" b="1" i="1" dirty="0" smtClean="0"/>
              <a:t>) – R</a:t>
            </a:r>
            <a:r>
              <a:rPr lang="en-GB" sz="3200" b="1" i="1" baseline="-25000" dirty="0" smtClean="0"/>
              <a:t>0</a:t>
            </a:r>
            <a:r>
              <a:rPr lang="en-GB" sz="3200" b="1" i="1" dirty="0" smtClean="0"/>
              <a:t>=2, Life expectancy =10 years</a:t>
            </a:r>
            <a:br>
              <a:rPr lang="en-GB" sz="3200" b="1" i="1" dirty="0" smtClean="0"/>
            </a:br>
            <a:r>
              <a:rPr lang="en-GB" sz="1800" b="1" i="1" dirty="0" smtClean="0"/>
              <a:t>(60% YEARLY coverage of all bar infants)</a:t>
            </a:r>
            <a:endParaRPr lang="en-GB" sz="1800" b="1" i="1" dirty="0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632848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61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975" y="54868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i="1" dirty="0" smtClean="0"/>
              <a:t>Heterogeneities in exposure to infective stages</a:t>
            </a:r>
            <a:endParaRPr lang="en-GB" sz="3600" b="1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3384376" cy="2286000"/>
          </a:xfr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3384376" cy="22873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228184" y="6424921"/>
            <a:ext cx="2885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E9914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Anderson et al </a:t>
            </a:r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PLoS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NTDs (2013) </a:t>
            </a:r>
            <a:endParaRPr lang="en-GB" sz="14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1700808"/>
            <a:ext cx="194421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/>
              <a:t>Two separate groups contributing equally to same infected pool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dirty="0"/>
              <a:t>Treated group (30%) see much larger effect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dirty="0"/>
              <a:t>Untreated group very little impact 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9" t="16924" r="42888" b="50134"/>
          <a:stretch/>
        </p:blipFill>
        <p:spPr bwMode="auto">
          <a:xfrm>
            <a:off x="4572000" y="1700808"/>
            <a:ext cx="2077647" cy="477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0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71450" y="500063"/>
            <a:ext cx="89725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altLang="en-US" sz="2800" b="1" i="1">
                <a:latin typeface="Calibri" pitchFamily="34" charset="0"/>
                <a:ea typeface="Calibri" pitchFamily="34" charset="0"/>
                <a:cs typeface="Calibri" pitchFamily="34" charset="0"/>
              </a:rPr>
              <a:t>Countries requiring preventive chemotherapy interventions for LF, STH, SCH and ONCHO</a:t>
            </a:r>
            <a:endParaRPr lang="en-US" altLang="en-US" sz="2800" b="1" i="1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7651" name="Picture 3" descr="World2006_distribution_plus_Onch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643063"/>
            <a:ext cx="8980488" cy="454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885113" y="5805488"/>
            <a:ext cx="1111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altLang="en-US" sz="1400">
                <a:latin typeface="Arial" charset="0"/>
                <a:cs typeface="Arial" charset="0"/>
              </a:rPr>
              <a:t>WHO, 2008</a:t>
            </a:r>
            <a:endParaRPr lang="en-US" altLang="en-US" sz="1400">
              <a:latin typeface="Arial" charset="0"/>
              <a:cs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206750" y="5105400"/>
            <a:ext cx="18415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i="1" dirty="0" smtClean="0"/>
              <a:t>Conclusions (1)</a:t>
            </a:r>
            <a:endParaRPr lang="en-GB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Only treating Pre-SAC and or SAC will have limited impact in medium and high transmission settings – especially true for hookworm - </a:t>
            </a:r>
            <a:r>
              <a:rPr lang="en-GB" b="1" dirty="0" smtClean="0"/>
              <a:t>but all treatment still very good for the health of children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Treatment must be continued for some time (10+ years) to cross breakpoints – if stopped before that – will bounce back to pre-control levels (e.g. LF issue where treatment intensity declining in some areas).</a:t>
            </a:r>
          </a:p>
          <a:p>
            <a:endParaRPr lang="en-GB" dirty="0" smtClean="0"/>
          </a:p>
          <a:p>
            <a:r>
              <a:rPr lang="en-GB" dirty="0" smtClean="0"/>
              <a:t>Tables can be constructed for any given transmission setting to work out how many in each age grouping to treat and at what interval.</a:t>
            </a:r>
          </a:p>
          <a:p>
            <a:endParaRPr lang="en-GB" dirty="0" smtClean="0"/>
          </a:p>
          <a:p>
            <a:r>
              <a:rPr lang="en-GB" dirty="0" smtClean="0"/>
              <a:t>This work which is primarily orientated to STH can be extended to </a:t>
            </a:r>
            <a:r>
              <a:rPr lang="en-GB" dirty="0" err="1" smtClean="0"/>
              <a:t>Schistosomes</a:t>
            </a:r>
            <a:r>
              <a:rPr lang="en-GB" dirty="0" smtClean="0"/>
              <a:t>, LF and </a:t>
            </a:r>
            <a:r>
              <a:rPr lang="en-GB" dirty="0" err="1" smtClean="0"/>
              <a:t>Oncho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92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3284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i="1" dirty="0" smtClean="0"/>
              <a:t>The End</a:t>
            </a:r>
            <a:br>
              <a:rPr lang="en-GB" b="1" i="1" dirty="0" smtClean="0"/>
            </a:br>
            <a:r>
              <a:rPr lang="en-GB" b="1" i="1" dirty="0" smtClean="0"/>
              <a:t/>
            </a:r>
            <a:br>
              <a:rPr lang="en-GB" b="1" i="1" dirty="0" smtClean="0"/>
            </a:br>
            <a:r>
              <a:rPr lang="en-GB" b="1" i="1" dirty="0" smtClean="0"/>
              <a:t/>
            </a:r>
            <a:br>
              <a:rPr lang="en-GB" b="1" i="1" dirty="0" smtClean="0"/>
            </a:br>
            <a:r>
              <a:rPr lang="en-GB" sz="2700" b="1" i="1" dirty="0" smtClean="0">
                <a:solidFill>
                  <a:schemeClr val="accent1">
                    <a:lumMod val="75000"/>
                  </a:schemeClr>
                </a:solidFill>
              </a:rPr>
              <a:t>Joint work with Deirdre Hollingsworth and James Truscott</a:t>
            </a:r>
            <a:endParaRPr lang="en-GB" sz="27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500063"/>
            <a:ext cx="441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en-US" b="1" i="1">
                <a:latin typeface="Calibri" pitchFamily="34" charset="0"/>
                <a:ea typeface="Calibri" pitchFamily="34" charset="0"/>
                <a:cs typeface="Calibri" pitchFamily="34" charset="0"/>
              </a:rPr>
              <a:t>Worms lead to </a:t>
            </a:r>
          </a:p>
          <a:p>
            <a:pPr algn="ctr" eaLnBrk="1" hangingPunct="1"/>
            <a:r>
              <a:rPr lang="en-US" altLang="en-US" b="1" i="1">
                <a:latin typeface="Calibri" pitchFamily="34" charset="0"/>
                <a:ea typeface="Calibri" pitchFamily="34" charset="0"/>
                <a:cs typeface="Calibri" pitchFamily="34" charset="0"/>
              </a:rPr>
              <a:t>stunting and decreased school performance in children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25" y="785813"/>
            <a:ext cx="4994275" cy="55006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9700" name="Picture 19" descr="Kempner pics 0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2514600" cy="4229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08175" y="2636838"/>
            <a:ext cx="647700" cy="215900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05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2800" b="1" i="1" dirty="0" smtClean="0"/>
              <a:t>Functional relationship between morbidity score and </a:t>
            </a:r>
            <a:r>
              <a:rPr lang="en-GB" sz="2800" b="1" i="1" dirty="0"/>
              <a:t>w</a:t>
            </a:r>
            <a:r>
              <a:rPr lang="en-GB" sz="2800" b="1" i="1" dirty="0" smtClean="0"/>
              <a:t>orm burden (N-13055) – </a:t>
            </a:r>
            <a:r>
              <a:rPr lang="en-GB" sz="2800" b="1" i="1" u="sng" dirty="0" smtClean="0"/>
              <a:t>Hookworm (Meta analysis - Brooker at al, 2008)</a:t>
            </a:r>
            <a:endParaRPr lang="en-GB" sz="2800" b="1" i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119383"/>
              </p:ext>
            </p:extLst>
          </p:nvPr>
        </p:nvGraphicFramePr>
        <p:xfrm>
          <a:off x="1276286" y="1600200"/>
          <a:ext cx="7410513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6256470"/>
            <a:ext cx="2698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Eggs per gram (</a:t>
            </a:r>
            <a:r>
              <a:rPr lang="en-GB" sz="2400" b="1" dirty="0" err="1" smtClean="0"/>
              <a:t>epg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412411" y="3430848"/>
            <a:ext cx="2638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</a:t>
            </a:r>
            <a:r>
              <a:rPr lang="en-GB" sz="2400" b="1" dirty="0" smtClean="0"/>
              <a:t>aemoglobin score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5476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70556" y="61308"/>
            <a:ext cx="680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Coverage of preventive STH chemotherapy in </a:t>
            </a:r>
            <a:b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</a:b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preschool-age children (Pre-SAC)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and school-age </a:t>
            </a:r>
            <a:b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</a:b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children (SAC), </a:t>
            </a:r>
            <a:r>
              <a:rPr lang="en-GB" sz="2400" b="1" i="1" dirty="0" smtClean="0">
                <a:latin typeface="Calibri" pitchFamily="34" charset="0"/>
                <a:ea typeface="Times New Roman" pitchFamily="18" charset="0"/>
                <a:cs typeface="MinionPro-Regular"/>
              </a:rPr>
              <a:t>A</a:t>
            </a: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ll Countries </a:t>
            </a:r>
            <a:r>
              <a:rPr lang="en-GB" sz="2400" b="1" i="1" dirty="0" smtClean="0">
                <a:latin typeface="Calibri" pitchFamily="34" charset="0"/>
                <a:ea typeface="Times New Roman" pitchFamily="18" charset="0"/>
                <a:cs typeface="MinionPro-Regular"/>
              </a:rPr>
              <a:t>&amp; </a:t>
            </a: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WHO African Region, </a:t>
            </a:r>
            <a:b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</a:b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inionPro-Regular"/>
              </a:rPr>
              <a:t>by year, 2003–2011 (WHO, 2013).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u="sng" dirty="0" smtClean="0">
                <a:solidFill>
                  <a:schemeClr val="accent1">
                    <a:lumMod val="50000"/>
                  </a:schemeClr>
                </a:solidFill>
              </a:rPr>
              <a:t>All Countries</a:t>
            </a:r>
            <a:endParaRPr lang="en-GB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u="sng" dirty="0" smtClean="0">
                <a:solidFill>
                  <a:schemeClr val="accent1">
                    <a:lumMod val="50000"/>
                  </a:schemeClr>
                </a:solidFill>
              </a:rPr>
              <a:t>Africa</a:t>
            </a:r>
            <a:endParaRPr lang="en-GB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179512" y="2132856"/>
          <a:ext cx="4317876" cy="3993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76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en-US" sz="36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Changes in intensity and prevalence by age of </a:t>
            </a:r>
            <a:r>
              <a:rPr lang="en-GB" altLang="en-US" sz="3600" b="1" i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Ascaris</a:t>
            </a:r>
            <a:r>
              <a:rPr lang="en-GB" altLang="en-US" sz="36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– Myanmar</a:t>
            </a:r>
            <a:br>
              <a:rPr lang="en-GB" altLang="en-US" sz="36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GB" altLang="en-US" sz="18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en-GB" altLang="en-US" sz="1800" b="1" i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Thein</a:t>
            </a:r>
            <a:r>
              <a:rPr lang="en-GB" altLang="en-US" sz="18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sz="1800" b="1" i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Hlaing</a:t>
            </a:r>
            <a:r>
              <a:rPr lang="en-GB" altLang="en-US" sz="18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et al, 1987)</a:t>
            </a:r>
            <a:endParaRPr lang="en-GB" altLang="en-US" sz="18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988840"/>
          <a:ext cx="432048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8"/>
          <p:cNvGraphicFramePr>
            <a:graphicFrameLocks/>
          </p:cNvGraphicFramePr>
          <p:nvPr/>
        </p:nvGraphicFramePr>
        <p:xfrm>
          <a:off x="4427984" y="1844824"/>
          <a:ext cx="453427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42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i="1" dirty="0" smtClean="0"/>
              <a:t>Consequence of aggregation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5229200"/>
            <a:ext cx="8229600" cy="1184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i="1" dirty="0" smtClean="0">
                <a:solidFill>
                  <a:schemeClr val="accent1">
                    <a:lumMod val="50000"/>
                  </a:schemeClr>
                </a:solidFill>
              </a:rPr>
              <a:t>Large changes in intensity could result in little change in prevalence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916585"/>
              </p:ext>
            </p:extLst>
          </p:nvPr>
        </p:nvGraphicFramePr>
        <p:xfrm>
          <a:off x="1650295" y="1340768"/>
          <a:ext cx="4572000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3347864" y="2564904"/>
            <a:ext cx="2401128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3131840" y="2708920"/>
            <a:ext cx="2786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Large reduction in intensity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40152" y="1988840"/>
            <a:ext cx="0" cy="59327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6012160" y="1988840"/>
            <a:ext cx="30090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Small reduction in prevalence</a:t>
            </a:r>
          </a:p>
        </p:txBody>
      </p:sp>
    </p:spTree>
    <p:extLst>
      <p:ext uri="{BB962C8B-B14F-4D97-AF65-F5344CB8AC3E}">
        <p14:creationId xmlns:p14="http://schemas.microsoft.com/office/powerpoint/2010/main" val="130156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i="1" dirty="0" smtClean="0"/>
              <a:t>WHO Recommended control strategy for soil-transmitted </a:t>
            </a:r>
            <a:r>
              <a:rPr lang="en-GB" sz="2400" b="1" i="1" dirty="0" err="1" smtClean="0"/>
              <a:t>helminths</a:t>
            </a:r>
            <a:r>
              <a:rPr lang="en-GB" sz="2400" b="1" i="1" dirty="0" smtClean="0"/>
              <a:t> (STH) in school-age children (2011)</a:t>
            </a:r>
            <a:endParaRPr lang="en-GB" sz="24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57200" y="1412776"/>
            <a:ext cx="82296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104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Angles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微软雅黑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Franklin Gothic Book"/>
      <a:ea typeface=""/>
      <a:cs typeface=""/>
      <a:font script="Jpan" typeface="ＭＳ Ｐゴシック"/>
      <a:font script="Hang" typeface="맑은 고딕"/>
      <a:font script="Hans" typeface="隶书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Angles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微软雅黑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Franklin Gothic Book"/>
      <a:ea typeface=""/>
      <a:cs typeface=""/>
      <a:font script="Jpan" typeface="ＭＳ Ｐゴシック"/>
      <a:font script="Hang" typeface="맑은 고딕"/>
      <a:font script="Hans" typeface="隶书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9419</TotalTime>
  <Words>1673</Words>
  <Application>Microsoft Office PowerPoint</Application>
  <PresentationFormat>On-screen Show (4:3)</PresentationFormat>
  <Paragraphs>436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Who and how often to treat for the community wide control of soil-transmitted helminths?</vt:lpstr>
      <vt:lpstr>Aims and objectives</vt:lpstr>
      <vt:lpstr>PowerPoint Presentation</vt:lpstr>
      <vt:lpstr>PowerPoint Presentation</vt:lpstr>
      <vt:lpstr>Functional relationship between morbidity score and worm burden (N-13055) – Hookworm (Meta analysis - Brooker at al, 2008)</vt:lpstr>
      <vt:lpstr>Coverage of preventive STH chemotherapy in  preschool-age children (Pre-SAC) and school-age  children (SAC), All Countries &amp; WHO African Region,  by year, 2003–2011 (WHO, 2013).</vt:lpstr>
      <vt:lpstr>Changes in intensity and prevalence by age of Ascaris – Myanmar (Thein Hlaing et al, 1987)</vt:lpstr>
      <vt:lpstr>Consequence of aggregation</vt:lpstr>
      <vt:lpstr>WHO Recommended control strategy for soil-transmitted helminths (STH) in school-age children (2011)</vt:lpstr>
      <vt:lpstr>Classes of low, medium and heavy infection for the major helminths (WHO, 2011)</vt:lpstr>
      <vt:lpstr>Diagrammatic life cycle of STH</vt:lpstr>
      <vt:lpstr>Rebound of Ascaris worm burdens following treatment [data and fitted model (Eqs. (9.4) and (9.5)). Fitted parameters: R0 = 5.5, treatment efficacy = 98%. Other parameter values: L = 1/yr, k = 0.57, g = 0.04. Data and parameter values from Elkins et al (1986)] </vt:lpstr>
      <vt:lpstr>The effect of treatment on the intensity of infection.  In all scenarios yearly treatment is introduced for six  yearly rounds. In the bounce-back scenario (black solid line), the treatment program is halted. If treatment is continued at two-yearly intervals (black dashed line) then intensity bounces back, but to lower levels. If the treatment coverage is slightly higher, and is high enough to cross the breakpoint within the 6 years of yearly treatment (gray line). Simulations for k =0.15, R0 = 4.5, L= 1 year, treatment coverage 75% (black lines) and 80% (gray line).</vt:lpstr>
      <vt:lpstr>Key Epidemiological processes (applies for all helminths)</vt:lpstr>
      <vt:lpstr>PowerPoint Presentation</vt:lpstr>
      <vt:lpstr>Frequency distribution of parasite numbers per host – Ascaris in Pulicat, India  (Elkins, Elkins &amp; Anderson, 1986)</vt:lpstr>
      <vt:lpstr>Predisposition to heavy or light infection (Schad &amp; Anderson, 1985; Science 228:1537-40) </vt:lpstr>
      <vt:lpstr>Density dependent fecundity in Ascaris  (from Holland et al, 1989; Elkins et al, 1987) </vt:lpstr>
      <vt:lpstr>Relationship between total egg output per host and worm burden for hookworm predicted by observed density dependent relationships between egg output and worm load per patient (z=0.95, where z=exp(-λ)).  The inset graphs record density dependent fecundity for Ascaris from the studies of Holland et al (1989) (left) in Nigeria and Elkins et al (1986) (right) in India with z values inset. </vt:lpstr>
      <vt:lpstr>Empirical epidemiological studies of STH - herd effects on untreated</vt:lpstr>
      <vt:lpstr>PowerPoint Presentation</vt:lpstr>
      <vt:lpstr>How many worms are exposed to treatment? </vt:lpstr>
      <vt:lpstr>Ascaris</vt:lpstr>
      <vt:lpstr>Hookworm</vt:lpstr>
      <vt:lpstr>School attendance</vt:lpstr>
      <vt:lpstr>Ascaris – fractions of three age groupings (pre-SAC, SAC &amp; Adults)  who must be treated effectively to eliminate transmission. The elements in the Table record the fractions who must be effectively treated for School Aged Children (SAC). [yearly treatment, R0=3,k=0.6,L=1,Beta=Rho=1,1,0.5]</vt:lpstr>
      <vt:lpstr>Fig 4 Impact of repeated treatment over time –Ascaris &amp; Hookworm</vt:lpstr>
      <vt:lpstr>LF (Wuchereria) – R0=2, Life expectancy =10 years (60% YEARLY coverage of all bar infants)</vt:lpstr>
      <vt:lpstr>Heterogeneities in exposure to infective stages</vt:lpstr>
      <vt:lpstr>Conclusions (1)</vt:lpstr>
      <vt:lpstr>The End   Joint work with Deirdre Hollingsworth and James Truscott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– with sexual reproduction</dc:title>
  <dc:creator>DIDE</dc:creator>
  <cp:lastModifiedBy>Charlotte Broyd</cp:lastModifiedBy>
  <cp:revision>295</cp:revision>
  <cp:lastPrinted>2013-05-16T15:36:13Z</cp:lastPrinted>
  <dcterms:created xsi:type="dcterms:W3CDTF">2013-04-30T11:46:04Z</dcterms:created>
  <dcterms:modified xsi:type="dcterms:W3CDTF">2013-10-21T09:33:31Z</dcterms:modified>
</cp:coreProperties>
</file>