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5" d="100"/>
          <a:sy n="85" d="100"/>
        </p:scale>
        <p:origin x="-82" y="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E4816-B17E-4F2D-B513-8669C44B1B80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32A0-D647-4B05-BFA6-08100A1EE38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E4816-B17E-4F2D-B513-8669C44B1B80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32A0-D647-4B05-BFA6-08100A1EE3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E4816-B17E-4F2D-B513-8669C44B1B80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32A0-D647-4B05-BFA6-08100A1EE3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E4816-B17E-4F2D-B513-8669C44B1B80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32A0-D647-4B05-BFA6-08100A1EE3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E4816-B17E-4F2D-B513-8669C44B1B80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32A0-D647-4B05-BFA6-08100A1EE38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E4816-B17E-4F2D-B513-8669C44B1B80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32A0-D647-4B05-BFA6-08100A1EE3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E4816-B17E-4F2D-B513-8669C44B1B80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32A0-D647-4B05-BFA6-08100A1EE3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E4816-B17E-4F2D-B513-8669C44B1B80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32A0-D647-4B05-BFA6-08100A1EE3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E4816-B17E-4F2D-B513-8669C44B1B80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32A0-D647-4B05-BFA6-08100A1EE3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E4816-B17E-4F2D-B513-8669C44B1B80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32A0-D647-4B05-BFA6-08100A1EE3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E4816-B17E-4F2D-B513-8669C44B1B80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E8932A0-D647-4B05-BFA6-08100A1EE38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DE4816-B17E-4F2D-B513-8669C44B1B80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8932A0-D647-4B05-BFA6-08100A1EE381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8001000" cy="9144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dirty="0" smtClean="0"/>
              <a:t>School Canteen Guidelines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676400"/>
            <a:ext cx="8610600" cy="4800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3200" dirty="0" smtClean="0"/>
              <a:t>Guidelines published and disseminate in 2001 to the stakeholders: School canteen operators under MOE (government and private schools)</a:t>
            </a:r>
          </a:p>
          <a:p>
            <a:pPr algn="l">
              <a:buFont typeface="Arial" pitchFamily="34" charset="0"/>
              <a:buChar char="•"/>
            </a:pPr>
            <a:endParaRPr lang="en-US" sz="3200" dirty="0" smtClean="0"/>
          </a:p>
          <a:p>
            <a:pPr algn="l">
              <a:buFont typeface="Arial" pitchFamily="34" charset="0"/>
              <a:buChar char="•"/>
            </a:pPr>
            <a:r>
              <a:rPr lang="en-US" sz="3200" dirty="0" smtClean="0"/>
              <a:t>2009: Updated the guidelines and disseminate to all school canteen operators under MOE (government and private schools) and school canteen operators under MORA(Religious affairs)</a:t>
            </a:r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7772400" cy="8382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FRESH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762000"/>
            <a:ext cx="8610600" cy="6096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600" dirty="0" smtClean="0">
                <a:solidFill>
                  <a:srgbClr val="FF0000"/>
                </a:solidFill>
              </a:rPr>
              <a:t>1. </a:t>
            </a:r>
            <a:r>
              <a:rPr lang="en-US" sz="3000" b="1" dirty="0" smtClean="0">
                <a:solidFill>
                  <a:srgbClr val="FF0000"/>
                </a:solidFill>
              </a:rPr>
              <a:t>Health -related  school policy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FF00"/>
                </a:solidFill>
              </a:rPr>
              <a:t>Indicator</a:t>
            </a:r>
            <a:r>
              <a:rPr lang="en-US" sz="2400" dirty="0" smtClean="0"/>
              <a:t>- increase number of overweight and obese among school children.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FF00"/>
                </a:solidFill>
              </a:rPr>
              <a:t>Latent</a:t>
            </a:r>
            <a:r>
              <a:rPr lang="en-US" sz="2400" dirty="0" smtClean="0"/>
              <a:t>-National recognition of the importance of a </a:t>
            </a:r>
            <a:r>
              <a:rPr lang="en-US" sz="2400" dirty="0" err="1" smtClean="0"/>
              <a:t>multisectoral</a:t>
            </a:r>
            <a:r>
              <a:rPr lang="en-US" sz="2400" dirty="0" smtClean="0"/>
              <a:t> approach to school health exists but a national policy has not been published yet.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FF00"/>
                </a:solidFill>
              </a:rPr>
              <a:t>Emerging</a:t>
            </a:r>
            <a:r>
              <a:rPr lang="en-US" sz="2400" dirty="0" smtClean="0"/>
              <a:t>- Planning to update the guidelines in 2014 involving </a:t>
            </a:r>
            <a:r>
              <a:rPr lang="en-US" sz="2400" dirty="0" err="1" smtClean="0"/>
              <a:t>multisectoral</a:t>
            </a:r>
            <a:r>
              <a:rPr lang="en-US" sz="2400" dirty="0" smtClean="0"/>
              <a:t> approach.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FF00"/>
                </a:solidFill>
              </a:rPr>
              <a:t>Established</a:t>
            </a:r>
            <a:r>
              <a:rPr lang="en-US" sz="2400" dirty="0" smtClean="0"/>
              <a:t>- stakeholders have copies of the guidelines and have been trained in its implementation including school teachers.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FF00"/>
                </a:solidFill>
              </a:rPr>
              <a:t>Advanced-</a:t>
            </a:r>
            <a:endParaRPr lang="en-US" sz="2400" dirty="0" smtClean="0"/>
          </a:p>
          <a:p>
            <a:r>
              <a:rPr lang="en-US" sz="2400" dirty="0" smtClean="0"/>
              <a:t>Involvement of other ministries, such as Ministry of Industrial  and Primary Resources- import and export, laboratory purposes ; MORA on issues of </a:t>
            </a:r>
            <a:r>
              <a:rPr lang="en-US" sz="2400" i="1" dirty="0" err="1" smtClean="0"/>
              <a:t>Halal</a:t>
            </a:r>
            <a:r>
              <a:rPr lang="en-US" sz="2400" i="1" dirty="0" smtClean="0"/>
              <a:t> and </a:t>
            </a:r>
            <a:r>
              <a:rPr lang="en-US" sz="2400" i="1" dirty="0" err="1" smtClean="0"/>
              <a:t>Haram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304800"/>
            <a:ext cx="8305800" cy="65532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2. Safe supportive school environments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-provision of safe water in schools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Clean sanitization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Provision of safe building school structure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 collaboration with the Food Safety Unit.</a:t>
            </a:r>
          </a:p>
          <a:p>
            <a:pPr>
              <a:buFontTx/>
              <a:buChar char="-"/>
            </a:pPr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3. School based health and nutrition services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Health screening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Referrals for overweight/ obese children to dietitian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Healthy eating talks 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4. Skills based health education. 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Training the trainers (Teachers) for supervision and monitoring purposes.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Training the canteen operators in regards with the traffic light system.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676400"/>
            <a:ext cx="7543800" cy="2734056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en-US" dirty="0" smtClean="0"/>
              <a:t>Involves a </a:t>
            </a:r>
            <a:r>
              <a:rPr lang="en-US" dirty="0" err="1" smtClean="0"/>
              <a:t>multisectoral</a:t>
            </a:r>
            <a:r>
              <a:rPr lang="en-US" dirty="0" smtClean="0"/>
              <a:t> approach : MOE, MOH, MORA, MIPR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0"/>
            <a:ext cx="8001000" cy="2581656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en-US" dirty="0" smtClean="0"/>
              <a:t>Coordinate with the MOE and MOH </a:t>
            </a:r>
            <a:br>
              <a:rPr lang="en-US" dirty="0" smtClean="0"/>
            </a:br>
            <a:r>
              <a:rPr lang="en-US" dirty="0" smtClean="0"/>
              <a:t>(Current situation)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219200"/>
            <a:ext cx="7848600" cy="3343656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en-US" dirty="0" smtClean="0"/>
              <a:t>GOVERNANCE</a:t>
            </a:r>
            <a:br>
              <a:rPr lang="en-US" dirty="0" smtClean="0"/>
            </a:br>
            <a:r>
              <a:rPr lang="en-US" dirty="0" smtClean="0"/>
              <a:t>Budget: not specifically allocated- depending on the initiator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8004048" cy="1959864"/>
          </a:xfrm>
        </p:spPr>
        <p:txBody>
          <a:bodyPr/>
          <a:lstStyle/>
          <a:p>
            <a:pPr algn="ctr"/>
            <a:r>
              <a:rPr lang="en-US" sz="8000" dirty="0" smtClean="0"/>
              <a:t>Thank you!</a:t>
            </a:r>
            <a:endParaRPr lang="en-US" sz="8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52</TotalTime>
  <Words>256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School Canteen Guidelines</vt:lpstr>
      <vt:lpstr>FRESH</vt:lpstr>
      <vt:lpstr>PowerPoint Presentation</vt:lpstr>
      <vt:lpstr>Involves a multisectoral approach : MOE, MOH, MORA, MIPR</vt:lpstr>
      <vt:lpstr>Coordinate with the MOE and MOH  (Current situation)</vt:lpstr>
      <vt:lpstr>GOVERNANCE Budget: not specifically allocated- depending on the initiator 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Canteen Guidelines</dc:title>
  <dc:creator>Suryani</dc:creator>
  <cp:lastModifiedBy>Charlotte Broyd</cp:lastModifiedBy>
  <cp:revision>10</cp:revision>
  <dcterms:created xsi:type="dcterms:W3CDTF">2013-12-04T03:59:42Z</dcterms:created>
  <dcterms:modified xsi:type="dcterms:W3CDTF">2013-12-05T11:53:49Z</dcterms:modified>
</cp:coreProperties>
</file>