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35" autoAdjust="0"/>
    <p:restoredTop sz="94660"/>
  </p:normalViewPr>
  <p:slideViewPr>
    <p:cSldViewPr snapToGrid="0">
      <p:cViewPr>
        <p:scale>
          <a:sx n="50" d="100"/>
          <a:sy n="50" d="100"/>
        </p:scale>
        <p:origin x="-966" y="-13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82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15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4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134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24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32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6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71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10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53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20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339D6-5DFE-41EA-9736-CA43DE47CC39}" type="datetimeFigureOut">
              <a:rPr kumimoji="1" lang="ja-JP" altLang="en-US" smtClean="0"/>
              <a:pPr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11226-C792-4FA7-AE51-57FC51F9F4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128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Policy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Country name:    </a:t>
            </a:r>
            <a:r>
              <a:rPr lang="en-US" altLang="ja-JP" dirty="0" smtClean="0">
                <a:solidFill>
                  <a:srgbClr val="FF0000"/>
                </a:solidFill>
              </a:rPr>
              <a:t>PHILIPPINES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lang="en-US" altLang="ja-JP" dirty="0"/>
          </a:p>
          <a:p>
            <a:r>
              <a:rPr kumimoji="1" lang="en-US" altLang="ja-JP" dirty="0" smtClean="0"/>
              <a:t>Name      </a:t>
            </a:r>
            <a:r>
              <a:rPr kumimoji="1" lang="en-US" altLang="ja-JP" dirty="0" smtClean="0">
                <a:solidFill>
                  <a:srgbClr val="FF0000"/>
                </a:solidFill>
              </a:rPr>
              <a:t>Belinda C. Beltran</a:t>
            </a:r>
          </a:p>
          <a:p>
            <a:pPr>
              <a:buNone/>
            </a:pPr>
            <a:endParaRPr kumimoji="1"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820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HEALTH -RELATED SCHOOL POLICIES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National-level </a:t>
            </a:r>
            <a:r>
              <a:rPr lang="en-US" altLang="ja-JP" dirty="0"/>
              <a:t>School Health Policy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FF0000"/>
                </a:solidFill>
              </a:rPr>
              <a:t>DepEd</a:t>
            </a:r>
            <a:r>
              <a:rPr lang="en-US" altLang="ja-JP" dirty="0" smtClean="0">
                <a:solidFill>
                  <a:srgbClr val="FF0000"/>
                </a:solidFill>
              </a:rPr>
              <a:t> Order No: 43 series 2011 (Strengthening the School Health and Nutrition Programs for the Achievement of </a:t>
            </a:r>
            <a:r>
              <a:rPr lang="en-US" altLang="ja-JP" smtClean="0">
                <a:solidFill>
                  <a:srgbClr val="FF0000"/>
                </a:solidFill>
              </a:rPr>
              <a:t>Education for All (EFA Goals)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published </a:t>
            </a:r>
            <a:r>
              <a:rPr lang="en-US" altLang="ja-JP" dirty="0" smtClean="0">
                <a:solidFill>
                  <a:srgbClr val="FF0000"/>
                </a:solidFill>
              </a:rPr>
              <a:t>by the Department of Education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8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Implementation Coordination And Governance Of National School Health Policy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960100" cy="4351338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national </a:t>
            </a:r>
            <a:r>
              <a:rPr lang="en-US" altLang="ja-JP" dirty="0" smtClean="0"/>
              <a:t>school </a:t>
            </a:r>
            <a:r>
              <a:rPr lang="en-US" altLang="ja-JP" dirty="0"/>
              <a:t>health steering </a:t>
            </a:r>
            <a:r>
              <a:rPr lang="en-US" altLang="ja-JP" dirty="0" smtClean="0"/>
              <a:t>committee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</a:t>
            </a:r>
            <a:r>
              <a:rPr lang="en-US" altLang="ja-JP" dirty="0" smtClean="0">
                <a:solidFill>
                  <a:srgbClr val="FF0000"/>
                </a:solidFill>
              </a:rPr>
              <a:t>DG, Department of primary </a:t>
            </a:r>
            <a:r>
              <a:rPr lang="en-US" altLang="ja-JP" dirty="0" err="1" smtClean="0">
                <a:solidFill>
                  <a:srgbClr val="FF0000"/>
                </a:solidFill>
              </a:rPr>
              <a:t>eduation</a:t>
            </a:r>
            <a:r>
              <a:rPr lang="en-US" altLang="ja-JP" dirty="0" smtClean="0">
                <a:solidFill>
                  <a:srgbClr val="FF0000"/>
                </a:solidFill>
              </a:rPr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MoE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     DG, Department of health promotion, </a:t>
            </a:r>
            <a:r>
              <a:rPr lang="en-US" altLang="ja-JP" dirty="0" err="1" smtClean="0">
                <a:solidFill>
                  <a:srgbClr val="FF0000"/>
                </a:solidFill>
              </a:rPr>
              <a:t>MoH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/>
              <a:t>a national budget line or national funding for </a:t>
            </a:r>
            <a:r>
              <a:rPr lang="en-US" altLang="ja-JP" dirty="0" smtClean="0"/>
              <a:t>school health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3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rd</a:t>
            </a:r>
            <a:r>
              <a:rPr lang="en-US" altLang="ja-JP" dirty="0" smtClean="0">
                <a:solidFill>
                  <a:srgbClr val="FF0000"/>
                </a:solidFill>
              </a:rPr>
              <a:t> government office allocated with high budget for 2014</a:t>
            </a:r>
            <a:endParaRPr lang="en-US" altLang="ja-JP" dirty="0" smtClean="0"/>
          </a:p>
          <a:p>
            <a:r>
              <a:rPr lang="en-US" altLang="ja-JP" dirty="0" smtClean="0"/>
              <a:t>mechanisms </a:t>
            </a:r>
            <a:r>
              <a:rPr lang="en-US" altLang="ja-JP" dirty="0"/>
              <a:t>in place to disburse these funds to the implementation </a:t>
            </a:r>
            <a:r>
              <a:rPr lang="en-US" altLang="ja-JP" dirty="0" smtClean="0"/>
              <a:t>levels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FF0000"/>
                </a:solidFill>
              </a:rPr>
              <a:t>Centralized funds downloaded to the regional offices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41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Quality Assurance of Programming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/>
              <a:t>a situation analysis of school health and </a:t>
            </a:r>
            <a:r>
              <a:rPr lang="en-US" altLang="ja-JP" dirty="0" smtClean="0"/>
              <a:t>nutrition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Yearly preparation of the School Health and Nutrition Program Accomplishment Report </a:t>
            </a:r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en-US" altLang="ja-JP" dirty="0" smtClean="0"/>
              <a:t>M&amp;E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A tool was developed to monitor and evaluate SHN Programs</a:t>
            </a:r>
          </a:p>
          <a:p>
            <a:endParaRPr kumimoji="1" lang="en-US" altLang="ja-JP" dirty="0"/>
          </a:p>
          <a:p>
            <a:r>
              <a:rPr lang="en-US" altLang="ja-JP" dirty="0" err="1" smtClean="0"/>
              <a:t>Gendar</a:t>
            </a:r>
            <a:endParaRPr lang="en-US" altLang="ja-JP" dirty="0" smtClean="0"/>
          </a:p>
          <a:p>
            <a:r>
              <a:rPr kumimoji="1" lang="en-US" altLang="ja-JP" dirty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Gender issues mainstreaming started to create a 3-year GAD mater plan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09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SECTION 2: SAFE SCHOOL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Physical School </a:t>
            </a:r>
            <a:r>
              <a:rPr lang="en-US" altLang="ja-JP" dirty="0" smtClean="0"/>
              <a:t>Environment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National policy or standard was created to regarding the provision of safe water in schools as well as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handwashing</a:t>
            </a:r>
            <a:r>
              <a:rPr kumimoji="1" lang="en-US" altLang="ja-JP" dirty="0" smtClean="0">
                <a:solidFill>
                  <a:srgbClr val="FF0000"/>
                </a:solidFill>
              </a:rPr>
              <a:t> facilities in schools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National Policy on standards for regulating  safety of school infrastructure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altLang="ja-JP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SECTION 2: SAFE SCHOOL ENVIRONMENT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Psycho-Social School </a:t>
            </a:r>
            <a:r>
              <a:rPr lang="en-US" altLang="ja-JP" dirty="0" smtClean="0"/>
              <a:t>Environment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Trainings were conducted among Health Personnel to do Mental Health and Psycho-social support</a:t>
            </a:r>
          </a:p>
        </p:txBody>
      </p:sp>
    </p:spTree>
    <p:extLst>
      <p:ext uri="{BB962C8B-B14F-4D97-AF65-F5344CB8AC3E}">
        <p14:creationId xmlns:p14="http://schemas.microsoft.com/office/powerpoint/2010/main" val="41611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SECTION 3: SCHOOL BASED HEALTH AND NUTRITION SERVICES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School-Based Delivery Of Health And Nutrition </a:t>
            </a:r>
            <a:r>
              <a:rPr lang="en-US" altLang="ja-JP" dirty="0" smtClean="0"/>
              <a:t>Services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Medical/Dental/Nursing Services</a:t>
            </a:r>
          </a:p>
          <a:p>
            <a:endParaRPr lang="en-US" altLang="ja-JP" dirty="0" smtClean="0">
              <a:solidFill>
                <a:srgbClr val="FF0000"/>
              </a:solidFill>
            </a:endParaRPr>
          </a:p>
          <a:p>
            <a:endParaRPr kumimoji="1" lang="en-US" altLang="ja-JP" dirty="0"/>
          </a:p>
          <a:p>
            <a:r>
              <a:rPr lang="en-US" altLang="ja-JP" dirty="0"/>
              <a:t>School-Based Screening And Referral To Health </a:t>
            </a:r>
            <a:r>
              <a:rPr lang="en-US" altLang="ja-JP" dirty="0" smtClean="0"/>
              <a:t>Systems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Stated in </a:t>
            </a:r>
            <a:r>
              <a:rPr lang="en-US" altLang="ja-JP" dirty="0" err="1" smtClean="0">
                <a:solidFill>
                  <a:srgbClr val="FF0000"/>
                </a:solidFill>
              </a:rPr>
              <a:t>DepEd</a:t>
            </a:r>
            <a:r>
              <a:rPr lang="en-US" altLang="ja-JP" dirty="0" smtClean="0">
                <a:solidFill>
                  <a:srgbClr val="FF0000"/>
                </a:solidFill>
              </a:rPr>
              <a:t> Order no. 43, s. 2011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1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SECTION 4: HEALTH EDUCATION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Knowledge-Based Health </a:t>
            </a:r>
            <a:r>
              <a:rPr lang="en-US" altLang="ja-JP" dirty="0" smtClean="0"/>
              <a:t>Education</a:t>
            </a:r>
          </a:p>
          <a:p>
            <a:endParaRPr kumimoji="1" lang="en-US" altLang="ja-JP" dirty="0"/>
          </a:p>
          <a:p>
            <a:r>
              <a:rPr lang="en-US" altLang="ja-JP" dirty="0" smtClean="0">
                <a:solidFill>
                  <a:srgbClr val="FF0000"/>
                </a:solidFill>
              </a:rPr>
              <a:t>Health Education is integrated across all grade levels in the health curriculum</a:t>
            </a:r>
          </a:p>
        </p:txBody>
      </p:sp>
    </p:spTree>
    <p:extLst>
      <p:ext uri="{BB962C8B-B14F-4D97-AF65-F5344CB8AC3E}">
        <p14:creationId xmlns:p14="http://schemas.microsoft.com/office/powerpoint/2010/main" val="105163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287</Words>
  <Application>Microsoft Office PowerPoint</Application>
  <PresentationFormat>Custom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テーマ</vt:lpstr>
      <vt:lpstr>Policy analysis</vt:lpstr>
      <vt:lpstr>HEALTH -RELATED SCHOOL POLICIES  National-level School Health Policy</vt:lpstr>
      <vt:lpstr>Implementation Coordination And Governance Of National School Health Policy</vt:lpstr>
      <vt:lpstr>Quality Assurance of Programming</vt:lpstr>
      <vt:lpstr>SECTION 2: SAFE SCHOOL ENVIRONMENT</vt:lpstr>
      <vt:lpstr>SECTION 2: SAFE SCHOOL ENVIRONMENT</vt:lpstr>
      <vt:lpstr>SECTION 3: SCHOOL BASED HEALTH AND NUTRITION SERVICES</vt:lpstr>
      <vt:lpstr>SECTION 4: HEALTH EDUCATION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-RELATED SCHOOL POLICIES  National-level School Health Policy</dc:title>
  <dc:creator>小林潤</dc:creator>
  <cp:lastModifiedBy>Charlotte Broyd</cp:lastModifiedBy>
  <cp:revision>18</cp:revision>
  <dcterms:created xsi:type="dcterms:W3CDTF">2014-12-08T06:45:52Z</dcterms:created>
  <dcterms:modified xsi:type="dcterms:W3CDTF">2014-12-10T10:01:31Z</dcterms:modified>
</cp:coreProperties>
</file>