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-3300" y="-11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29ADF6-A88A-4E0B-A973-B5B61107AD62}" type="datetimeFigureOut">
              <a:rPr lang="th-TH" smtClean="0"/>
              <a:t>08/12/57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ECED6E-A472-4786-B9BE-67A1768AFF3F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1063096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C6BC9-5AEF-4933-ABE6-53C6CE3B053F}" type="datetimeFigureOut">
              <a:rPr lang="en-US" smtClean="0"/>
              <a:pPr/>
              <a:t>12/8/2014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FD0B6-C037-4F04-BF24-5F168244E4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115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C6BC9-5AEF-4933-ABE6-53C6CE3B053F}" type="datetimeFigureOut">
              <a:rPr lang="en-US" smtClean="0"/>
              <a:pPr/>
              <a:t>12/8/2014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FD0B6-C037-4F04-BF24-5F168244E4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056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C6BC9-5AEF-4933-ABE6-53C6CE3B053F}" type="datetimeFigureOut">
              <a:rPr lang="en-US" smtClean="0"/>
              <a:pPr/>
              <a:t>12/8/2014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FD0B6-C037-4F04-BF24-5F168244E4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841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C6BC9-5AEF-4933-ABE6-53C6CE3B053F}" type="datetimeFigureOut">
              <a:rPr lang="en-US" smtClean="0"/>
              <a:pPr/>
              <a:t>12/8/2014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FD0B6-C037-4F04-BF24-5F168244E4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601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C6BC9-5AEF-4933-ABE6-53C6CE3B053F}" type="datetimeFigureOut">
              <a:rPr lang="en-US" smtClean="0"/>
              <a:pPr/>
              <a:t>12/8/2014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FD0B6-C037-4F04-BF24-5F168244E4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860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C6BC9-5AEF-4933-ABE6-53C6CE3B053F}" type="datetimeFigureOut">
              <a:rPr lang="en-US" smtClean="0"/>
              <a:pPr/>
              <a:t>12/8/2014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FD0B6-C037-4F04-BF24-5F168244E4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351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C6BC9-5AEF-4933-ABE6-53C6CE3B053F}" type="datetimeFigureOut">
              <a:rPr lang="en-US" smtClean="0"/>
              <a:pPr/>
              <a:t>12/8/2014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FD0B6-C037-4F04-BF24-5F168244E4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205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C6BC9-5AEF-4933-ABE6-53C6CE3B053F}" type="datetimeFigureOut">
              <a:rPr lang="en-US" smtClean="0"/>
              <a:pPr/>
              <a:t>12/8/2014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FD0B6-C037-4F04-BF24-5F168244E4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18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C6BC9-5AEF-4933-ABE6-53C6CE3B053F}" type="datetimeFigureOut">
              <a:rPr lang="en-US" smtClean="0"/>
              <a:pPr/>
              <a:t>12/8/2014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FD0B6-C037-4F04-BF24-5F168244E4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016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C6BC9-5AEF-4933-ABE6-53C6CE3B053F}" type="datetimeFigureOut">
              <a:rPr lang="en-US" smtClean="0"/>
              <a:pPr/>
              <a:t>12/8/2014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FD0B6-C037-4F04-BF24-5F168244E4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128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C6BC9-5AEF-4933-ABE6-53C6CE3B053F}" type="datetimeFigureOut">
              <a:rPr lang="en-US" smtClean="0"/>
              <a:pPr/>
              <a:t>12/8/2014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FD0B6-C037-4F04-BF24-5F168244E4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028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google.co.th/url?sa=i&amp;source=images&amp;cd=&amp;cad=rja&amp;docid=vUt3LtsKAyITTM&amp;tbnid=boqJGbSSIPNy8M:&amp;ved=0CAgQjRwwAA&amp;url=http://picpost.postjung.com/m/109874.html&amp;ei=HGAYUcDEHcb7rAeK6YGoCQ&amp;psig=AFQjCNELFIK7pl87CnG5bNl-7wP2kZlXFg&amp;ust=1360638364512050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EC6BC9-5AEF-4933-ABE6-53C6CE3B053F}" type="datetimeFigureOut">
              <a:rPr lang="en-US" smtClean="0"/>
              <a:pPr/>
              <a:t>12/8/2014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BFD0B6-C037-4F04-BF24-5F168244E49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 descr="http://picpost.postjung.com/data/109/109874-pic-2.jpg">
            <a:hlinkClick r:id="rId13"/>
          </p:cNvPr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90525" y="304800"/>
            <a:ext cx="752475" cy="7626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20259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SCHOOL HEALTH IN ASIA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HUMAN RESOURCE DEVELOPMENT : HISTORY AND WAY FORWARD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02833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1"/>
            <a:ext cx="8229600" cy="19812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HISTORY</a:t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SCHOOL-BASED PARASITE CONTROL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810000"/>
            <a:ext cx="7848600" cy="2743200"/>
          </a:xfrm>
        </p:spPr>
        <p:txBody>
          <a:bodyPr/>
          <a:lstStyle/>
          <a:p>
            <a:r>
              <a:rPr lang="en-US" dirty="0" smtClean="0"/>
              <a:t>Faculty of Tropical Medicine, </a:t>
            </a:r>
            <a:r>
              <a:rPr lang="en-US" dirty="0" err="1" smtClean="0"/>
              <a:t>Mahidol</a:t>
            </a:r>
            <a:r>
              <a:rPr lang="en-US" dirty="0" smtClean="0"/>
              <a:t> University organized training courses on parasite control since 1977 which can be divided into 2 periods.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6808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143000"/>
            <a:ext cx="7467600" cy="8382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1. </a:t>
            </a:r>
            <a:r>
              <a:rPr lang="en-US" sz="4000" b="1" dirty="0" smtClean="0"/>
              <a:t>Asian </a:t>
            </a:r>
            <a:r>
              <a:rPr lang="en-US" sz="4000" b="1" dirty="0"/>
              <a:t>Parasite Control Organization (APCO) 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534400" cy="3763963"/>
          </a:xfrm>
        </p:spPr>
        <p:txBody>
          <a:bodyPr>
            <a:normAutofit/>
          </a:bodyPr>
          <a:lstStyle/>
          <a:p>
            <a:r>
              <a:rPr lang="en-US" dirty="0" smtClean="0"/>
              <a:t>1977-1999</a:t>
            </a:r>
            <a:r>
              <a:rPr lang="en-US" dirty="0"/>
              <a:t>, 23 short courses (1 week) on school based STH deworming sponsored by APCO 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 smtClean="0"/>
              <a:t>The courses trained &gt;500 participants from 20 countries - Asia(14), Africa (3), Latin America (3)</a:t>
            </a:r>
          </a:p>
          <a:p>
            <a:r>
              <a:rPr lang="en-US" dirty="0" smtClean="0"/>
              <a:t>Most of participants worked in </a:t>
            </a:r>
            <a:r>
              <a:rPr lang="en-US" dirty="0" err="1" smtClean="0"/>
              <a:t>MoH</a:t>
            </a:r>
            <a:r>
              <a:rPr lang="en-US" dirty="0" smtClean="0"/>
              <a:t> engaging in “parasites control program”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81292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990600"/>
            <a:ext cx="7391400" cy="1066800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2. Asian </a:t>
            </a:r>
            <a:r>
              <a:rPr lang="en-US" sz="3600" b="1" dirty="0"/>
              <a:t>Center of International Parasite Control (ACIPAC)</a:t>
            </a:r>
            <a:br>
              <a:rPr lang="en-US" sz="3600" b="1" dirty="0"/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ACIPAC, one </a:t>
            </a:r>
            <a:r>
              <a:rPr lang="en-US" dirty="0"/>
              <a:t>of the three centers under Hashimoto Initiative </a:t>
            </a:r>
            <a:r>
              <a:rPr lang="en-US" dirty="0" smtClean="0"/>
              <a:t>Program</a:t>
            </a:r>
            <a:endParaRPr lang="en-US" dirty="0"/>
          </a:p>
          <a:p>
            <a:r>
              <a:rPr lang="en-US" dirty="0" smtClean="0"/>
              <a:t>2000-2005, 4 courses (12 or 6 weeks) on School Health based malaria and STH control sponsored by JICA </a:t>
            </a:r>
          </a:p>
          <a:p>
            <a:r>
              <a:rPr lang="en-US" dirty="0" smtClean="0"/>
              <a:t>112 participants from 8 countries- CLMTV + Ghana, Kenya and Timor </a:t>
            </a:r>
            <a:r>
              <a:rPr lang="en-US" dirty="0" err="1" smtClean="0"/>
              <a:t>L’este</a:t>
            </a:r>
            <a:r>
              <a:rPr lang="en-US" dirty="0" smtClean="0"/>
              <a:t> </a:t>
            </a:r>
          </a:p>
          <a:p>
            <a:r>
              <a:rPr lang="en-US" dirty="0" smtClean="0"/>
              <a:t>participants came from </a:t>
            </a:r>
            <a:r>
              <a:rPr lang="en-US" dirty="0" err="1" smtClean="0"/>
              <a:t>MoH</a:t>
            </a:r>
            <a:r>
              <a:rPr lang="en-US" dirty="0" smtClean="0"/>
              <a:t> and MOE.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4588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457200"/>
            <a:ext cx="7391400" cy="990600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 </a:t>
            </a:r>
            <a:r>
              <a:rPr lang="en-US" sz="3600" b="1" dirty="0"/>
              <a:t>C</a:t>
            </a:r>
            <a:r>
              <a:rPr lang="en-US" sz="3600" b="1" dirty="0" smtClean="0"/>
              <a:t>urrent course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76400"/>
            <a:ext cx="7772400" cy="44497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b="1" dirty="0" smtClean="0"/>
              <a:t>South East Asian Training Course on School Health and Nutrition</a:t>
            </a:r>
          </a:p>
          <a:p>
            <a:pPr marL="0" indent="0" algn="ctr">
              <a:buNone/>
            </a:pPr>
            <a:endParaRPr lang="en-US" b="1" dirty="0"/>
          </a:p>
          <a:p>
            <a:r>
              <a:rPr lang="en-US" sz="2800" dirty="0" smtClean="0"/>
              <a:t> 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 course in Bangkok, </a:t>
            </a:r>
            <a:r>
              <a:rPr lang="en-US" sz="2800" dirty="0"/>
              <a:t> </a:t>
            </a:r>
            <a:r>
              <a:rPr lang="en-US" sz="2800" dirty="0" smtClean="0"/>
              <a:t> February 13-18, 2012</a:t>
            </a:r>
          </a:p>
          <a:p>
            <a:r>
              <a:rPr lang="en-US" sz="2800" dirty="0" smtClean="0"/>
              <a:t> 2</a:t>
            </a:r>
            <a:r>
              <a:rPr lang="en-US" sz="2800" baseline="30000" dirty="0" smtClean="0"/>
              <a:t>nd</a:t>
            </a:r>
            <a:r>
              <a:rPr lang="en-US" sz="2800" dirty="0" smtClean="0"/>
              <a:t> course in Vientiane,    February 13-20, 2013</a:t>
            </a:r>
          </a:p>
          <a:p>
            <a:r>
              <a:rPr lang="en-US" sz="2800" dirty="0" smtClean="0"/>
              <a:t> 3</a:t>
            </a:r>
            <a:r>
              <a:rPr lang="en-US" sz="2800" baseline="30000" dirty="0" smtClean="0"/>
              <a:t>rd</a:t>
            </a:r>
            <a:r>
              <a:rPr lang="en-US" sz="2800" dirty="0" smtClean="0"/>
              <a:t> course in Bangkok, </a:t>
            </a:r>
            <a:r>
              <a:rPr lang="en-US" sz="2800" dirty="0"/>
              <a:t> </a:t>
            </a:r>
            <a:r>
              <a:rPr lang="en-US" sz="2800" dirty="0" smtClean="0"/>
              <a:t>    December 3-10, 2013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4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course in Bangkok,    December 8-16, 2014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0074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731838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WAY FORWARD 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Faculty of Tropical Medicine, </a:t>
            </a:r>
            <a:r>
              <a:rPr lang="en-US" dirty="0" err="1" smtClean="0"/>
              <a:t>Mahidol</a:t>
            </a:r>
            <a:r>
              <a:rPr lang="en-US" dirty="0" smtClean="0"/>
              <a:t> University plans to offer a </a:t>
            </a:r>
            <a:r>
              <a:rPr lang="en-US" b="1" dirty="0" smtClean="0"/>
              <a:t>one year </a:t>
            </a:r>
            <a:r>
              <a:rPr lang="en-US" dirty="0" smtClean="0"/>
              <a:t>course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“Master of Science in School Health”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For graduates of bachelor degree, teachers, researchers or other professionals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</a:t>
            </a:r>
          </a:p>
          <a:p>
            <a:r>
              <a:rPr lang="en-US" dirty="0" smtClean="0"/>
              <a:t>The first course opened in August 2014</a:t>
            </a:r>
          </a:p>
        </p:txBody>
      </p:sp>
    </p:spTree>
    <p:extLst>
      <p:ext uri="{BB962C8B-B14F-4D97-AF65-F5344CB8AC3E}">
        <p14:creationId xmlns:p14="http://schemas.microsoft.com/office/powerpoint/2010/main" val="14530497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63762"/>
          </a:xfrm>
        </p:spPr>
        <p:txBody>
          <a:bodyPr>
            <a:normAutofit/>
          </a:bodyPr>
          <a:lstStyle/>
          <a:p>
            <a:r>
              <a:rPr lang="en-US" sz="4000" b="1" dirty="0"/>
              <a:t>Master of Science in School Health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763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The course covers: 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Health Issues in </a:t>
            </a:r>
            <a:r>
              <a:rPr lang="en-US" dirty="0"/>
              <a:t>S</a:t>
            </a:r>
            <a:r>
              <a:rPr lang="en-US" dirty="0" smtClean="0"/>
              <a:t>chool</a:t>
            </a:r>
          </a:p>
          <a:p>
            <a:r>
              <a:rPr lang="en-US" dirty="0" smtClean="0"/>
              <a:t>School Health Development</a:t>
            </a:r>
          </a:p>
          <a:p>
            <a:r>
              <a:rPr lang="en-US" dirty="0" smtClean="0"/>
              <a:t>Food and Nutrition</a:t>
            </a:r>
          </a:p>
          <a:p>
            <a:r>
              <a:rPr lang="en-US" dirty="0" smtClean="0"/>
              <a:t>Research Skills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9395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914400"/>
            <a:ext cx="7620000" cy="914400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Master of Science in School Health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3763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Partial scholarship will be provided by Faculty of Tropical Medicine, Mahidol University</a:t>
            </a:r>
          </a:p>
          <a:p>
            <a:endParaRPr lang="en-US" dirty="0"/>
          </a:p>
          <a:p>
            <a:pPr marL="0" indent="0" algn="ctr">
              <a:buNone/>
            </a:pPr>
            <a:r>
              <a:rPr lang="en-US" b="1" dirty="0"/>
              <a:t> &lt;tmbstm@mahidol.ac.th&gt;</a:t>
            </a:r>
          </a:p>
        </p:txBody>
      </p:sp>
    </p:spTree>
    <p:extLst>
      <p:ext uri="{BB962C8B-B14F-4D97-AF65-F5344CB8AC3E}">
        <p14:creationId xmlns:p14="http://schemas.microsoft.com/office/powerpoint/2010/main" val="34031437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err="1"/>
              <a:t>HEALTHeXCELS</a:t>
            </a:r>
            <a:r>
              <a:rPr lang="en-US" sz="3600" b="1" dirty="0" smtClean="0"/>
              <a:t>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Health</a:t>
            </a:r>
            <a:r>
              <a:rPr lang="en-US" dirty="0"/>
              <a:t> </a:t>
            </a:r>
            <a:r>
              <a:rPr lang="en-US" dirty="0" smtClean="0"/>
              <a:t>Management </a:t>
            </a:r>
            <a:r>
              <a:rPr lang="en-US" dirty="0"/>
              <a:t>Excellence in </a:t>
            </a:r>
            <a:r>
              <a:rPr lang="en-US" dirty="0" smtClean="0"/>
              <a:t>School Leadership </a:t>
            </a:r>
            <a:r>
              <a:rPr lang="en-US" dirty="0"/>
              <a:t>for Southeast </a:t>
            </a:r>
            <a:r>
              <a:rPr lang="en-US" dirty="0" smtClean="0"/>
              <a:t>Asia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International course for school heads offers by SEAMEO INNOTECH</a:t>
            </a:r>
          </a:p>
          <a:p>
            <a:r>
              <a:rPr lang="en-US" dirty="0"/>
              <a:t>an online learning </a:t>
            </a:r>
            <a:endParaRPr lang="en-US" dirty="0" smtClean="0"/>
          </a:p>
          <a:p>
            <a:r>
              <a:rPr lang="en-US" b="1" dirty="0"/>
              <a:t>http://www.innotech.org/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40294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517</TotalTime>
  <Words>328</Words>
  <Application>Microsoft Office PowerPoint</Application>
  <PresentationFormat>On-screen Show (4:3)</PresentationFormat>
  <Paragraphs>49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SCHOOL HEALTH IN ASIA</vt:lpstr>
      <vt:lpstr>HISTORY  SCHOOL-BASED PARASITE CONTROL</vt:lpstr>
      <vt:lpstr>1. Asian Parasite Control Organization (APCO)  </vt:lpstr>
      <vt:lpstr>2. Asian Center of International Parasite Control (ACIPAC) </vt:lpstr>
      <vt:lpstr> Current course</vt:lpstr>
      <vt:lpstr>WAY FORWARD </vt:lpstr>
      <vt:lpstr>Master of Science in School Health</vt:lpstr>
      <vt:lpstr>Master of Science in School Health</vt:lpstr>
      <vt:lpstr>HEALTHeXCELS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SCHOOL HEALTH IN ASIA</dc:title>
  <dc:creator>Jitra</dc:creator>
  <cp:lastModifiedBy>Charlotte Broyd</cp:lastModifiedBy>
  <cp:revision>30</cp:revision>
  <dcterms:created xsi:type="dcterms:W3CDTF">2013-01-24T03:32:02Z</dcterms:created>
  <dcterms:modified xsi:type="dcterms:W3CDTF">2014-12-08T15:13:38Z</dcterms:modified>
</cp:coreProperties>
</file>