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7" r:id="rId2"/>
    <p:sldId id="278" r:id="rId3"/>
    <p:sldId id="261" r:id="rId4"/>
    <p:sldId id="262" r:id="rId5"/>
    <p:sldId id="264" r:id="rId6"/>
    <p:sldId id="265" r:id="rId7"/>
    <p:sldId id="266" r:id="rId8"/>
    <p:sldId id="267" r:id="rId9"/>
    <p:sldId id="268" r:id="rId10"/>
    <p:sldId id="273" r:id="rId11"/>
    <p:sldId id="274" r:id="rId12"/>
    <p:sldId id="276" r:id="rId13"/>
    <p:sldId id="277" r:id="rId14"/>
    <p:sldId id="281" r:id="rId15"/>
    <p:sldId id="282" r:id="rId16"/>
    <p:sldId id="279" r:id="rId17"/>
    <p:sldId id="280" r:id="rId18"/>
    <p:sldId id="26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1FD4D9-6A31-4D51-9A55-3673FC172C6C}" type="doc">
      <dgm:prSet loTypeId="urn:microsoft.com/office/officeart/2005/8/layout/process4" loCatId="process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E27AE823-AC15-4B58-ABC9-A013CBBB0D4D}">
      <dgm:prSet phldrT="[Text]" custT="1"/>
      <dgm:spPr/>
      <dgm:t>
        <a:bodyPr/>
        <a:lstStyle/>
        <a:p>
          <a:r>
            <a:rPr lang="en-US" sz="2000" dirty="0" smtClean="0"/>
            <a:t>National level</a:t>
          </a:r>
          <a:endParaRPr lang="en-US" sz="2000" dirty="0"/>
        </a:p>
      </dgm:t>
    </dgm:pt>
    <dgm:pt modelId="{66B8DB31-149C-435B-8CB3-277FCE32ADDB}" type="parTrans" cxnId="{7FCF32E9-E117-49AE-BE92-0137A644C5C8}">
      <dgm:prSet/>
      <dgm:spPr/>
      <dgm:t>
        <a:bodyPr/>
        <a:lstStyle/>
        <a:p>
          <a:endParaRPr lang="en-US" sz="2000"/>
        </a:p>
      </dgm:t>
    </dgm:pt>
    <dgm:pt modelId="{B9FFDD0F-F894-4EB5-A1F0-736EBE8397A4}" type="sibTrans" cxnId="{7FCF32E9-E117-49AE-BE92-0137A644C5C8}">
      <dgm:prSet/>
      <dgm:spPr/>
      <dgm:t>
        <a:bodyPr/>
        <a:lstStyle/>
        <a:p>
          <a:endParaRPr lang="en-US" sz="2000"/>
        </a:p>
      </dgm:t>
    </dgm:pt>
    <dgm:pt modelId="{CBECF41E-5BE7-4740-BE48-4EA6E1E9F202}">
      <dgm:prSet phldrT="[Text]" custT="1"/>
      <dgm:spPr/>
      <dgm:t>
        <a:bodyPr/>
        <a:lstStyle/>
        <a:p>
          <a:r>
            <a:rPr lang="en-US" sz="2000" dirty="0" err="1" smtClean="0"/>
            <a:t>MoPHS</a:t>
          </a:r>
          <a:r>
            <a:rPr lang="en-US" sz="2000" dirty="0" smtClean="0"/>
            <a:t> - </a:t>
          </a:r>
          <a:r>
            <a:rPr lang="en-US" sz="2000" dirty="0" err="1" smtClean="0"/>
            <a:t>DoMC</a:t>
          </a:r>
          <a:endParaRPr lang="en-US" sz="2000" dirty="0"/>
        </a:p>
      </dgm:t>
    </dgm:pt>
    <dgm:pt modelId="{82368053-A933-4CD4-B880-73923FA1872A}" type="parTrans" cxnId="{27C7EE54-97C3-4BEF-A70A-2DB773502528}">
      <dgm:prSet/>
      <dgm:spPr/>
      <dgm:t>
        <a:bodyPr/>
        <a:lstStyle/>
        <a:p>
          <a:endParaRPr lang="en-US" sz="2000"/>
        </a:p>
      </dgm:t>
    </dgm:pt>
    <dgm:pt modelId="{8CBF6F96-DB24-42E3-8E0A-8A1C41FC9FE0}" type="sibTrans" cxnId="{27C7EE54-97C3-4BEF-A70A-2DB773502528}">
      <dgm:prSet/>
      <dgm:spPr/>
      <dgm:t>
        <a:bodyPr/>
        <a:lstStyle/>
        <a:p>
          <a:endParaRPr lang="en-US" sz="2000"/>
        </a:p>
      </dgm:t>
    </dgm:pt>
    <dgm:pt modelId="{D9470C1C-554A-4E1F-8FE8-7E49F14C9D2D}">
      <dgm:prSet phldrT="[Text]" custT="1"/>
      <dgm:spPr/>
      <dgm:t>
        <a:bodyPr/>
        <a:lstStyle/>
        <a:p>
          <a:r>
            <a:rPr lang="en-US" sz="2000" dirty="0" smtClean="0"/>
            <a:t>Provincial level</a:t>
          </a:r>
          <a:endParaRPr lang="en-US" sz="2000" dirty="0"/>
        </a:p>
      </dgm:t>
    </dgm:pt>
    <dgm:pt modelId="{6EBDFA74-2AFA-425E-A86D-7A6F076F55B7}" type="parTrans" cxnId="{9EB4DA38-105F-4785-BBC0-51E78CF3417C}">
      <dgm:prSet/>
      <dgm:spPr/>
      <dgm:t>
        <a:bodyPr/>
        <a:lstStyle/>
        <a:p>
          <a:endParaRPr lang="en-US" sz="2000"/>
        </a:p>
      </dgm:t>
    </dgm:pt>
    <dgm:pt modelId="{F89ABA56-75AD-4C05-9736-7371202EDFC0}" type="sibTrans" cxnId="{9EB4DA38-105F-4785-BBC0-51E78CF3417C}">
      <dgm:prSet/>
      <dgm:spPr/>
      <dgm:t>
        <a:bodyPr/>
        <a:lstStyle/>
        <a:p>
          <a:endParaRPr lang="en-US" sz="2000"/>
        </a:p>
      </dgm:t>
    </dgm:pt>
    <dgm:pt modelId="{03F55158-79D2-4B1E-BF36-E0496179650E}">
      <dgm:prSet phldrT="[Text]" custT="1"/>
      <dgm:spPr/>
      <dgm:t>
        <a:bodyPr/>
        <a:lstStyle/>
        <a:p>
          <a:r>
            <a:rPr lang="en-US" sz="2000" dirty="0" smtClean="0"/>
            <a:t>PDPHS</a:t>
          </a:r>
          <a:endParaRPr lang="en-US" sz="2000" dirty="0"/>
        </a:p>
      </dgm:t>
    </dgm:pt>
    <dgm:pt modelId="{A40063D0-A289-4961-8163-90F3D981AAA3}" type="parTrans" cxnId="{24E21239-CF44-4158-91D1-D139FF505867}">
      <dgm:prSet/>
      <dgm:spPr/>
      <dgm:t>
        <a:bodyPr/>
        <a:lstStyle/>
        <a:p>
          <a:endParaRPr lang="en-US" sz="2000"/>
        </a:p>
      </dgm:t>
    </dgm:pt>
    <dgm:pt modelId="{9D30AFD3-65E9-49BE-9266-F8B164269959}" type="sibTrans" cxnId="{24E21239-CF44-4158-91D1-D139FF505867}">
      <dgm:prSet/>
      <dgm:spPr/>
      <dgm:t>
        <a:bodyPr/>
        <a:lstStyle/>
        <a:p>
          <a:endParaRPr lang="en-US" sz="2000"/>
        </a:p>
      </dgm:t>
    </dgm:pt>
    <dgm:pt modelId="{D54CF25E-2770-4E29-BF8F-282F161F6C02}">
      <dgm:prSet phldrT="[Text]" custT="1"/>
      <dgm:spPr/>
      <dgm:t>
        <a:bodyPr/>
        <a:lstStyle/>
        <a:p>
          <a:r>
            <a:rPr lang="en-US" sz="2000" dirty="0" smtClean="0"/>
            <a:t>PDE</a:t>
          </a:r>
          <a:endParaRPr lang="en-US" sz="2000" dirty="0"/>
        </a:p>
      </dgm:t>
    </dgm:pt>
    <dgm:pt modelId="{2FD1C770-B3FA-42E9-A64B-EFAA8F226AD3}" type="parTrans" cxnId="{D6C9A443-6A2F-47F6-B4D2-C11850AC14C8}">
      <dgm:prSet/>
      <dgm:spPr/>
      <dgm:t>
        <a:bodyPr/>
        <a:lstStyle/>
        <a:p>
          <a:endParaRPr lang="en-US" sz="2000"/>
        </a:p>
      </dgm:t>
    </dgm:pt>
    <dgm:pt modelId="{491AC8DD-772E-4CFF-BE10-020AE2396979}" type="sibTrans" cxnId="{D6C9A443-6A2F-47F6-B4D2-C11850AC14C8}">
      <dgm:prSet/>
      <dgm:spPr/>
      <dgm:t>
        <a:bodyPr/>
        <a:lstStyle/>
        <a:p>
          <a:endParaRPr lang="en-US" sz="2000"/>
        </a:p>
      </dgm:t>
    </dgm:pt>
    <dgm:pt modelId="{A4B49406-D3D9-4AE4-AF69-22D265974054}">
      <dgm:prSet phldrT="[Text]" custT="1"/>
      <dgm:spPr/>
      <dgm:t>
        <a:bodyPr/>
        <a:lstStyle/>
        <a:p>
          <a:r>
            <a:rPr lang="en-US" sz="2000" dirty="0" smtClean="0"/>
            <a:t>District level</a:t>
          </a:r>
          <a:endParaRPr lang="en-US" sz="2000" dirty="0"/>
        </a:p>
      </dgm:t>
    </dgm:pt>
    <dgm:pt modelId="{CFE6E34C-D2B0-4A1A-8E79-36228E0C8AA7}" type="parTrans" cxnId="{868E9712-3E69-43D8-9A50-384182D17086}">
      <dgm:prSet/>
      <dgm:spPr/>
      <dgm:t>
        <a:bodyPr/>
        <a:lstStyle/>
        <a:p>
          <a:endParaRPr lang="en-US" sz="2000"/>
        </a:p>
      </dgm:t>
    </dgm:pt>
    <dgm:pt modelId="{1AD9B9A1-2E57-473D-BAB6-1DAE9B603D6C}" type="sibTrans" cxnId="{868E9712-3E69-43D8-9A50-384182D17086}">
      <dgm:prSet/>
      <dgm:spPr/>
      <dgm:t>
        <a:bodyPr/>
        <a:lstStyle/>
        <a:p>
          <a:endParaRPr lang="en-US" sz="2000"/>
        </a:p>
      </dgm:t>
    </dgm:pt>
    <dgm:pt modelId="{A7A34C95-13E6-4048-B834-8B6C11A5EF81}">
      <dgm:prSet phldrT="[Text]" custT="1"/>
      <dgm:spPr/>
      <dgm:t>
        <a:bodyPr/>
        <a:lstStyle/>
        <a:p>
          <a:r>
            <a:rPr lang="en-US" sz="2000" dirty="0" err="1" smtClean="0"/>
            <a:t>MoH</a:t>
          </a:r>
          <a:endParaRPr lang="en-US" sz="2000" dirty="0"/>
        </a:p>
      </dgm:t>
    </dgm:pt>
    <dgm:pt modelId="{44A38F20-6504-4C29-9EDF-AB9EA414C214}" type="parTrans" cxnId="{4EAE3B69-77AC-441A-A256-D63BA51CBBD6}">
      <dgm:prSet/>
      <dgm:spPr/>
      <dgm:t>
        <a:bodyPr/>
        <a:lstStyle/>
        <a:p>
          <a:endParaRPr lang="en-US" sz="2000"/>
        </a:p>
      </dgm:t>
    </dgm:pt>
    <dgm:pt modelId="{BC9B9A78-90EF-40A1-A3F9-60A3DBA82F7A}" type="sibTrans" cxnId="{4EAE3B69-77AC-441A-A256-D63BA51CBBD6}">
      <dgm:prSet/>
      <dgm:spPr/>
      <dgm:t>
        <a:bodyPr/>
        <a:lstStyle/>
        <a:p>
          <a:endParaRPr lang="en-US" sz="2000"/>
        </a:p>
      </dgm:t>
    </dgm:pt>
    <dgm:pt modelId="{B350F1CB-1A28-4F16-8246-99C42E5934B8}">
      <dgm:prSet phldrT="[Text]" custT="1"/>
      <dgm:spPr/>
      <dgm:t>
        <a:bodyPr/>
        <a:lstStyle/>
        <a:p>
          <a:r>
            <a:rPr lang="en-US" sz="2000" dirty="0" smtClean="0"/>
            <a:t>DEO</a:t>
          </a:r>
          <a:endParaRPr lang="en-US" sz="2000" dirty="0"/>
        </a:p>
      </dgm:t>
    </dgm:pt>
    <dgm:pt modelId="{74EECB04-85C4-4445-A1BC-B900F32E559B}" type="parTrans" cxnId="{6ABA5D53-0479-4BC6-8524-7A51EBE4A917}">
      <dgm:prSet/>
      <dgm:spPr/>
      <dgm:t>
        <a:bodyPr/>
        <a:lstStyle/>
        <a:p>
          <a:endParaRPr lang="en-US" sz="2000"/>
        </a:p>
      </dgm:t>
    </dgm:pt>
    <dgm:pt modelId="{BA165205-B948-4BC7-B887-931895545834}" type="sibTrans" cxnId="{6ABA5D53-0479-4BC6-8524-7A51EBE4A917}">
      <dgm:prSet/>
      <dgm:spPr/>
      <dgm:t>
        <a:bodyPr/>
        <a:lstStyle/>
        <a:p>
          <a:endParaRPr lang="en-US" sz="2000"/>
        </a:p>
      </dgm:t>
    </dgm:pt>
    <dgm:pt modelId="{9FB8B345-9232-43B7-823F-E8603CC59B6A}">
      <dgm:prSet custT="1"/>
      <dgm:spPr/>
      <dgm:t>
        <a:bodyPr/>
        <a:lstStyle/>
        <a:p>
          <a:r>
            <a:rPr lang="en-US" sz="2000" dirty="0" smtClean="0"/>
            <a:t>School level</a:t>
          </a:r>
          <a:endParaRPr lang="en-US" sz="2000" dirty="0"/>
        </a:p>
      </dgm:t>
    </dgm:pt>
    <dgm:pt modelId="{00B27ABF-A218-49F2-AD5A-785F63843311}" type="parTrans" cxnId="{DC0B8E9B-1C73-4714-9AFD-0614508A02F7}">
      <dgm:prSet/>
      <dgm:spPr/>
      <dgm:t>
        <a:bodyPr/>
        <a:lstStyle/>
        <a:p>
          <a:endParaRPr lang="en-US" sz="2000"/>
        </a:p>
      </dgm:t>
    </dgm:pt>
    <dgm:pt modelId="{B86767A9-EDFE-4CB7-A1D6-1973E2F48D1E}" type="sibTrans" cxnId="{DC0B8E9B-1C73-4714-9AFD-0614508A02F7}">
      <dgm:prSet/>
      <dgm:spPr/>
      <dgm:t>
        <a:bodyPr/>
        <a:lstStyle/>
        <a:p>
          <a:endParaRPr lang="en-US" sz="2000"/>
        </a:p>
      </dgm:t>
    </dgm:pt>
    <dgm:pt modelId="{61239E5E-D45D-4E1F-854D-46627EE3A390}">
      <dgm:prSet custT="1"/>
      <dgm:spPr/>
      <dgm:t>
        <a:bodyPr/>
        <a:lstStyle/>
        <a:p>
          <a:r>
            <a:rPr lang="en-US" sz="2000" dirty="0" smtClean="0"/>
            <a:t>Head teacher/PTA</a:t>
          </a:r>
          <a:endParaRPr lang="en-US" sz="2000" dirty="0"/>
        </a:p>
      </dgm:t>
    </dgm:pt>
    <dgm:pt modelId="{A64CCE4C-4B42-4D0D-87D5-C3BFA6763EDE}" type="parTrans" cxnId="{7F143C4B-95F2-4571-9C2D-2D135437E520}">
      <dgm:prSet/>
      <dgm:spPr/>
      <dgm:t>
        <a:bodyPr/>
        <a:lstStyle/>
        <a:p>
          <a:endParaRPr lang="en-US" sz="2000"/>
        </a:p>
      </dgm:t>
    </dgm:pt>
    <dgm:pt modelId="{A32AE060-77FB-4864-A208-917B3EC724F8}" type="sibTrans" cxnId="{7F143C4B-95F2-4571-9C2D-2D135437E520}">
      <dgm:prSet/>
      <dgm:spPr/>
      <dgm:t>
        <a:bodyPr/>
        <a:lstStyle/>
        <a:p>
          <a:endParaRPr lang="en-US" sz="2000"/>
        </a:p>
      </dgm:t>
    </dgm:pt>
    <dgm:pt modelId="{1ECD1C7F-8E8F-4091-A113-3F40FA6C914A}">
      <dgm:prSet custT="1"/>
      <dgm:spPr/>
      <dgm:t>
        <a:bodyPr/>
        <a:lstStyle/>
        <a:p>
          <a:r>
            <a:rPr lang="en-US" sz="2000" dirty="0" smtClean="0"/>
            <a:t>Parents</a:t>
          </a:r>
          <a:endParaRPr lang="en-US" sz="2000" dirty="0"/>
        </a:p>
      </dgm:t>
    </dgm:pt>
    <dgm:pt modelId="{71ABF95A-DAE5-43A7-BB55-426D4B712AE2}" type="parTrans" cxnId="{B035B014-41BF-4739-A9D2-4C954A722C14}">
      <dgm:prSet/>
      <dgm:spPr/>
      <dgm:t>
        <a:bodyPr/>
        <a:lstStyle/>
        <a:p>
          <a:endParaRPr lang="en-US" sz="2000"/>
        </a:p>
      </dgm:t>
    </dgm:pt>
    <dgm:pt modelId="{F309048C-15C0-4179-8FAF-179FFEE62CF8}" type="sibTrans" cxnId="{B035B014-41BF-4739-A9D2-4C954A722C14}">
      <dgm:prSet/>
      <dgm:spPr/>
      <dgm:t>
        <a:bodyPr/>
        <a:lstStyle/>
        <a:p>
          <a:endParaRPr lang="en-US" sz="2000"/>
        </a:p>
      </dgm:t>
    </dgm:pt>
    <dgm:pt modelId="{3E575352-897A-41E7-894A-194F80753BAD}">
      <dgm:prSet custT="1"/>
      <dgm:spPr/>
      <dgm:t>
        <a:bodyPr/>
        <a:lstStyle/>
        <a:p>
          <a:r>
            <a:rPr lang="en-US" sz="2000" dirty="0" smtClean="0"/>
            <a:t>Students</a:t>
          </a:r>
          <a:endParaRPr lang="en-US" sz="2000" dirty="0"/>
        </a:p>
      </dgm:t>
    </dgm:pt>
    <dgm:pt modelId="{0ECCB4C5-80B3-43C8-9CB4-322E96CF21B4}" type="parTrans" cxnId="{36DF0A5D-5D22-4D6D-9CD8-F305201E58BA}">
      <dgm:prSet/>
      <dgm:spPr/>
      <dgm:t>
        <a:bodyPr/>
        <a:lstStyle/>
        <a:p>
          <a:endParaRPr lang="en-US" sz="2000"/>
        </a:p>
      </dgm:t>
    </dgm:pt>
    <dgm:pt modelId="{A0A66B49-D598-4A1A-B6E4-E64DDA5C1916}" type="sibTrans" cxnId="{36DF0A5D-5D22-4D6D-9CD8-F305201E58BA}">
      <dgm:prSet/>
      <dgm:spPr/>
      <dgm:t>
        <a:bodyPr/>
        <a:lstStyle/>
        <a:p>
          <a:endParaRPr lang="en-US" sz="2000"/>
        </a:p>
      </dgm:t>
    </dgm:pt>
    <dgm:pt modelId="{73B35BF1-0BEF-4C9D-BE64-F8ABC362E946}">
      <dgm:prSet phldrT="[Text]" custT="1"/>
      <dgm:spPr/>
      <dgm:t>
        <a:bodyPr/>
        <a:lstStyle/>
        <a:p>
          <a:r>
            <a:rPr lang="en-US" sz="2000" dirty="0" err="1" smtClean="0"/>
            <a:t>MoE</a:t>
          </a:r>
          <a:r>
            <a:rPr lang="en-US" sz="2000" dirty="0" smtClean="0"/>
            <a:t> – Sch. Health Dept.</a:t>
          </a:r>
        </a:p>
      </dgm:t>
    </dgm:pt>
    <dgm:pt modelId="{5423915F-EAE8-46AE-B5C4-AE258E1CB96B}" type="sibTrans" cxnId="{5405FF0E-D572-43EB-9EF2-BDEA02B065BB}">
      <dgm:prSet/>
      <dgm:spPr/>
      <dgm:t>
        <a:bodyPr/>
        <a:lstStyle/>
        <a:p>
          <a:endParaRPr lang="en-US" sz="2000"/>
        </a:p>
      </dgm:t>
    </dgm:pt>
    <dgm:pt modelId="{08A82E6C-DFFB-471B-9456-D32C1673BEC0}" type="parTrans" cxnId="{5405FF0E-D572-43EB-9EF2-BDEA02B065BB}">
      <dgm:prSet/>
      <dgm:spPr/>
      <dgm:t>
        <a:bodyPr/>
        <a:lstStyle/>
        <a:p>
          <a:endParaRPr lang="en-US" sz="2000"/>
        </a:p>
      </dgm:t>
    </dgm:pt>
    <dgm:pt modelId="{B746280F-D42F-4575-90B9-621DD4E0DFE3}" type="pres">
      <dgm:prSet presAssocID="{D01FD4D9-6A31-4D51-9A55-3673FC172C6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AA1854-F0D3-4C55-B159-233BED1B5387}" type="pres">
      <dgm:prSet presAssocID="{9FB8B345-9232-43B7-823F-E8603CC59B6A}" presName="boxAndChildren" presStyleCnt="0"/>
      <dgm:spPr/>
      <dgm:t>
        <a:bodyPr/>
        <a:lstStyle/>
        <a:p>
          <a:endParaRPr lang="en-US"/>
        </a:p>
      </dgm:t>
    </dgm:pt>
    <dgm:pt modelId="{8AAAE7C8-B907-4503-A3E2-18A621DB0F7F}" type="pres">
      <dgm:prSet presAssocID="{9FB8B345-9232-43B7-823F-E8603CC59B6A}" presName="parentTextBox" presStyleLbl="node1" presStyleIdx="0" presStyleCnt="4"/>
      <dgm:spPr/>
      <dgm:t>
        <a:bodyPr/>
        <a:lstStyle/>
        <a:p>
          <a:endParaRPr lang="en-US"/>
        </a:p>
      </dgm:t>
    </dgm:pt>
    <dgm:pt modelId="{702EA60B-F167-4F6E-B9DB-1E173FC9D120}" type="pres">
      <dgm:prSet presAssocID="{9FB8B345-9232-43B7-823F-E8603CC59B6A}" presName="entireBox" presStyleLbl="node1" presStyleIdx="0" presStyleCnt="4"/>
      <dgm:spPr/>
      <dgm:t>
        <a:bodyPr/>
        <a:lstStyle/>
        <a:p>
          <a:endParaRPr lang="en-US"/>
        </a:p>
      </dgm:t>
    </dgm:pt>
    <dgm:pt modelId="{9F83A310-4F33-4F58-996F-4D933EA1E9BB}" type="pres">
      <dgm:prSet presAssocID="{9FB8B345-9232-43B7-823F-E8603CC59B6A}" presName="descendantBox" presStyleCnt="0"/>
      <dgm:spPr/>
      <dgm:t>
        <a:bodyPr/>
        <a:lstStyle/>
        <a:p>
          <a:endParaRPr lang="en-US"/>
        </a:p>
      </dgm:t>
    </dgm:pt>
    <dgm:pt modelId="{57673CC7-0B74-4082-BEB6-6BC1B8E557C0}" type="pres">
      <dgm:prSet presAssocID="{61239E5E-D45D-4E1F-854D-46627EE3A390}" presName="childTextBox" presStyleLbl="fgAccFollowNode1" presStyleIdx="0" presStyleCnt="9" custScaleX="1238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91D8B3-1F6C-4C79-8D2C-1EA984C369C0}" type="pres">
      <dgm:prSet presAssocID="{1ECD1C7F-8E8F-4091-A113-3F40FA6C914A}" presName="childTextBox" presStyleLbl="fgAccFollow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59B4A2-ECA0-4517-A076-7677F2473FC1}" type="pres">
      <dgm:prSet presAssocID="{3E575352-897A-41E7-894A-194F80753BAD}" presName="childTextBox" presStyleLbl="fgAccFollow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7DAF14-22C7-4F85-84C8-49236FB7D4C5}" type="pres">
      <dgm:prSet presAssocID="{1AD9B9A1-2E57-473D-BAB6-1DAE9B603D6C}" presName="sp" presStyleCnt="0"/>
      <dgm:spPr/>
      <dgm:t>
        <a:bodyPr/>
        <a:lstStyle/>
        <a:p>
          <a:endParaRPr lang="en-US"/>
        </a:p>
      </dgm:t>
    </dgm:pt>
    <dgm:pt modelId="{70721CDE-08CB-4B9A-A173-1417E5306DF9}" type="pres">
      <dgm:prSet presAssocID="{A4B49406-D3D9-4AE4-AF69-22D265974054}" presName="arrowAndChildren" presStyleCnt="0"/>
      <dgm:spPr/>
      <dgm:t>
        <a:bodyPr/>
        <a:lstStyle/>
        <a:p>
          <a:endParaRPr lang="en-US"/>
        </a:p>
      </dgm:t>
    </dgm:pt>
    <dgm:pt modelId="{578485D0-7BA2-40E8-B3F1-E08D2118D014}" type="pres">
      <dgm:prSet presAssocID="{A4B49406-D3D9-4AE4-AF69-22D265974054}" presName="parentTextArrow" presStyleLbl="node1" presStyleIdx="0" presStyleCnt="4"/>
      <dgm:spPr/>
      <dgm:t>
        <a:bodyPr/>
        <a:lstStyle/>
        <a:p>
          <a:endParaRPr lang="en-US"/>
        </a:p>
      </dgm:t>
    </dgm:pt>
    <dgm:pt modelId="{79555BD3-1846-4EBD-9191-BA489A0BD436}" type="pres">
      <dgm:prSet presAssocID="{A4B49406-D3D9-4AE4-AF69-22D265974054}" presName="arrow" presStyleLbl="node1" presStyleIdx="1" presStyleCnt="4"/>
      <dgm:spPr/>
      <dgm:t>
        <a:bodyPr/>
        <a:lstStyle/>
        <a:p>
          <a:endParaRPr lang="en-US"/>
        </a:p>
      </dgm:t>
    </dgm:pt>
    <dgm:pt modelId="{D9FF651E-C05A-4A7D-9996-21C50B8B92C1}" type="pres">
      <dgm:prSet presAssocID="{A4B49406-D3D9-4AE4-AF69-22D265974054}" presName="descendantArrow" presStyleCnt="0"/>
      <dgm:spPr/>
      <dgm:t>
        <a:bodyPr/>
        <a:lstStyle/>
        <a:p>
          <a:endParaRPr lang="en-US"/>
        </a:p>
      </dgm:t>
    </dgm:pt>
    <dgm:pt modelId="{FD144FDB-5CD9-4190-B3D2-7FA8B5B2CA06}" type="pres">
      <dgm:prSet presAssocID="{A7A34C95-13E6-4048-B834-8B6C11A5EF81}" presName="childTextArrow" presStyleLbl="fgAccFollow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B7C9B1-857E-4CB7-BBC6-5A0A0A4D1A72}" type="pres">
      <dgm:prSet presAssocID="{B350F1CB-1A28-4F16-8246-99C42E5934B8}" presName="childTextArrow" presStyleLbl="fgAccFollow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2D2E19-8D51-4880-BD5B-8FD192792E70}" type="pres">
      <dgm:prSet presAssocID="{F89ABA56-75AD-4C05-9736-7371202EDFC0}" presName="sp" presStyleCnt="0"/>
      <dgm:spPr/>
      <dgm:t>
        <a:bodyPr/>
        <a:lstStyle/>
        <a:p>
          <a:endParaRPr lang="en-US"/>
        </a:p>
      </dgm:t>
    </dgm:pt>
    <dgm:pt modelId="{167B16DB-0A1C-4B8F-B4D6-0A0B379F37FF}" type="pres">
      <dgm:prSet presAssocID="{D9470C1C-554A-4E1F-8FE8-7E49F14C9D2D}" presName="arrowAndChildren" presStyleCnt="0"/>
      <dgm:spPr/>
      <dgm:t>
        <a:bodyPr/>
        <a:lstStyle/>
        <a:p>
          <a:endParaRPr lang="en-US"/>
        </a:p>
      </dgm:t>
    </dgm:pt>
    <dgm:pt modelId="{E6B52807-050B-4D28-83FF-41A8D6A8BF60}" type="pres">
      <dgm:prSet presAssocID="{D9470C1C-554A-4E1F-8FE8-7E49F14C9D2D}" presName="parentTextArrow" presStyleLbl="node1" presStyleIdx="1" presStyleCnt="4"/>
      <dgm:spPr/>
      <dgm:t>
        <a:bodyPr/>
        <a:lstStyle/>
        <a:p>
          <a:endParaRPr lang="en-US"/>
        </a:p>
      </dgm:t>
    </dgm:pt>
    <dgm:pt modelId="{35B76193-4C54-48BB-BC41-240840CE482D}" type="pres">
      <dgm:prSet presAssocID="{D9470C1C-554A-4E1F-8FE8-7E49F14C9D2D}" presName="arrow" presStyleLbl="node1" presStyleIdx="2" presStyleCnt="4"/>
      <dgm:spPr/>
      <dgm:t>
        <a:bodyPr/>
        <a:lstStyle/>
        <a:p>
          <a:endParaRPr lang="en-US"/>
        </a:p>
      </dgm:t>
    </dgm:pt>
    <dgm:pt modelId="{BD1E78D1-F8AC-4239-AF32-76B7576E7026}" type="pres">
      <dgm:prSet presAssocID="{D9470C1C-554A-4E1F-8FE8-7E49F14C9D2D}" presName="descendantArrow" presStyleCnt="0"/>
      <dgm:spPr/>
      <dgm:t>
        <a:bodyPr/>
        <a:lstStyle/>
        <a:p>
          <a:endParaRPr lang="en-US"/>
        </a:p>
      </dgm:t>
    </dgm:pt>
    <dgm:pt modelId="{EABE15E0-493F-481B-95CE-596F1C972CEF}" type="pres">
      <dgm:prSet presAssocID="{03F55158-79D2-4B1E-BF36-E0496179650E}" presName="childTextArrow" presStyleLbl="fgAccFollow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6174AE-F8B9-4F5E-A34D-E524EDAB0189}" type="pres">
      <dgm:prSet presAssocID="{D54CF25E-2770-4E29-BF8F-282F161F6C02}" presName="childTextArrow" presStyleLbl="fgAccFollow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C963A2-7765-42F8-B8B2-D1E0A4B61CAB}" type="pres">
      <dgm:prSet presAssocID="{B9FFDD0F-F894-4EB5-A1F0-736EBE8397A4}" presName="sp" presStyleCnt="0"/>
      <dgm:spPr/>
      <dgm:t>
        <a:bodyPr/>
        <a:lstStyle/>
        <a:p>
          <a:endParaRPr lang="en-US"/>
        </a:p>
      </dgm:t>
    </dgm:pt>
    <dgm:pt modelId="{3AB84422-4815-41D3-BF2F-962327094D19}" type="pres">
      <dgm:prSet presAssocID="{E27AE823-AC15-4B58-ABC9-A013CBBB0D4D}" presName="arrowAndChildren" presStyleCnt="0"/>
      <dgm:spPr/>
      <dgm:t>
        <a:bodyPr/>
        <a:lstStyle/>
        <a:p>
          <a:endParaRPr lang="en-US"/>
        </a:p>
      </dgm:t>
    </dgm:pt>
    <dgm:pt modelId="{3836B363-8EC3-4F9D-90E1-60312A283462}" type="pres">
      <dgm:prSet presAssocID="{E27AE823-AC15-4B58-ABC9-A013CBBB0D4D}" presName="parentTextArrow" presStyleLbl="node1" presStyleIdx="2" presStyleCnt="4"/>
      <dgm:spPr/>
      <dgm:t>
        <a:bodyPr/>
        <a:lstStyle/>
        <a:p>
          <a:endParaRPr lang="en-US"/>
        </a:p>
      </dgm:t>
    </dgm:pt>
    <dgm:pt modelId="{F195E22C-6B85-4FF9-99D5-0535B4D9CB03}" type="pres">
      <dgm:prSet presAssocID="{E27AE823-AC15-4B58-ABC9-A013CBBB0D4D}" presName="arrow" presStyleLbl="node1" presStyleIdx="3" presStyleCnt="4" custLinFactNeighborY="-5698"/>
      <dgm:spPr/>
      <dgm:t>
        <a:bodyPr/>
        <a:lstStyle/>
        <a:p>
          <a:endParaRPr lang="en-US"/>
        </a:p>
      </dgm:t>
    </dgm:pt>
    <dgm:pt modelId="{6645EF7B-5654-4624-8996-2DAA71A45E4A}" type="pres">
      <dgm:prSet presAssocID="{E27AE823-AC15-4B58-ABC9-A013CBBB0D4D}" presName="descendantArrow" presStyleCnt="0"/>
      <dgm:spPr/>
      <dgm:t>
        <a:bodyPr/>
        <a:lstStyle/>
        <a:p>
          <a:endParaRPr lang="en-US"/>
        </a:p>
      </dgm:t>
    </dgm:pt>
    <dgm:pt modelId="{30D12B6B-075F-4C61-9E5E-678E9D4A77EC}" type="pres">
      <dgm:prSet presAssocID="{CBECF41E-5BE7-4740-BE48-4EA6E1E9F202}" presName="childTextArrow" presStyleLbl="fgAccFollow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77135A-1B0B-4139-8277-4D42E1D4ED41}" type="pres">
      <dgm:prSet presAssocID="{73B35BF1-0BEF-4C9D-BE64-F8ABC362E946}" presName="childTextArrow" presStyleLbl="fgAccFollow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03930A-EA05-4FF4-A246-FF314E43EDA6}" type="presOf" srcId="{A4B49406-D3D9-4AE4-AF69-22D265974054}" destId="{578485D0-7BA2-40E8-B3F1-E08D2118D014}" srcOrd="0" destOrd="0" presId="urn:microsoft.com/office/officeart/2005/8/layout/process4"/>
    <dgm:cxn modelId="{1690472B-95C7-4311-B08D-5F6DA947C94E}" type="presOf" srcId="{61239E5E-D45D-4E1F-854D-46627EE3A390}" destId="{57673CC7-0B74-4082-BEB6-6BC1B8E557C0}" srcOrd="0" destOrd="0" presId="urn:microsoft.com/office/officeart/2005/8/layout/process4"/>
    <dgm:cxn modelId="{320A28F3-B00C-4631-8F63-76C9EF54FEDC}" type="presOf" srcId="{73B35BF1-0BEF-4C9D-BE64-F8ABC362E946}" destId="{EA77135A-1B0B-4139-8277-4D42E1D4ED41}" srcOrd="0" destOrd="0" presId="urn:microsoft.com/office/officeart/2005/8/layout/process4"/>
    <dgm:cxn modelId="{C177ADFA-0E89-4F25-BA1E-13C00021576A}" type="presOf" srcId="{D9470C1C-554A-4E1F-8FE8-7E49F14C9D2D}" destId="{35B76193-4C54-48BB-BC41-240840CE482D}" srcOrd="1" destOrd="0" presId="urn:microsoft.com/office/officeart/2005/8/layout/process4"/>
    <dgm:cxn modelId="{FC79BF2D-BEFF-4A8F-A6CE-FD64368C25CA}" type="presOf" srcId="{E27AE823-AC15-4B58-ABC9-A013CBBB0D4D}" destId="{3836B363-8EC3-4F9D-90E1-60312A283462}" srcOrd="0" destOrd="0" presId="urn:microsoft.com/office/officeart/2005/8/layout/process4"/>
    <dgm:cxn modelId="{866114CC-DABD-4979-A23F-692EC0F93F82}" type="presOf" srcId="{3E575352-897A-41E7-894A-194F80753BAD}" destId="{1959B4A2-ECA0-4517-A076-7677F2473FC1}" srcOrd="0" destOrd="0" presId="urn:microsoft.com/office/officeart/2005/8/layout/process4"/>
    <dgm:cxn modelId="{D6C9A443-6A2F-47F6-B4D2-C11850AC14C8}" srcId="{D9470C1C-554A-4E1F-8FE8-7E49F14C9D2D}" destId="{D54CF25E-2770-4E29-BF8F-282F161F6C02}" srcOrd="1" destOrd="0" parTransId="{2FD1C770-B3FA-42E9-A64B-EFAA8F226AD3}" sibTransId="{491AC8DD-772E-4CFF-BE10-020AE2396979}"/>
    <dgm:cxn modelId="{27C7EE54-97C3-4BEF-A70A-2DB773502528}" srcId="{E27AE823-AC15-4B58-ABC9-A013CBBB0D4D}" destId="{CBECF41E-5BE7-4740-BE48-4EA6E1E9F202}" srcOrd="0" destOrd="0" parTransId="{82368053-A933-4CD4-B880-73923FA1872A}" sibTransId="{8CBF6F96-DB24-42E3-8E0A-8A1C41FC9FE0}"/>
    <dgm:cxn modelId="{5405FF0E-D572-43EB-9EF2-BDEA02B065BB}" srcId="{E27AE823-AC15-4B58-ABC9-A013CBBB0D4D}" destId="{73B35BF1-0BEF-4C9D-BE64-F8ABC362E946}" srcOrd="1" destOrd="0" parTransId="{08A82E6C-DFFB-471B-9456-D32C1673BEC0}" sibTransId="{5423915F-EAE8-46AE-B5C4-AE258E1CB96B}"/>
    <dgm:cxn modelId="{2278F178-4A05-418E-A9EE-D826CF3862F3}" type="presOf" srcId="{D01FD4D9-6A31-4D51-9A55-3673FC172C6C}" destId="{B746280F-D42F-4575-90B9-621DD4E0DFE3}" srcOrd="0" destOrd="0" presId="urn:microsoft.com/office/officeart/2005/8/layout/process4"/>
    <dgm:cxn modelId="{E828D345-E451-4F52-A529-7BB3101EAF58}" type="presOf" srcId="{B350F1CB-1A28-4F16-8246-99C42E5934B8}" destId="{4AB7C9B1-857E-4CB7-BBC6-5A0A0A4D1A72}" srcOrd="0" destOrd="0" presId="urn:microsoft.com/office/officeart/2005/8/layout/process4"/>
    <dgm:cxn modelId="{55435963-3AC3-4CD3-8DEB-A7BCFE8A1219}" type="presOf" srcId="{D54CF25E-2770-4E29-BF8F-282F161F6C02}" destId="{D36174AE-F8B9-4F5E-A34D-E524EDAB0189}" srcOrd="0" destOrd="0" presId="urn:microsoft.com/office/officeart/2005/8/layout/process4"/>
    <dgm:cxn modelId="{7F143C4B-95F2-4571-9C2D-2D135437E520}" srcId="{9FB8B345-9232-43B7-823F-E8603CC59B6A}" destId="{61239E5E-D45D-4E1F-854D-46627EE3A390}" srcOrd="0" destOrd="0" parTransId="{A64CCE4C-4B42-4D0D-87D5-C3BFA6763EDE}" sibTransId="{A32AE060-77FB-4864-A208-917B3EC724F8}"/>
    <dgm:cxn modelId="{184C8FD5-8C4F-45E6-85D4-EC277D955391}" type="presOf" srcId="{E27AE823-AC15-4B58-ABC9-A013CBBB0D4D}" destId="{F195E22C-6B85-4FF9-99D5-0535B4D9CB03}" srcOrd="1" destOrd="0" presId="urn:microsoft.com/office/officeart/2005/8/layout/process4"/>
    <dgm:cxn modelId="{24E21239-CF44-4158-91D1-D139FF505867}" srcId="{D9470C1C-554A-4E1F-8FE8-7E49F14C9D2D}" destId="{03F55158-79D2-4B1E-BF36-E0496179650E}" srcOrd="0" destOrd="0" parTransId="{A40063D0-A289-4961-8163-90F3D981AAA3}" sibTransId="{9D30AFD3-65E9-49BE-9266-F8B164269959}"/>
    <dgm:cxn modelId="{7FCF32E9-E117-49AE-BE92-0137A644C5C8}" srcId="{D01FD4D9-6A31-4D51-9A55-3673FC172C6C}" destId="{E27AE823-AC15-4B58-ABC9-A013CBBB0D4D}" srcOrd="0" destOrd="0" parTransId="{66B8DB31-149C-435B-8CB3-277FCE32ADDB}" sibTransId="{B9FFDD0F-F894-4EB5-A1F0-736EBE8397A4}"/>
    <dgm:cxn modelId="{B7512F00-1340-4919-BC6C-BE2C6AFCE7AA}" type="presOf" srcId="{9FB8B345-9232-43B7-823F-E8603CC59B6A}" destId="{702EA60B-F167-4F6E-B9DB-1E173FC9D120}" srcOrd="1" destOrd="0" presId="urn:microsoft.com/office/officeart/2005/8/layout/process4"/>
    <dgm:cxn modelId="{88946CEC-4816-49CD-A4C2-07FF333D9D5F}" type="presOf" srcId="{9FB8B345-9232-43B7-823F-E8603CC59B6A}" destId="{8AAAE7C8-B907-4503-A3E2-18A621DB0F7F}" srcOrd="0" destOrd="0" presId="urn:microsoft.com/office/officeart/2005/8/layout/process4"/>
    <dgm:cxn modelId="{CCEA8245-F59B-4153-9DA8-BF14D797E2E2}" type="presOf" srcId="{A4B49406-D3D9-4AE4-AF69-22D265974054}" destId="{79555BD3-1846-4EBD-9191-BA489A0BD436}" srcOrd="1" destOrd="0" presId="urn:microsoft.com/office/officeart/2005/8/layout/process4"/>
    <dgm:cxn modelId="{868E9712-3E69-43D8-9A50-384182D17086}" srcId="{D01FD4D9-6A31-4D51-9A55-3673FC172C6C}" destId="{A4B49406-D3D9-4AE4-AF69-22D265974054}" srcOrd="2" destOrd="0" parTransId="{CFE6E34C-D2B0-4A1A-8E79-36228E0C8AA7}" sibTransId="{1AD9B9A1-2E57-473D-BAB6-1DAE9B603D6C}"/>
    <dgm:cxn modelId="{363B37EE-C53B-4E73-BE93-029A7D6AECE9}" type="presOf" srcId="{CBECF41E-5BE7-4740-BE48-4EA6E1E9F202}" destId="{30D12B6B-075F-4C61-9E5E-678E9D4A77EC}" srcOrd="0" destOrd="0" presId="urn:microsoft.com/office/officeart/2005/8/layout/process4"/>
    <dgm:cxn modelId="{4EAE3B69-77AC-441A-A256-D63BA51CBBD6}" srcId="{A4B49406-D3D9-4AE4-AF69-22D265974054}" destId="{A7A34C95-13E6-4048-B834-8B6C11A5EF81}" srcOrd="0" destOrd="0" parTransId="{44A38F20-6504-4C29-9EDF-AB9EA414C214}" sibTransId="{BC9B9A78-90EF-40A1-A3F9-60A3DBA82F7A}"/>
    <dgm:cxn modelId="{B035B014-41BF-4739-A9D2-4C954A722C14}" srcId="{9FB8B345-9232-43B7-823F-E8603CC59B6A}" destId="{1ECD1C7F-8E8F-4091-A113-3F40FA6C914A}" srcOrd="1" destOrd="0" parTransId="{71ABF95A-DAE5-43A7-BB55-426D4B712AE2}" sibTransId="{F309048C-15C0-4179-8FAF-179FFEE62CF8}"/>
    <dgm:cxn modelId="{6ABA5D53-0479-4BC6-8524-7A51EBE4A917}" srcId="{A4B49406-D3D9-4AE4-AF69-22D265974054}" destId="{B350F1CB-1A28-4F16-8246-99C42E5934B8}" srcOrd="1" destOrd="0" parTransId="{74EECB04-85C4-4445-A1BC-B900F32E559B}" sibTransId="{BA165205-B948-4BC7-B887-931895545834}"/>
    <dgm:cxn modelId="{DC0B8E9B-1C73-4714-9AFD-0614508A02F7}" srcId="{D01FD4D9-6A31-4D51-9A55-3673FC172C6C}" destId="{9FB8B345-9232-43B7-823F-E8603CC59B6A}" srcOrd="3" destOrd="0" parTransId="{00B27ABF-A218-49F2-AD5A-785F63843311}" sibTransId="{B86767A9-EDFE-4CB7-A1D6-1973E2F48D1E}"/>
    <dgm:cxn modelId="{6759A042-D42A-4D00-A408-F938346F6C5E}" type="presOf" srcId="{D9470C1C-554A-4E1F-8FE8-7E49F14C9D2D}" destId="{E6B52807-050B-4D28-83FF-41A8D6A8BF60}" srcOrd="0" destOrd="0" presId="urn:microsoft.com/office/officeart/2005/8/layout/process4"/>
    <dgm:cxn modelId="{36DF0A5D-5D22-4D6D-9CD8-F305201E58BA}" srcId="{9FB8B345-9232-43B7-823F-E8603CC59B6A}" destId="{3E575352-897A-41E7-894A-194F80753BAD}" srcOrd="2" destOrd="0" parTransId="{0ECCB4C5-80B3-43C8-9CB4-322E96CF21B4}" sibTransId="{A0A66B49-D598-4A1A-B6E4-E64DDA5C1916}"/>
    <dgm:cxn modelId="{80D8EC20-920D-4808-AA9D-9DC154319AD3}" type="presOf" srcId="{03F55158-79D2-4B1E-BF36-E0496179650E}" destId="{EABE15E0-493F-481B-95CE-596F1C972CEF}" srcOrd="0" destOrd="0" presId="urn:microsoft.com/office/officeart/2005/8/layout/process4"/>
    <dgm:cxn modelId="{9EB4DA38-105F-4785-BBC0-51E78CF3417C}" srcId="{D01FD4D9-6A31-4D51-9A55-3673FC172C6C}" destId="{D9470C1C-554A-4E1F-8FE8-7E49F14C9D2D}" srcOrd="1" destOrd="0" parTransId="{6EBDFA74-2AFA-425E-A86D-7A6F076F55B7}" sibTransId="{F89ABA56-75AD-4C05-9736-7371202EDFC0}"/>
    <dgm:cxn modelId="{591433FB-D6B8-436C-A08A-DEF2C41F4159}" type="presOf" srcId="{1ECD1C7F-8E8F-4091-A113-3F40FA6C914A}" destId="{D191D8B3-1F6C-4C79-8D2C-1EA984C369C0}" srcOrd="0" destOrd="0" presId="urn:microsoft.com/office/officeart/2005/8/layout/process4"/>
    <dgm:cxn modelId="{B7C25428-BAC2-4A6C-9E0B-F3FAA8C33E5D}" type="presOf" srcId="{A7A34C95-13E6-4048-B834-8B6C11A5EF81}" destId="{FD144FDB-5CD9-4190-B3D2-7FA8B5B2CA06}" srcOrd="0" destOrd="0" presId="urn:microsoft.com/office/officeart/2005/8/layout/process4"/>
    <dgm:cxn modelId="{734B3F36-6945-4322-B5C7-E30806877A6F}" type="presParOf" srcId="{B746280F-D42F-4575-90B9-621DD4E0DFE3}" destId="{E8AA1854-F0D3-4C55-B159-233BED1B5387}" srcOrd="0" destOrd="0" presId="urn:microsoft.com/office/officeart/2005/8/layout/process4"/>
    <dgm:cxn modelId="{5B9CEDE2-E79E-4911-8B83-259D075E5133}" type="presParOf" srcId="{E8AA1854-F0D3-4C55-B159-233BED1B5387}" destId="{8AAAE7C8-B907-4503-A3E2-18A621DB0F7F}" srcOrd="0" destOrd="0" presId="urn:microsoft.com/office/officeart/2005/8/layout/process4"/>
    <dgm:cxn modelId="{A12E7309-FFDA-40C5-93EC-47A1AA95D6E1}" type="presParOf" srcId="{E8AA1854-F0D3-4C55-B159-233BED1B5387}" destId="{702EA60B-F167-4F6E-B9DB-1E173FC9D120}" srcOrd="1" destOrd="0" presId="urn:microsoft.com/office/officeart/2005/8/layout/process4"/>
    <dgm:cxn modelId="{FDE24DCB-2C11-465F-89E9-991E052D3034}" type="presParOf" srcId="{E8AA1854-F0D3-4C55-B159-233BED1B5387}" destId="{9F83A310-4F33-4F58-996F-4D933EA1E9BB}" srcOrd="2" destOrd="0" presId="urn:microsoft.com/office/officeart/2005/8/layout/process4"/>
    <dgm:cxn modelId="{62E7E417-344F-46FF-BD52-5EE6037CA150}" type="presParOf" srcId="{9F83A310-4F33-4F58-996F-4D933EA1E9BB}" destId="{57673CC7-0B74-4082-BEB6-6BC1B8E557C0}" srcOrd="0" destOrd="0" presId="urn:microsoft.com/office/officeart/2005/8/layout/process4"/>
    <dgm:cxn modelId="{9F5E364A-F7AB-4242-A836-FEA60C22A462}" type="presParOf" srcId="{9F83A310-4F33-4F58-996F-4D933EA1E9BB}" destId="{D191D8B3-1F6C-4C79-8D2C-1EA984C369C0}" srcOrd="1" destOrd="0" presId="urn:microsoft.com/office/officeart/2005/8/layout/process4"/>
    <dgm:cxn modelId="{31D08301-B45E-4423-BD7B-C1CB6949FA21}" type="presParOf" srcId="{9F83A310-4F33-4F58-996F-4D933EA1E9BB}" destId="{1959B4A2-ECA0-4517-A076-7677F2473FC1}" srcOrd="2" destOrd="0" presId="urn:microsoft.com/office/officeart/2005/8/layout/process4"/>
    <dgm:cxn modelId="{95D74445-8DE2-4976-84F2-6174CA38BFA2}" type="presParOf" srcId="{B746280F-D42F-4575-90B9-621DD4E0DFE3}" destId="{1A7DAF14-22C7-4F85-84C8-49236FB7D4C5}" srcOrd="1" destOrd="0" presId="urn:microsoft.com/office/officeart/2005/8/layout/process4"/>
    <dgm:cxn modelId="{07A41C08-D8BA-4B86-B161-ABEB1442930C}" type="presParOf" srcId="{B746280F-D42F-4575-90B9-621DD4E0DFE3}" destId="{70721CDE-08CB-4B9A-A173-1417E5306DF9}" srcOrd="2" destOrd="0" presId="urn:microsoft.com/office/officeart/2005/8/layout/process4"/>
    <dgm:cxn modelId="{096DACF6-7DB7-40B9-97E6-A61A6D3AD981}" type="presParOf" srcId="{70721CDE-08CB-4B9A-A173-1417E5306DF9}" destId="{578485D0-7BA2-40E8-B3F1-E08D2118D014}" srcOrd="0" destOrd="0" presId="urn:microsoft.com/office/officeart/2005/8/layout/process4"/>
    <dgm:cxn modelId="{9EE48035-B426-45E8-B3EC-770743C7BADC}" type="presParOf" srcId="{70721CDE-08CB-4B9A-A173-1417E5306DF9}" destId="{79555BD3-1846-4EBD-9191-BA489A0BD436}" srcOrd="1" destOrd="0" presId="urn:microsoft.com/office/officeart/2005/8/layout/process4"/>
    <dgm:cxn modelId="{0CAC3FC3-4104-415B-AACD-0FEEFF54D9B2}" type="presParOf" srcId="{70721CDE-08CB-4B9A-A173-1417E5306DF9}" destId="{D9FF651E-C05A-4A7D-9996-21C50B8B92C1}" srcOrd="2" destOrd="0" presId="urn:microsoft.com/office/officeart/2005/8/layout/process4"/>
    <dgm:cxn modelId="{794E2135-9D1D-4B35-A591-032F8B19B73D}" type="presParOf" srcId="{D9FF651E-C05A-4A7D-9996-21C50B8B92C1}" destId="{FD144FDB-5CD9-4190-B3D2-7FA8B5B2CA06}" srcOrd="0" destOrd="0" presId="urn:microsoft.com/office/officeart/2005/8/layout/process4"/>
    <dgm:cxn modelId="{AF095317-036E-4A16-B8C3-53B8ABFA9309}" type="presParOf" srcId="{D9FF651E-C05A-4A7D-9996-21C50B8B92C1}" destId="{4AB7C9B1-857E-4CB7-BBC6-5A0A0A4D1A72}" srcOrd="1" destOrd="0" presId="urn:microsoft.com/office/officeart/2005/8/layout/process4"/>
    <dgm:cxn modelId="{517E938B-37F8-4A3A-8BB1-2E4A5479DF72}" type="presParOf" srcId="{B746280F-D42F-4575-90B9-621DD4E0DFE3}" destId="{6F2D2E19-8D51-4880-BD5B-8FD192792E70}" srcOrd="3" destOrd="0" presId="urn:microsoft.com/office/officeart/2005/8/layout/process4"/>
    <dgm:cxn modelId="{C6D51DB0-AECB-40A4-B393-8D51418EC613}" type="presParOf" srcId="{B746280F-D42F-4575-90B9-621DD4E0DFE3}" destId="{167B16DB-0A1C-4B8F-B4D6-0A0B379F37FF}" srcOrd="4" destOrd="0" presId="urn:microsoft.com/office/officeart/2005/8/layout/process4"/>
    <dgm:cxn modelId="{EA68C55F-8791-495E-B503-5B31201B92BD}" type="presParOf" srcId="{167B16DB-0A1C-4B8F-B4D6-0A0B379F37FF}" destId="{E6B52807-050B-4D28-83FF-41A8D6A8BF60}" srcOrd="0" destOrd="0" presId="urn:microsoft.com/office/officeart/2005/8/layout/process4"/>
    <dgm:cxn modelId="{CC440419-D6BC-4171-8DAC-D9CE0116854A}" type="presParOf" srcId="{167B16DB-0A1C-4B8F-B4D6-0A0B379F37FF}" destId="{35B76193-4C54-48BB-BC41-240840CE482D}" srcOrd="1" destOrd="0" presId="urn:microsoft.com/office/officeart/2005/8/layout/process4"/>
    <dgm:cxn modelId="{C5F613DE-4B59-437A-885C-4B491278F4AA}" type="presParOf" srcId="{167B16DB-0A1C-4B8F-B4D6-0A0B379F37FF}" destId="{BD1E78D1-F8AC-4239-AF32-76B7576E7026}" srcOrd="2" destOrd="0" presId="urn:microsoft.com/office/officeart/2005/8/layout/process4"/>
    <dgm:cxn modelId="{E3239DEE-C3A7-42DE-A1D2-2DB7A79D274E}" type="presParOf" srcId="{BD1E78D1-F8AC-4239-AF32-76B7576E7026}" destId="{EABE15E0-493F-481B-95CE-596F1C972CEF}" srcOrd="0" destOrd="0" presId="urn:microsoft.com/office/officeart/2005/8/layout/process4"/>
    <dgm:cxn modelId="{56B837FF-04A5-499D-8EBC-65F30F58AC07}" type="presParOf" srcId="{BD1E78D1-F8AC-4239-AF32-76B7576E7026}" destId="{D36174AE-F8B9-4F5E-A34D-E524EDAB0189}" srcOrd="1" destOrd="0" presId="urn:microsoft.com/office/officeart/2005/8/layout/process4"/>
    <dgm:cxn modelId="{8875DC86-595F-4992-BA66-2D5C04BD2BE2}" type="presParOf" srcId="{B746280F-D42F-4575-90B9-621DD4E0DFE3}" destId="{F7C963A2-7765-42F8-B8B2-D1E0A4B61CAB}" srcOrd="5" destOrd="0" presId="urn:microsoft.com/office/officeart/2005/8/layout/process4"/>
    <dgm:cxn modelId="{096CD9EE-427B-4B1C-AE09-86AB5E595784}" type="presParOf" srcId="{B746280F-D42F-4575-90B9-621DD4E0DFE3}" destId="{3AB84422-4815-41D3-BF2F-962327094D19}" srcOrd="6" destOrd="0" presId="urn:microsoft.com/office/officeart/2005/8/layout/process4"/>
    <dgm:cxn modelId="{1BCB27CC-B18D-4A8B-91E6-61E031E47331}" type="presParOf" srcId="{3AB84422-4815-41D3-BF2F-962327094D19}" destId="{3836B363-8EC3-4F9D-90E1-60312A283462}" srcOrd="0" destOrd="0" presId="urn:microsoft.com/office/officeart/2005/8/layout/process4"/>
    <dgm:cxn modelId="{18AEE4B1-9C11-475E-B64F-DF3662E77BE7}" type="presParOf" srcId="{3AB84422-4815-41D3-BF2F-962327094D19}" destId="{F195E22C-6B85-4FF9-99D5-0535B4D9CB03}" srcOrd="1" destOrd="0" presId="urn:microsoft.com/office/officeart/2005/8/layout/process4"/>
    <dgm:cxn modelId="{9282AC2B-1F26-476B-96C2-A3967250C55A}" type="presParOf" srcId="{3AB84422-4815-41D3-BF2F-962327094D19}" destId="{6645EF7B-5654-4624-8996-2DAA71A45E4A}" srcOrd="2" destOrd="0" presId="urn:microsoft.com/office/officeart/2005/8/layout/process4"/>
    <dgm:cxn modelId="{08B44FE7-A206-4C4F-AA53-CE88CC44D551}" type="presParOf" srcId="{6645EF7B-5654-4624-8996-2DAA71A45E4A}" destId="{30D12B6B-075F-4C61-9E5E-678E9D4A77EC}" srcOrd="0" destOrd="0" presId="urn:microsoft.com/office/officeart/2005/8/layout/process4"/>
    <dgm:cxn modelId="{004F2268-A62E-4004-A711-CBA057DBB5DC}" type="presParOf" srcId="{6645EF7B-5654-4624-8996-2DAA71A45E4A}" destId="{EA77135A-1B0B-4139-8277-4D42E1D4ED41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2EA60B-F167-4F6E-B9DB-1E173FC9D120}">
      <dsp:nvSpPr>
        <dsp:cNvPr id="0" name=""/>
        <dsp:cNvSpPr/>
      </dsp:nvSpPr>
      <dsp:spPr>
        <a:xfrm>
          <a:off x="0" y="4062533"/>
          <a:ext cx="6172199" cy="88878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School level</a:t>
          </a:r>
          <a:endParaRPr lang="en-US" sz="2000" kern="1200" dirty="0"/>
        </a:p>
      </dsp:txBody>
      <dsp:txXfrm>
        <a:off x="0" y="4062533"/>
        <a:ext cx="6172199" cy="479942"/>
      </dsp:txXfrm>
    </dsp:sp>
    <dsp:sp modelId="{57673CC7-0B74-4082-BEB6-6BC1B8E557C0}">
      <dsp:nvSpPr>
        <dsp:cNvPr id="0" name=""/>
        <dsp:cNvSpPr/>
      </dsp:nvSpPr>
      <dsp:spPr>
        <a:xfrm>
          <a:off x="2301" y="4524700"/>
          <a:ext cx="2358192" cy="40884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Head teacher/PTA</a:t>
          </a:r>
          <a:endParaRPr lang="en-US" sz="2000" kern="1200" dirty="0"/>
        </a:p>
      </dsp:txBody>
      <dsp:txXfrm>
        <a:off x="2301" y="4524700"/>
        <a:ext cx="2358192" cy="408840"/>
      </dsp:txXfrm>
    </dsp:sp>
    <dsp:sp modelId="{D191D8B3-1F6C-4C79-8D2C-1EA984C369C0}">
      <dsp:nvSpPr>
        <dsp:cNvPr id="0" name=""/>
        <dsp:cNvSpPr/>
      </dsp:nvSpPr>
      <dsp:spPr>
        <a:xfrm>
          <a:off x="2360494" y="4524700"/>
          <a:ext cx="1904702" cy="40884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Parents</a:t>
          </a:r>
          <a:endParaRPr lang="en-US" sz="2000" kern="1200" dirty="0"/>
        </a:p>
      </dsp:txBody>
      <dsp:txXfrm>
        <a:off x="2360494" y="4524700"/>
        <a:ext cx="1904702" cy="408840"/>
      </dsp:txXfrm>
    </dsp:sp>
    <dsp:sp modelId="{1959B4A2-ECA0-4517-A076-7677F2473FC1}">
      <dsp:nvSpPr>
        <dsp:cNvPr id="0" name=""/>
        <dsp:cNvSpPr/>
      </dsp:nvSpPr>
      <dsp:spPr>
        <a:xfrm>
          <a:off x="4265196" y="4524700"/>
          <a:ext cx="1904702" cy="40884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Students</a:t>
          </a:r>
          <a:endParaRPr lang="en-US" sz="2000" kern="1200" dirty="0"/>
        </a:p>
      </dsp:txBody>
      <dsp:txXfrm>
        <a:off x="4265196" y="4524700"/>
        <a:ext cx="1904702" cy="408840"/>
      </dsp:txXfrm>
    </dsp:sp>
    <dsp:sp modelId="{79555BD3-1846-4EBD-9191-BA489A0BD436}">
      <dsp:nvSpPr>
        <dsp:cNvPr id="0" name=""/>
        <dsp:cNvSpPr/>
      </dsp:nvSpPr>
      <dsp:spPr>
        <a:xfrm rot="10800000">
          <a:off x="0" y="2708916"/>
          <a:ext cx="6172199" cy="1366948"/>
        </a:xfrm>
        <a:prstGeom prst="upArrowCallou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District level</a:t>
          </a:r>
          <a:endParaRPr lang="en-US" sz="2000" kern="1200" dirty="0"/>
        </a:p>
      </dsp:txBody>
      <dsp:txXfrm>
        <a:off x="0" y="2708916"/>
        <a:ext cx="6172199" cy="479798"/>
      </dsp:txXfrm>
    </dsp:sp>
    <dsp:sp modelId="{FD144FDB-5CD9-4190-B3D2-7FA8B5B2CA06}">
      <dsp:nvSpPr>
        <dsp:cNvPr id="0" name=""/>
        <dsp:cNvSpPr/>
      </dsp:nvSpPr>
      <dsp:spPr>
        <a:xfrm>
          <a:off x="0" y="3188715"/>
          <a:ext cx="3086099" cy="408717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MoH</a:t>
          </a:r>
          <a:endParaRPr lang="en-US" sz="2000" kern="1200" dirty="0"/>
        </a:p>
      </dsp:txBody>
      <dsp:txXfrm>
        <a:off x="0" y="3188715"/>
        <a:ext cx="3086099" cy="408717"/>
      </dsp:txXfrm>
    </dsp:sp>
    <dsp:sp modelId="{4AB7C9B1-857E-4CB7-BBC6-5A0A0A4D1A72}">
      <dsp:nvSpPr>
        <dsp:cNvPr id="0" name=""/>
        <dsp:cNvSpPr/>
      </dsp:nvSpPr>
      <dsp:spPr>
        <a:xfrm>
          <a:off x="3086099" y="3188715"/>
          <a:ext cx="3086099" cy="408717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DEO</a:t>
          </a:r>
          <a:endParaRPr lang="en-US" sz="2000" kern="1200" dirty="0"/>
        </a:p>
      </dsp:txBody>
      <dsp:txXfrm>
        <a:off x="3086099" y="3188715"/>
        <a:ext cx="3086099" cy="408717"/>
      </dsp:txXfrm>
    </dsp:sp>
    <dsp:sp modelId="{35B76193-4C54-48BB-BC41-240840CE482D}">
      <dsp:nvSpPr>
        <dsp:cNvPr id="0" name=""/>
        <dsp:cNvSpPr/>
      </dsp:nvSpPr>
      <dsp:spPr>
        <a:xfrm rot="10800000">
          <a:off x="0" y="1355300"/>
          <a:ext cx="6172199" cy="1366948"/>
        </a:xfrm>
        <a:prstGeom prst="upArrowCallou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Provincial level</a:t>
          </a:r>
          <a:endParaRPr lang="en-US" sz="2000" kern="1200" dirty="0"/>
        </a:p>
      </dsp:txBody>
      <dsp:txXfrm>
        <a:off x="0" y="1355300"/>
        <a:ext cx="6172199" cy="479798"/>
      </dsp:txXfrm>
    </dsp:sp>
    <dsp:sp modelId="{EABE15E0-493F-481B-95CE-596F1C972CEF}">
      <dsp:nvSpPr>
        <dsp:cNvPr id="0" name=""/>
        <dsp:cNvSpPr/>
      </dsp:nvSpPr>
      <dsp:spPr>
        <a:xfrm>
          <a:off x="0" y="1835099"/>
          <a:ext cx="3086099" cy="408717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PDPHS</a:t>
          </a:r>
          <a:endParaRPr lang="en-US" sz="2000" kern="1200" dirty="0"/>
        </a:p>
      </dsp:txBody>
      <dsp:txXfrm>
        <a:off x="0" y="1835099"/>
        <a:ext cx="3086099" cy="408717"/>
      </dsp:txXfrm>
    </dsp:sp>
    <dsp:sp modelId="{D36174AE-F8B9-4F5E-A34D-E524EDAB0189}">
      <dsp:nvSpPr>
        <dsp:cNvPr id="0" name=""/>
        <dsp:cNvSpPr/>
      </dsp:nvSpPr>
      <dsp:spPr>
        <a:xfrm>
          <a:off x="3086099" y="1835099"/>
          <a:ext cx="3086099" cy="408717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PDE</a:t>
          </a:r>
          <a:endParaRPr lang="en-US" sz="2000" kern="1200" dirty="0"/>
        </a:p>
      </dsp:txBody>
      <dsp:txXfrm>
        <a:off x="3086099" y="1835099"/>
        <a:ext cx="3086099" cy="408717"/>
      </dsp:txXfrm>
    </dsp:sp>
    <dsp:sp modelId="{F195E22C-6B85-4FF9-99D5-0535B4D9CB03}">
      <dsp:nvSpPr>
        <dsp:cNvPr id="0" name=""/>
        <dsp:cNvSpPr/>
      </dsp:nvSpPr>
      <dsp:spPr>
        <a:xfrm rot="10800000">
          <a:off x="0" y="0"/>
          <a:ext cx="6172199" cy="1366948"/>
        </a:xfrm>
        <a:prstGeom prst="upArrowCallou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National level</a:t>
          </a:r>
          <a:endParaRPr lang="en-US" sz="2000" kern="1200" dirty="0"/>
        </a:p>
      </dsp:txBody>
      <dsp:txXfrm>
        <a:off x="0" y="0"/>
        <a:ext cx="6172199" cy="479798"/>
      </dsp:txXfrm>
    </dsp:sp>
    <dsp:sp modelId="{30D12B6B-075F-4C61-9E5E-678E9D4A77EC}">
      <dsp:nvSpPr>
        <dsp:cNvPr id="0" name=""/>
        <dsp:cNvSpPr/>
      </dsp:nvSpPr>
      <dsp:spPr>
        <a:xfrm>
          <a:off x="0" y="481482"/>
          <a:ext cx="3086099" cy="408717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MoPHS</a:t>
          </a:r>
          <a:r>
            <a:rPr lang="en-US" sz="2000" kern="1200" dirty="0" smtClean="0"/>
            <a:t> - </a:t>
          </a:r>
          <a:r>
            <a:rPr lang="en-US" sz="2000" kern="1200" dirty="0" err="1" smtClean="0"/>
            <a:t>DoMC</a:t>
          </a:r>
          <a:endParaRPr lang="en-US" sz="2000" kern="1200" dirty="0"/>
        </a:p>
      </dsp:txBody>
      <dsp:txXfrm>
        <a:off x="0" y="481482"/>
        <a:ext cx="3086099" cy="408717"/>
      </dsp:txXfrm>
    </dsp:sp>
    <dsp:sp modelId="{EA77135A-1B0B-4139-8277-4D42E1D4ED41}">
      <dsp:nvSpPr>
        <dsp:cNvPr id="0" name=""/>
        <dsp:cNvSpPr/>
      </dsp:nvSpPr>
      <dsp:spPr>
        <a:xfrm>
          <a:off x="3086099" y="481482"/>
          <a:ext cx="3086099" cy="408717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MoE</a:t>
          </a:r>
          <a:r>
            <a:rPr lang="en-US" sz="2000" kern="1200" dirty="0" smtClean="0"/>
            <a:t> – Sch. Health Dept.</a:t>
          </a:r>
        </a:p>
      </dsp:txBody>
      <dsp:txXfrm>
        <a:off x="3086099" y="481482"/>
        <a:ext cx="3086099" cy="4087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23D6AF-ED0A-4098-AB91-1D6C2AAE2408}" type="datetimeFigureOut">
              <a:rPr lang="en-GB" smtClean="0"/>
              <a:pPr/>
              <a:t>22/06/2012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7F4C7A-38B5-479B-9844-70E951F8FDA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1AFD2D-C075-4DCD-9B03-520A0AE3F719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4B38D-8023-4A65-B254-D77ED1DAF4E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4B38D-8023-4A65-B254-D77ED1DAF4E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4B38D-8023-4A65-B254-D77ED1DAF4E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230BA-99A6-4A8F-9EE4-A3BF98FEAA8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230BA-99A6-4A8F-9EE4-A3BF98FEAA8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4B38D-8023-4A65-B254-D77ED1DAF4E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4B38D-8023-4A65-B254-D77ED1DAF4E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4B38D-8023-4A65-B254-D77ED1DAF4E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4B38D-8023-4A65-B254-D77ED1DAF4E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4B38D-8023-4A65-B254-D77ED1DAF4E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4B38D-8023-4A65-B254-D77ED1DAF4E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4B38D-8023-4A65-B254-D77ED1DAF4E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4B38D-8023-4A65-B254-D77ED1DAF4E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4B38D-8023-4A65-B254-D77ED1DAF4E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672D0-AA79-4D63-A922-9DFB967A07B0}" type="datetime1">
              <a:rPr lang="en-GB" smtClean="0"/>
              <a:pPr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7BEB-25F0-481F-A402-BAF964753C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D047B-1FF3-4402-95B3-CA57CE037FDC}" type="datetime1">
              <a:rPr lang="en-GB" smtClean="0"/>
              <a:pPr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7BEB-25F0-481F-A402-BAF964753C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6EE-5ADB-4430-B318-4B13B8C6EC76}" type="datetime1">
              <a:rPr lang="en-GB" smtClean="0"/>
              <a:pPr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7BEB-25F0-481F-A402-BAF964753C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3927-06A4-470F-8DCA-2E18956F2EAA}" type="datetime1">
              <a:rPr lang="en-GB" smtClean="0"/>
              <a:pPr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7BEB-25F0-481F-A402-BAF964753C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E39B-65F9-4069-9BEB-01E2BC5652ED}" type="datetime1">
              <a:rPr lang="en-GB" smtClean="0"/>
              <a:pPr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7BEB-25F0-481F-A402-BAF964753C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161F5-92D7-483D-8195-72E9FB211D09}" type="datetime1">
              <a:rPr lang="en-GB" smtClean="0"/>
              <a:pPr/>
              <a:t>22/06/2012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7BEB-25F0-481F-A402-BAF964753C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AB385-2C69-4899-88EE-99F79463AF65}" type="datetime1">
              <a:rPr lang="en-GB" smtClean="0"/>
              <a:pPr/>
              <a:t>22/06/2012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7BEB-25F0-481F-A402-BAF964753C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9B783-3461-4933-925C-B5AEA7A7B2E6}" type="datetime1">
              <a:rPr lang="en-GB" smtClean="0"/>
              <a:pPr/>
              <a:t>22/06/2012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7BEB-25F0-481F-A402-BAF964753C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79D74-C33E-4F74-9F44-38E7DB3B75D9}" type="datetime1">
              <a:rPr lang="en-GB" smtClean="0"/>
              <a:pPr/>
              <a:t>22/06/2012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7BEB-25F0-481F-A402-BAF964753C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E207-B8CC-41DA-A50C-2FFE626C0DD8}" type="datetime1">
              <a:rPr lang="en-GB" smtClean="0"/>
              <a:pPr/>
              <a:t>22/06/2012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7BEB-25F0-481F-A402-BAF964753C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EE92-6435-472D-B0B0-BFAD5BFE945C}" type="datetime1">
              <a:rPr lang="en-GB" smtClean="0"/>
              <a:pPr/>
              <a:t>22/06/2012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7BEB-25F0-481F-A402-BAF964753C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EA9A4-25BD-48C5-BD6B-D2477AFEEB0E}" type="datetime1">
              <a:rPr lang="en-GB" smtClean="0"/>
              <a:pPr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2012- The 8th Annual Short Course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07BEB-25F0-481F-A402-BAF964753C1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0"/>
            <a:ext cx="8640960" cy="1470025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Targeting parasite control and school health activities</a:t>
            </a:r>
            <a:endParaRPr lang="en-GB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5373216"/>
            <a:ext cx="7984976" cy="1224136"/>
          </a:xfrm>
        </p:spPr>
        <p:txBody>
          <a:bodyPr>
            <a:normAutofit fontScale="85000" lnSpcReduction="20000"/>
          </a:bodyPr>
          <a:lstStyle/>
          <a:p>
            <a:r>
              <a:rPr lang="en-GB" sz="2100" b="1" dirty="0" smtClean="0">
                <a:solidFill>
                  <a:schemeClr val="tx1"/>
                </a:solidFill>
              </a:rPr>
              <a:t>Caroline </a:t>
            </a:r>
            <a:r>
              <a:rPr lang="en-GB" sz="2100" b="1" dirty="0" err="1" smtClean="0">
                <a:solidFill>
                  <a:schemeClr val="tx1"/>
                </a:solidFill>
              </a:rPr>
              <a:t>Gitonga</a:t>
            </a:r>
            <a:endParaRPr lang="en-GB" sz="2100" b="1" dirty="0" smtClean="0">
              <a:solidFill>
                <a:schemeClr val="tx1"/>
              </a:solidFill>
            </a:endParaRPr>
          </a:p>
          <a:p>
            <a:r>
              <a:rPr lang="en-US" sz="2100" dirty="0" smtClean="0">
                <a:solidFill>
                  <a:schemeClr val="tx1"/>
                </a:solidFill>
              </a:rPr>
              <a:t>Kenya Medical Research Institute-</a:t>
            </a:r>
            <a:r>
              <a:rPr lang="en-US" sz="2100" dirty="0" err="1" smtClean="0">
                <a:solidFill>
                  <a:schemeClr val="tx1"/>
                </a:solidFill>
              </a:rPr>
              <a:t>Wellcome</a:t>
            </a:r>
            <a:r>
              <a:rPr lang="en-US" sz="2100" dirty="0" smtClean="0">
                <a:solidFill>
                  <a:schemeClr val="tx1"/>
                </a:solidFill>
              </a:rPr>
              <a:t> Trust Research </a:t>
            </a:r>
            <a:r>
              <a:rPr lang="en-US" sz="2100" dirty="0" err="1" smtClean="0">
                <a:solidFill>
                  <a:schemeClr val="tx1"/>
                </a:solidFill>
              </a:rPr>
              <a:t>Programme</a:t>
            </a:r>
            <a:r>
              <a:rPr lang="en-US" sz="2100" dirty="0" smtClean="0">
                <a:solidFill>
                  <a:schemeClr val="tx1"/>
                </a:solidFill>
              </a:rPr>
              <a:t>, Nairobi</a:t>
            </a:r>
          </a:p>
          <a:p>
            <a:endParaRPr lang="en-GB" sz="1500" dirty="0" smtClean="0">
              <a:solidFill>
                <a:schemeClr val="tx1"/>
              </a:solidFill>
            </a:endParaRPr>
          </a:p>
          <a:p>
            <a:r>
              <a:rPr lang="en-GB" sz="1500" dirty="0" smtClean="0">
                <a:solidFill>
                  <a:schemeClr val="tx1"/>
                </a:solidFill>
              </a:rPr>
              <a:t>The 8</a:t>
            </a:r>
            <a:r>
              <a:rPr lang="en-GB" sz="1500" baseline="30000" dirty="0" smtClean="0">
                <a:solidFill>
                  <a:schemeClr val="tx1"/>
                </a:solidFill>
              </a:rPr>
              <a:t>th</a:t>
            </a:r>
            <a:r>
              <a:rPr lang="en-GB" sz="1500" dirty="0" smtClean="0">
                <a:solidFill>
                  <a:schemeClr val="tx1"/>
                </a:solidFill>
              </a:rPr>
              <a:t> Annual Short Course</a:t>
            </a:r>
          </a:p>
          <a:p>
            <a:r>
              <a:rPr lang="en-GB" sz="1500" dirty="0" smtClean="0">
                <a:solidFill>
                  <a:schemeClr val="tx1"/>
                </a:solidFill>
              </a:rPr>
              <a:t>22nd June 2012</a:t>
            </a:r>
            <a:endParaRPr lang="en-GB" sz="1500" dirty="0">
              <a:solidFill>
                <a:schemeClr val="tx1"/>
              </a:solidFill>
            </a:endParaRPr>
          </a:p>
        </p:txBody>
      </p:sp>
      <p:pic>
        <p:nvPicPr>
          <p:cNvPr id="4" name="Picture 3" descr="Picture 67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1196752"/>
            <a:ext cx="5976664" cy="3780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563562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latin typeface="Arial" pitchFamily="34" charset="0"/>
                <a:cs typeface="Arial" pitchFamily="34" charset="0"/>
              </a:rPr>
              <a:t>Results: Spatial distribution of malaria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Content Placeholder 5" descr="Malaria distribution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76400" y="896345"/>
            <a:ext cx="5029200" cy="5773015"/>
          </a:xfrm>
        </p:spPr>
      </p:pic>
      <p:cxnSp>
        <p:nvCxnSpPr>
          <p:cNvPr id="4" name="Straight Connector 3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4624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GB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Results: Spatial distribution of anaemia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Content Placeholder 3" descr="Anaemia distribution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692696"/>
            <a:ext cx="5257800" cy="5860184"/>
          </a:xfrm>
        </p:spPr>
      </p:pic>
      <p:cxnSp>
        <p:nvCxnSpPr>
          <p:cNvPr id="5" name="Straight Connector 4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134"/>
            <a:ext cx="8229600" cy="563562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Results: Spatial distribution of ITN use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Content Placeholder 3" descr="ITN use distribution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00199" y="838200"/>
            <a:ext cx="5310281" cy="5715000"/>
          </a:xfrm>
        </p:spPr>
      </p:pic>
      <p:cxnSp>
        <p:nvCxnSpPr>
          <p:cNvPr id="5" name="Straight Connector 4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63562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latin typeface="Arial" pitchFamily="34" charset="0"/>
                <a:cs typeface="Arial" pitchFamily="34" charset="0"/>
              </a:rPr>
              <a:t>Policy implications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Overall malaria prevalence low, but sub-national level diversity</a:t>
            </a:r>
          </a:p>
          <a:p>
            <a:pPr lvl="1"/>
            <a:r>
              <a:rPr lang="en-GB" sz="1600" dirty="0" smtClean="0">
                <a:latin typeface="Arial" pitchFamily="34" charset="0"/>
                <a:cs typeface="Arial" pitchFamily="34" charset="0"/>
              </a:rPr>
              <a:t>Need to tailor control efforts to the sub-national levels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Low ITN use in high transmission areas (Western and Nyanza)</a:t>
            </a:r>
          </a:p>
          <a:p>
            <a:pPr lvl="1"/>
            <a:r>
              <a:rPr lang="en-GB" sz="1600" dirty="0" smtClean="0">
                <a:latin typeface="Arial" pitchFamily="34" charset="0"/>
                <a:cs typeface="Arial" pitchFamily="34" charset="0"/>
              </a:rPr>
              <a:t>School based distribution of LLINs as a complementary approach to increase access</a:t>
            </a:r>
          </a:p>
          <a:p>
            <a:pPr lvl="1"/>
            <a:r>
              <a:rPr lang="en-GB" sz="1600" dirty="0" smtClean="0">
                <a:latin typeface="Arial" pitchFamily="34" charset="0"/>
                <a:cs typeface="Arial" pitchFamily="34" charset="0"/>
              </a:rPr>
              <a:t>Use of complementary control tools such as IRS, IPT/IST maybe beneficial in the high transmission zone </a:t>
            </a:r>
          </a:p>
          <a:p>
            <a:pPr lvl="1"/>
            <a:r>
              <a:rPr lang="en-GB" sz="1600" dirty="0" smtClean="0">
                <a:latin typeface="Arial" pitchFamily="34" charset="0"/>
                <a:cs typeface="Arial" pitchFamily="34" charset="0"/>
              </a:rPr>
              <a:t>However the cost benefits of targeted </a:t>
            </a:r>
            <a:r>
              <a:rPr lang="en-GB" sz="160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  universal ITN coverage in the central and semi arid zones remain unclear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Overall anaemia moderate but diversity in sub-national levels</a:t>
            </a:r>
          </a:p>
          <a:p>
            <a:pPr lvl="1"/>
            <a:r>
              <a:rPr lang="en-GB" sz="1600" dirty="0" smtClean="0">
                <a:latin typeface="Arial" pitchFamily="34" charset="0"/>
                <a:cs typeface="Arial" pitchFamily="34" charset="0"/>
              </a:rPr>
              <a:t>Integrated control of anaemia is essential, through malaria control, </a:t>
            </a:r>
            <a:r>
              <a:rPr lang="en-GB" sz="1600" dirty="0" err="1" smtClean="0">
                <a:latin typeface="Arial" pitchFamily="34" charset="0"/>
                <a:cs typeface="Arial" pitchFamily="34" charset="0"/>
              </a:rPr>
              <a:t>deworming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 and targeted school feeding programmes.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Schools for surveillance</a:t>
            </a:r>
          </a:p>
          <a:p>
            <a:pPr lvl="1"/>
            <a:r>
              <a:rPr lang="en-GB" sz="1600" dirty="0" smtClean="0">
                <a:latin typeface="Arial" pitchFamily="34" charset="0"/>
                <a:cs typeface="Arial" pitchFamily="34" charset="0"/>
              </a:rPr>
              <a:t>Cheap and easy to do</a:t>
            </a:r>
          </a:p>
          <a:p>
            <a:pPr lvl="1"/>
            <a:r>
              <a:rPr lang="en-GB" sz="1600" dirty="0" smtClean="0">
                <a:latin typeface="Arial" pitchFamily="34" charset="0"/>
                <a:cs typeface="Arial" pitchFamily="34" charset="0"/>
              </a:rPr>
              <a:t>Existing systems</a:t>
            </a:r>
          </a:p>
          <a:p>
            <a:pPr lvl="1"/>
            <a:r>
              <a:rPr lang="en-GB" sz="1600" dirty="0" smtClean="0">
                <a:latin typeface="Arial" pitchFamily="34" charset="0"/>
                <a:cs typeface="Arial" pitchFamily="34" charset="0"/>
              </a:rPr>
              <a:t>Electronic data capture: timely analysis, less errors</a:t>
            </a:r>
          </a:p>
          <a:p>
            <a:pPr lvl="1">
              <a:buNone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endParaRPr lang="en-GB" sz="24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3400" dirty="0" smtClean="0">
                <a:latin typeface="+mn-lt"/>
              </a:rPr>
              <a:t>School surveys: </a:t>
            </a:r>
            <a:r>
              <a:rPr lang="en-US" sz="2800" dirty="0" smtClean="0">
                <a:latin typeface="+mn-lt"/>
              </a:rPr>
              <a:t>advantages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3505200" cy="2819399"/>
          </a:xfrm>
        </p:spPr>
        <p:txBody>
          <a:bodyPr>
            <a:normAutofit/>
          </a:bodyPr>
          <a:lstStyle/>
          <a:p>
            <a:r>
              <a:rPr lang="en-US" sz="2200" i="1" dirty="0" smtClean="0"/>
              <a:t>They use existing infrastructure: existing geo-located schools lists</a:t>
            </a:r>
          </a:p>
          <a:p>
            <a:r>
              <a:rPr lang="en-US" sz="2200" i="1" dirty="0" smtClean="0"/>
              <a:t>Sampling is made easy;  children are in a central place therefore cheap and easy to do</a:t>
            </a:r>
          </a:p>
          <a:p>
            <a:endParaRPr lang="en-US" sz="2200" i="1" dirty="0"/>
          </a:p>
        </p:txBody>
      </p:sp>
      <p:pic>
        <p:nvPicPr>
          <p:cNvPr id="6" name="Picture 5" descr="Picture 69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5200" y="1905000"/>
            <a:ext cx="5410200" cy="4057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3400" dirty="0" smtClean="0">
                <a:latin typeface="+mn-lt"/>
              </a:rPr>
              <a:t>School surveys: limitations and research gaps</a:t>
            </a:r>
            <a:endParaRPr lang="en-US" sz="34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05400"/>
          </a:xfrm>
        </p:spPr>
        <p:txBody>
          <a:bodyPr>
            <a:normAutofit/>
          </a:bodyPr>
          <a:lstStyle/>
          <a:p>
            <a:r>
              <a:rPr lang="en-US" sz="2200" b="1" i="1" dirty="0" smtClean="0"/>
              <a:t>They only sample children in school</a:t>
            </a:r>
          </a:p>
          <a:p>
            <a:pPr lvl="1"/>
            <a:r>
              <a:rPr lang="en-US" sz="1800" b="1" i="1" dirty="0" smtClean="0"/>
              <a:t>Low enrolment</a:t>
            </a:r>
          </a:p>
          <a:p>
            <a:pPr lvl="1"/>
            <a:r>
              <a:rPr lang="en-US" sz="1800" b="1" i="1" dirty="0" smtClean="0"/>
              <a:t>Gender, economic bias in non-attendance</a:t>
            </a:r>
          </a:p>
          <a:p>
            <a:pPr lvl="1"/>
            <a:r>
              <a:rPr lang="en-US" sz="1800" b="1" i="1" dirty="0" smtClean="0"/>
              <a:t>Absenteeism</a:t>
            </a:r>
          </a:p>
          <a:p>
            <a:pPr lvl="1"/>
            <a:endParaRPr lang="en-US" sz="1800" b="1" i="1" dirty="0" smtClean="0"/>
          </a:p>
          <a:p>
            <a:r>
              <a:rPr lang="en-US" sz="2200" b="1" i="1" dirty="0" smtClean="0"/>
              <a:t>Research gaps:</a:t>
            </a:r>
          </a:p>
          <a:p>
            <a:pPr lvl="1"/>
            <a:r>
              <a:rPr lang="en-US" sz="2200" b="1" i="1" dirty="0" smtClean="0"/>
              <a:t>School catchments</a:t>
            </a:r>
          </a:p>
          <a:p>
            <a:pPr lvl="1"/>
            <a:r>
              <a:rPr lang="en-US" sz="2200" b="1" i="1" dirty="0" smtClean="0"/>
              <a:t>Representativeness of school level estimates to community level estimates</a:t>
            </a:r>
            <a:endParaRPr lang="en-US" sz="2200" b="1" dirty="0" smtClean="0"/>
          </a:p>
          <a:p>
            <a:pPr lvl="1"/>
            <a:r>
              <a:rPr lang="en-US" sz="2200" b="1" i="1" dirty="0" smtClean="0"/>
              <a:t>Reliability of school children  reports on intervention coverage</a:t>
            </a:r>
          </a:p>
          <a:p>
            <a:pPr lvl="1">
              <a:buNone/>
            </a:pPr>
            <a:endParaRPr lang="en-US" sz="22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792162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latin typeface="Arial" pitchFamily="34" charset="0"/>
                <a:cs typeface="Arial" pitchFamily="34" charset="0"/>
              </a:rPr>
              <a:t>Other data collection methods: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620688"/>
            <a:ext cx="9144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7" descr="DSC011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268760"/>
            <a:ext cx="4224470" cy="31683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60032" y="1052736"/>
            <a:ext cx="40324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b="1" dirty="0" smtClean="0"/>
              <a:t>Household surveys </a:t>
            </a:r>
            <a:r>
              <a:rPr lang="en-GB" dirty="0" smtClean="0"/>
              <a:t>to supplement school level data: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Household level food security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Intervention coverage at the household level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Infection prevalence at the community level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r>
              <a:rPr lang="en-GB" b="1" dirty="0" smtClean="0"/>
              <a:t>2. Routine data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Enrolment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School feeding programmes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Food security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63562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latin typeface="Arial" pitchFamily="34" charset="0"/>
                <a:cs typeface="Arial" pitchFamily="34" charset="0"/>
              </a:rPr>
              <a:t>Choice of interventions: malaria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Autofit/>
          </a:bodyPr>
          <a:lstStyle/>
          <a:p>
            <a:pPr lvl="1">
              <a:buNone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endParaRPr lang="en-GB" sz="24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8" y="909638"/>
            <a:ext cx="8455293" cy="5194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444208" y="623731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Hay et al. 2008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16024"/>
            <a:ext cx="8229600" cy="836712"/>
          </a:xfrm>
        </p:spPr>
        <p:txBody>
          <a:bodyPr>
            <a:normAutofit/>
          </a:bodyPr>
          <a:lstStyle/>
          <a:p>
            <a:pPr algn="l"/>
            <a:r>
              <a:rPr lang="en-GB" sz="3200" dirty="0" smtClean="0">
                <a:latin typeface="Arial" pitchFamily="34" charset="0"/>
                <a:cs typeface="Arial" pitchFamily="34" charset="0"/>
              </a:rPr>
              <a:t>Resources</a:t>
            </a:r>
            <a:endParaRPr lang="en-GB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Gitonga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CW,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Karanja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PN,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Kihara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J,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Mwanje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M,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Juma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E, Snow RW,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Noor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AM,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Brooker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S, 2010. </a:t>
            </a: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Implementing school malaria surveys in Kenya: towards a national surveillance system.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Malaria Journal 9: 306.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Gitonga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CW, Edwards T,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Karanja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PN,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Noor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AM, Snow RW,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Brooker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SJ, 2012. </a:t>
            </a: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Plasmodium infection, anaemia and mosquito net use among school children across different settings in Kenya.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Tropical Medicine and International Health.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1124744"/>
            <a:ext cx="9144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29600" cy="954360"/>
          </a:xfrm>
        </p:spPr>
        <p:txBody>
          <a:bodyPr>
            <a:normAutofit/>
          </a:bodyPr>
          <a:lstStyle/>
          <a:p>
            <a:pPr algn="l"/>
            <a:r>
              <a:rPr lang="en-GB" sz="3200" dirty="0" smtClean="0">
                <a:latin typeface="Arial" pitchFamily="34" charset="0"/>
                <a:cs typeface="Arial" pitchFamily="34" charset="0"/>
              </a:rPr>
              <a:t>Why target school health interventions?</a:t>
            </a:r>
            <a:endParaRPr lang="en-GB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Arial" pitchFamily="34" charset="0"/>
                <a:cs typeface="Arial" pitchFamily="34" charset="0"/>
              </a:rPr>
              <a:t>Nationwide school malaria surveys in Kenya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400" dirty="0" smtClean="0">
                <a:latin typeface="Arial" pitchFamily="34" charset="0"/>
                <a:cs typeface="Arial" pitchFamily="34" charset="0"/>
              </a:rPr>
              <a:t>Study aims: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To determine the geographical distribution and prevalence of soil-transmitted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helminths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(STH: hookworm, </a:t>
            </a:r>
            <a:r>
              <a:rPr lang="en-US" sz="2000" i="1" dirty="0" err="1" smtClean="0">
                <a:latin typeface="Arial" pitchFamily="34" charset="0"/>
                <a:cs typeface="Arial" pitchFamily="34" charset="0"/>
              </a:rPr>
              <a:t>Ascaris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err="1" smtClean="0">
                <a:latin typeface="Arial" pitchFamily="34" charset="0"/>
                <a:cs typeface="Arial" pitchFamily="34" charset="0"/>
              </a:rPr>
              <a:t>lumbricoides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000" i="1" dirty="0" err="1" smtClean="0">
                <a:latin typeface="Arial" pitchFamily="34" charset="0"/>
                <a:cs typeface="Arial" pitchFamily="34" charset="0"/>
              </a:rPr>
              <a:t>Trichiura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err="1" smtClean="0">
                <a:latin typeface="Arial" pitchFamily="34" charset="0"/>
                <a:cs typeface="Arial" pitchFamily="34" charset="0"/>
              </a:rPr>
              <a:t>trichuris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), </a:t>
            </a:r>
            <a:r>
              <a:rPr lang="en-US" sz="2000" i="1" dirty="0" err="1" smtClean="0">
                <a:latin typeface="Arial" pitchFamily="34" charset="0"/>
                <a:cs typeface="Arial" pitchFamily="34" charset="0"/>
              </a:rPr>
              <a:t>Schistosoma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err="1" smtClean="0">
                <a:latin typeface="Arial" pitchFamily="34" charset="0"/>
                <a:cs typeface="Arial" pitchFamily="34" charset="0"/>
              </a:rPr>
              <a:t>haematobium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Plasmodium falciparum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infection and their consequence on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anaemia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among school attending children.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Develop a national sample of schools to provide the baseline and follow-up of school-based malaria risk and intervention coverage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Implement a national baseline sample survey in 2009 of the selected schools to assess malaria parasite infection, anemia, prevalence and use of malaria control interventions by school children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1052736"/>
            <a:ext cx="9144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8251"/>
            <a:ext cx="2895600" cy="365125"/>
          </a:xfrm>
        </p:spPr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2934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Arial" pitchFamily="34" charset="0"/>
                <a:cs typeface="Arial" pitchFamily="34" charset="0"/>
              </a:rPr>
              <a:t>Methods: Selection of schools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Content Placeholder 3" descr="All schools_presentation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05200" y="740989"/>
            <a:ext cx="5029200" cy="6142773"/>
          </a:xfrm>
        </p:spPr>
      </p:pic>
      <p:sp>
        <p:nvSpPr>
          <p:cNvPr id="5" name="TextBox 4"/>
          <p:cNvSpPr txBox="1"/>
          <p:nvPr/>
        </p:nvSpPr>
        <p:spPr>
          <a:xfrm>
            <a:off x="152400" y="1676401"/>
            <a:ext cx="3505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Two  study phases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phase – opportunistic</a:t>
            </a:r>
          </a:p>
          <a:p>
            <a:pPr lvl="1">
              <a:buFont typeface="Calibri" pitchFamily="34" charset="0"/>
              <a:buChar char="‐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Coast: 65 schools</a:t>
            </a:r>
          </a:p>
          <a:p>
            <a:pPr lvl="1">
              <a:buFont typeface="Calibri" pitchFamily="34" charset="0"/>
              <a:buChar char="‐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Tana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River: 54 schools</a:t>
            </a:r>
          </a:p>
          <a:p>
            <a:pPr lvl="1">
              <a:buFont typeface="Calibri" pitchFamily="34" charset="0"/>
              <a:buChar char="‐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Semi-arid Districts: 53 schools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2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Phase</a:t>
            </a:r>
          </a:p>
          <a:p>
            <a:pPr lvl="1">
              <a:buFont typeface="Calibri" pitchFamily="34" charset="0"/>
              <a:buChar char="‐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361 schools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Arial" pitchFamily="34" charset="0"/>
                <a:cs typeface="Arial" pitchFamily="34" charset="0"/>
              </a:rPr>
              <a:t>Methods: Consenting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90600" y="1066800"/>
          <a:ext cx="61722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Arial" pitchFamily="34" charset="0"/>
                <a:cs typeface="Arial" pitchFamily="34" charset="0"/>
              </a:rPr>
              <a:t>Methods: Selection of students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Picture 6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0" y="1905000"/>
            <a:ext cx="5816600" cy="43624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600" y="1219200"/>
            <a:ext cx="2514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Sampling</a:t>
            </a:r>
          </a:p>
          <a:p>
            <a:pPr lvl="1">
              <a:buFont typeface="Calibri" pitchFamily="34" charset="0"/>
              <a:buChar char="‐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110 children/ school</a:t>
            </a:r>
          </a:p>
          <a:p>
            <a:pPr lvl="1">
              <a:buFont typeface="Calibri" pitchFamily="34" charset="0"/>
              <a:buChar char="‐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11 boys, 11 girls from class 2-6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908720"/>
            <a:ext cx="9144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Arial" pitchFamily="34" charset="0"/>
                <a:cs typeface="Arial" pitchFamily="34" charset="0"/>
              </a:rPr>
              <a:t>Methods: Data collection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Content Placeholder 3" descr="Picture 83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48200" y="3429000"/>
            <a:ext cx="4089400" cy="3067050"/>
          </a:xfrm>
        </p:spPr>
      </p:pic>
      <p:sp>
        <p:nvSpPr>
          <p:cNvPr id="5" name="TextBox 4"/>
          <p:cNvSpPr txBox="1"/>
          <p:nvPr/>
        </p:nvSpPr>
        <p:spPr>
          <a:xfrm>
            <a:off x="2133600" y="4876800"/>
            <a:ext cx="2286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Temperature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Height and weight</a:t>
            </a:r>
          </a:p>
          <a:p>
            <a:endParaRPr lang="en-US" sz="2000" dirty="0"/>
          </a:p>
        </p:txBody>
      </p:sp>
      <p:pic>
        <p:nvPicPr>
          <p:cNvPr id="6" name="Picture 5" descr="Picture 69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914400"/>
            <a:ext cx="4267200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05400" y="1447800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 Registration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Arial" pitchFamily="34" charset="0"/>
                <a:cs typeface="Arial" pitchFamily="34" charset="0"/>
              </a:rPr>
              <a:t>Methods: Data collection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4509120"/>
            <a:ext cx="2818656" cy="1972816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Tests</a:t>
            </a:r>
          </a:p>
          <a:p>
            <a:pPr lvl="1"/>
            <a:r>
              <a:rPr lang="en-US" sz="1600" dirty="0" smtClean="0">
                <a:latin typeface="Arial" pitchFamily="34" charset="0"/>
                <a:cs typeface="Arial" pitchFamily="34" charset="0"/>
              </a:rPr>
              <a:t>Malaria RDTs</a:t>
            </a:r>
          </a:p>
          <a:p>
            <a:pPr lvl="1"/>
            <a:r>
              <a:rPr lang="en-US" sz="1600" dirty="0" smtClean="0">
                <a:latin typeface="Arial" pitchFamily="34" charset="0"/>
                <a:cs typeface="Arial" pitchFamily="34" charset="0"/>
              </a:rPr>
              <a:t>Malaria blood slides</a:t>
            </a:r>
          </a:p>
          <a:p>
            <a:pPr lvl="1"/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Hb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1600" dirty="0" smtClean="0">
                <a:latin typeface="Arial" pitchFamily="34" charset="0"/>
                <a:cs typeface="Arial" pitchFamily="34" charset="0"/>
              </a:rPr>
              <a:t>STH </a:t>
            </a:r>
          </a:p>
          <a:p>
            <a:pPr lvl="1"/>
            <a:r>
              <a:rPr lang="en-US" sz="1600" dirty="0" smtClean="0">
                <a:latin typeface="Arial" pitchFamily="34" charset="0"/>
                <a:cs typeface="Arial" pitchFamily="34" charset="0"/>
              </a:rPr>
              <a:t>S.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hematobium</a:t>
            </a: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</p:txBody>
      </p:sp>
      <p:pic>
        <p:nvPicPr>
          <p:cNvPr id="4" name="Picture 2" descr="CRW_83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836712"/>
            <a:ext cx="4278092" cy="341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2012- The 8th Annual Short Course</a:t>
            </a:r>
            <a:endParaRPr lang="en-GB"/>
          </a:p>
        </p:txBody>
      </p:sp>
      <p:pic>
        <p:nvPicPr>
          <p:cNvPr id="7" name="Picture 6" descr="DSC009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00436" y="2949262"/>
            <a:ext cx="4120566" cy="3090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Arial" pitchFamily="34" charset="0"/>
                <a:cs typeface="Arial" pitchFamily="34" charset="0"/>
              </a:rPr>
              <a:t>Methods: Data collection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Content Placeholder 3" descr="Picture 83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142999"/>
            <a:ext cx="2952328" cy="2973355"/>
          </a:xfrm>
        </p:spPr>
      </p:pic>
      <p:sp>
        <p:nvSpPr>
          <p:cNvPr id="5" name="TextBox 4"/>
          <p:cNvSpPr txBox="1"/>
          <p:nvPr/>
        </p:nvSpPr>
        <p:spPr>
          <a:xfrm>
            <a:off x="179512" y="4272677"/>
            <a:ext cx="36724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School questionnaire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Malaria control activities and knowledge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Hand washing facilities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Availability of toilets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School feeding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programmes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Enrolment</a:t>
            </a: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DSC009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62400" y="2971800"/>
            <a:ext cx="4978400" cy="37338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67944" y="980729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Child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questionnaire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Demographics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ITN use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HH nets &amp; IRS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De-worming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Hx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Absenteeism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711</Words>
  <Application>Microsoft Office PowerPoint</Application>
  <PresentationFormat>On-screen Show (4:3)</PresentationFormat>
  <Paragraphs>136</Paragraphs>
  <Slides>18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Targeting parasite control and school health activities</vt:lpstr>
      <vt:lpstr>Why target school health interventions?</vt:lpstr>
      <vt:lpstr>Nationwide school malaria surveys in Kenya</vt:lpstr>
      <vt:lpstr>Methods: Selection of schools</vt:lpstr>
      <vt:lpstr>Methods: Consenting</vt:lpstr>
      <vt:lpstr>Methods: Selection of students</vt:lpstr>
      <vt:lpstr>Methods: Data collection</vt:lpstr>
      <vt:lpstr>Methods: Data collection</vt:lpstr>
      <vt:lpstr>Methods: Data collection</vt:lpstr>
      <vt:lpstr>Results: Spatial distribution of malaria</vt:lpstr>
      <vt:lpstr>Results: Spatial distribution of anaemia</vt:lpstr>
      <vt:lpstr>Results: Spatial distribution of ITN use</vt:lpstr>
      <vt:lpstr>Policy implications</vt:lpstr>
      <vt:lpstr>School surveys: advantages</vt:lpstr>
      <vt:lpstr>School surveys: limitations and research gaps</vt:lpstr>
      <vt:lpstr>Other data collection methods:</vt:lpstr>
      <vt:lpstr>Choice of interventions: malaria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Targeting malaria control</dc:title>
  <dc:creator>Carol</dc:creator>
  <cp:lastModifiedBy>Carol</cp:lastModifiedBy>
  <cp:revision>14</cp:revision>
  <dcterms:created xsi:type="dcterms:W3CDTF">2012-06-12T13:48:21Z</dcterms:created>
  <dcterms:modified xsi:type="dcterms:W3CDTF">2012-06-22T06:16:27Z</dcterms:modified>
</cp:coreProperties>
</file>