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1" r:id="rId7"/>
    <p:sldId id="270" r:id="rId8"/>
    <p:sldId id="267" r:id="rId9"/>
    <p:sldId id="262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A26D8D-2D1D-438E-A567-91222D3950C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AB26363-076E-4E2F-9D08-330AC91FC7AB}">
      <dgm:prSet phldrT="[Text]" custT="1"/>
      <dgm:spPr>
        <a:solidFill>
          <a:schemeClr val="accent6">
            <a:lumMod val="60000"/>
            <a:lumOff val="40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Other</a:t>
          </a:r>
        </a:p>
        <a:p>
          <a:r>
            <a:rPr lang="en-GB" sz="2800" dirty="0" smtClean="0"/>
            <a:t>Ag/</a:t>
          </a:r>
          <a:r>
            <a:rPr lang="en-GB" sz="2800" dirty="0" err="1" smtClean="0"/>
            <a:t>Wat</a:t>
          </a:r>
          <a:endParaRPr lang="en-GB" sz="2800" dirty="0"/>
        </a:p>
      </dgm:t>
    </dgm:pt>
    <dgm:pt modelId="{EB4FDB4D-66F7-4966-ACDB-DC73DF55A1F2}" type="parTrans" cxnId="{B47CCE0F-000E-4851-8E66-58B898C59B9A}">
      <dgm:prSet/>
      <dgm:spPr/>
      <dgm:t>
        <a:bodyPr/>
        <a:lstStyle/>
        <a:p>
          <a:endParaRPr lang="en-GB"/>
        </a:p>
      </dgm:t>
    </dgm:pt>
    <dgm:pt modelId="{370EBEC5-699E-45FB-B41D-12EAE8ABFADD}" type="sibTrans" cxnId="{B47CCE0F-000E-4851-8E66-58B898C59B9A}">
      <dgm:prSet/>
      <dgm:spPr/>
      <dgm:t>
        <a:bodyPr/>
        <a:lstStyle/>
        <a:p>
          <a:endParaRPr lang="en-GB"/>
        </a:p>
      </dgm:t>
    </dgm:pt>
    <dgm:pt modelId="{82C67B4F-8FB0-4BF5-8CD3-69D3A6A97EB3}">
      <dgm:prSet phldrT="[Text]" custT="1"/>
      <dgm:spPr>
        <a:solidFill>
          <a:schemeClr val="accent3">
            <a:lumMod val="75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Education</a:t>
          </a:r>
          <a:endParaRPr lang="en-GB" sz="4400" dirty="0"/>
        </a:p>
      </dgm:t>
    </dgm:pt>
    <dgm:pt modelId="{F7919B92-4FE7-425A-8913-CF2B2D075C26}" type="parTrans" cxnId="{11F9BB08-AEA9-4A66-A618-4FCAC78167F8}">
      <dgm:prSet/>
      <dgm:spPr/>
      <dgm:t>
        <a:bodyPr/>
        <a:lstStyle/>
        <a:p>
          <a:endParaRPr lang="en-GB"/>
        </a:p>
      </dgm:t>
    </dgm:pt>
    <dgm:pt modelId="{BFBB0C0E-920A-4D0F-BF4F-0413CA4C4075}" type="sibTrans" cxnId="{11F9BB08-AEA9-4A66-A618-4FCAC78167F8}">
      <dgm:prSet/>
      <dgm:spPr/>
      <dgm:t>
        <a:bodyPr/>
        <a:lstStyle/>
        <a:p>
          <a:endParaRPr lang="en-GB"/>
        </a:p>
      </dgm:t>
    </dgm:pt>
    <dgm:pt modelId="{9B789EC2-70CE-44DF-BE7A-694F8C4C2F73}">
      <dgm:prSet phldrT="[Text]" custT="1"/>
      <dgm:spPr>
        <a:solidFill>
          <a:schemeClr val="accent2">
            <a:lumMod val="60000"/>
            <a:lumOff val="40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Health</a:t>
          </a:r>
          <a:endParaRPr lang="en-GB" sz="4400" dirty="0"/>
        </a:p>
      </dgm:t>
    </dgm:pt>
    <dgm:pt modelId="{16B0DF58-2674-4ECD-A91E-91AD47F73498}" type="parTrans" cxnId="{958BD717-8D34-4D1D-8F81-5D1783D9A111}">
      <dgm:prSet/>
      <dgm:spPr/>
      <dgm:t>
        <a:bodyPr/>
        <a:lstStyle/>
        <a:p>
          <a:endParaRPr lang="en-GB"/>
        </a:p>
      </dgm:t>
    </dgm:pt>
    <dgm:pt modelId="{09D08F3D-7390-4189-8238-652519A108A0}" type="sibTrans" cxnId="{958BD717-8D34-4D1D-8F81-5D1783D9A111}">
      <dgm:prSet/>
      <dgm:spPr/>
      <dgm:t>
        <a:bodyPr/>
        <a:lstStyle/>
        <a:p>
          <a:endParaRPr lang="en-GB"/>
        </a:p>
      </dgm:t>
    </dgm:pt>
    <dgm:pt modelId="{53985D00-17E2-40D5-B750-5EC5EB381AEA}" type="pres">
      <dgm:prSet presAssocID="{D6A26D8D-2D1D-438E-A567-91222D3950C5}" presName="compositeShape" presStyleCnt="0">
        <dgm:presLayoutVars>
          <dgm:chMax val="7"/>
          <dgm:dir/>
          <dgm:resizeHandles val="exact"/>
        </dgm:presLayoutVars>
      </dgm:prSet>
      <dgm:spPr/>
    </dgm:pt>
    <dgm:pt modelId="{AD324970-08F3-4F19-886C-8B0E24F33F44}" type="pres">
      <dgm:prSet presAssocID="{8AB26363-076E-4E2F-9D08-330AC91FC7AB}" presName="circ1" presStyleLbl="vennNode1" presStyleIdx="0" presStyleCnt="3"/>
      <dgm:spPr/>
      <dgm:t>
        <a:bodyPr/>
        <a:lstStyle/>
        <a:p>
          <a:endParaRPr lang="en-GB"/>
        </a:p>
      </dgm:t>
    </dgm:pt>
    <dgm:pt modelId="{B78C2B1B-6702-4428-BEAB-AECAE95380CB}" type="pres">
      <dgm:prSet presAssocID="{8AB26363-076E-4E2F-9D08-330AC91FC7A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9D9E98-C939-4521-A549-48DC79F6063A}" type="pres">
      <dgm:prSet presAssocID="{82C67B4F-8FB0-4BF5-8CD3-69D3A6A97EB3}" presName="circ2" presStyleLbl="vennNode1" presStyleIdx="1" presStyleCnt="3"/>
      <dgm:spPr/>
      <dgm:t>
        <a:bodyPr/>
        <a:lstStyle/>
        <a:p>
          <a:endParaRPr lang="en-GB"/>
        </a:p>
      </dgm:t>
    </dgm:pt>
    <dgm:pt modelId="{541B88E6-3B97-4A54-94AD-38ABF9FB4088}" type="pres">
      <dgm:prSet presAssocID="{82C67B4F-8FB0-4BF5-8CD3-69D3A6A97EB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8A547A-5D7A-449C-BC86-DE91B76B0095}" type="pres">
      <dgm:prSet presAssocID="{9B789EC2-70CE-44DF-BE7A-694F8C4C2F73}" presName="circ3" presStyleLbl="vennNode1" presStyleIdx="2" presStyleCnt="3"/>
      <dgm:spPr/>
      <dgm:t>
        <a:bodyPr/>
        <a:lstStyle/>
        <a:p>
          <a:endParaRPr lang="en-GB"/>
        </a:p>
      </dgm:t>
    </dgm:pt>
    <dgm:pt modelId="{A1836648-8C83-45E2-A839-5BA23F8579A5}" type="pres">
      <dgm:prSet presAssocID="{9B789EC2-70CE-44DF-BE7A-694F8C4C2F7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858B43D-3529-4D0A-8A54-0182FE4974EF}" type="presOf" srcId="{D6A26D8D-2D1D-438E-A567-91222D3950C5}" destId="{53985D00-17E2-40D5-B750-5EC5EB381AEA}" srcOrd="0" destOrd="0" presId="urn:microsoft.com/office/officeart/2005/8/layout/venn1"/>
    <dgm:cxn modelId="{11F9BB08-AEA9-4A66-A618-4FCAC78167F8}" srcId="{D6A26D8D-2D1D-438E-A567-91222D3950C5}" destId="{82C67B4F-8FB0-4BF5-8CD3-69D3A6A97EB3}" srcOrd="1" destOrd="0" parTransId="{F7919B92-4FE7-425A-8913-CF2B2D075C26}" sibTransId="{BFBB0C0E-920A-4D0F-BF4F-0413CA4C4075}"/>
    <dgm:cxn modelId="{B47CCE0F-000E-4851-8E66-58B898C59B9A}" srcId="{D6A26D8D-2D1D-438E-A567-91222D3950C5}" destId="{8AB26363-076E-4E2F-9D08-330AC91FC7AB}" srcOrd="0" destOrd="0" parTransId="{EB4FDB4D-66F7-4966-ACDB-DC73DF55A1F2}" sibTransId="{370EBEC5-699E-45FB-B41D-12EAE8ABFADD}"/>
    <dgm:cxn modelId="{D24872E1-B554-43FC-982F-72D3518B10A5}" type="presOf" srcId="{8AB26363-076E-4E2F-9D08-330AC91FC7AB}" destId="{B78C2B1B-6702-4428-BEAB-AECAE95380CB}" srcOrd="1" destOrd="0" presId="urn:microsoft.com/office/officeart/2005/8/layout/venn1"/>
    <dgm:cxn modelId="{3860BEA7-7C30-48A1-A0C1-26D6CCB34830}" type="presOf" srcId="{9B789EC2-70CE-44DF-BE7A-694F8C4C2F73}" destId="{FC8A547A-5D7A-449C-BC86-DE91B76B0095}" srcOrd="0" destOrd="0" presId="urn:microsoft.com/office/officeart/2005/8/layout/venn1"/>
    <dgm:cxn modelId="{958BD717-8D34-4D1D-8F81-5D1783D9A111}" srcId="{D6A26D8D-2D1D-438E-A567-91222D3950C5}" destId="{9B789EC2-70CE-44DF-BE7A-694F8C4C2F73}" srcOrd="2" destOrd="0" parTransId="{16B0DF58-2674-4ECD-A91E-91AD47F73498}" sibTransId="{09D08F3D-7390-4189-8238-652519A108A0}"/>
    <dgm:cxn modelId="{5B3B3245-8CBC-48AE-82A0-81CF55E7447B}" type="presOf" srcId="{82C67B4F-8FB0-4BF5-8CD3-69D3A6A97EB3}" destId="{541B88E6-3B97-4A54-94AD-38ABF9FB4088}" srcOrd="1" destOrd="0" presId="urn:microsoft.com/office/officeart/2005/8/layout/venn1"/>
    <dgm:cxn modelId="{12DAF9C8-782B-4AA1-AF72-76F8BE4527FE}" type="presOf" srcId="{8AB26363-076E-4E2F-9D08-330AC91FC7AB}" destId="{AD324970-08F3-4F19-886C-8B0E24F33F44}" srcOrd="0" destOrd="0" presId="urn:microsoft.com/office/officeart/2005/8/layout/venn1"/>
    <dgm:cxn modelId="{F98F575E-8A72-40A0-8033-951D1B8DC8CF}" type="presOf" srcId="{9B789EC2-70CE-44DF-BE7A-694F8C4C2F73}" destId="{A1836648-8C83-45E2-A839-5BA23F8579A5}" srcOrd="1" destOrd="0" presId="urn:microsoft.com/office/officeart/2005/8/layout/venn1"/>
    <dgm:cxn modelId="{B9083890-6780-4C50-9E74-C9988F40A5D2}" type="presOf" srcId="{82C67B4F-8FB0-4BF5-8CD3-69D3A6A97EB3}" destId="{669D9E98-C939-4521-A549-48DC79F6063A}" srcOrd="0" destOrd="0" presId="urn:microsoft.com/office/officeart/2005/8/layout/venn1"/>
    <dgm:cxn modelId="{B396E383-C82F-457F-AADE-836AC3B9BF04}" type="presParOf" srcId="{53985D00-17E2-40D5-B750-5EC5EB381AEA}" destId="{AD324970-08F3-4F19-886C-8B0E24F33F44}" srcOrd="0" destOrd="0" presId="urn:microsoft.com/office/officeart/2005/8/layout/venn1"/>
    <dgm:cxn modelId="{F8C9F76A-5611-42BD-8D0B-97110D92B90D}" type="presParOf" srcId="{53985D00-17E2-40D5-B750-5EC5EB381AEA}" destId="{B78C2B1B-6702-4428-BEAB-AECAE95380CB}" srcOrd="1" destOrd="0" presId="urn:microsoft.com/office/officeart/2005/8/layout/venn1"/>
    <dgm:cxn modelId="{58D0A931-C118-43A1-B1CE-B17F941C74EC}" type="presParOf" srcId="{53985D00-17E2-40D5-B750-5EC5EB381AEA}" destId="{669D9E98-C939-4521-A549-48DC79F6063A}" srcOrd="2" destOrd="0" presId="urn:microsoft.com/office/officeart/2005/8/layout/venn1"/>
    <dgm:cxn modelId="{E69E0951-C56E-4CE4-B609-82341C5276E7}" type="presParOf" srcId="{53985D00-17E2-40D5-B750-5EC5EB381AEA}" destId="{541B88E6-3B97-4A54-94AD-38ABF9FB4088}" srcOrd="3" destOrd="0" presId="urn:microsoft.com/office/officeart/2005/8/layout/venn1"/>
    <dgm:cxn modelId="{EB9F5EE8-FF57-482E-92BF-E1A53380C4B4}" type="presParOf" srcId="{53985D00-17E2-40D5-B750-5EC5EB381AEA}" destId="{FC8A547A-5D7A-449C-BC86-DE91B76B0095}" srcOrd="4" destOrd="0" presId="urn:microsoft.com/office/officeart/2005/8/layout/venn1"/>
    <dgm:cxn modelId="{3798C811-3438-4FAA-A0AB-5CEA4386A89E}" type="presParOf" srcId="{53985D00-17E2-40D5-B750-5EC5EB381AEA}" destId="{A1836648-8C83-45E2-A839-5BA23F8579A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A26D8D-2D1D-438E-A567-91222D3950C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AB26363-076E-4E2F-9D08-330AC91FC7AB}">
      <dgm:prSet phldrT="[Text]" custT="1"/>
      <dgm:spPr>
        <a:solidFill>
          <a:schemeClr val="accent6">
            <a:lumMod val="60000"/>
            <a:lumOff val="40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Other</a:t>
          </a:r>
        </a:p>
        <a:p>
          <a:r>
            <a:rPr lang="en-GB" sz="2800" dirty="0" smtClean="0"/>
            <a:t>Ag/</a:t>
          </a:r>
          <a:r>
            <a:rPr lang="en-GB" sz="2800" dirty="0" err="1" smtClean="0"/>
            <a:t>Wat</a:t>
          </a:r>
          <a:endParaRPr lang="en-GB" sz="2800" dirty="0"/>
        </a:p>
      </dgm:t>
    </dgm:pt>
    <dgm:pt modelId="{EB4FDB4D-66F7-4966-ACDB-DC73DF55A1F2}" type="parTrans" cxnId="{B47CCE0F-000E-4851-8E66-58B898C59B9A}">
      <dgm:prSet/>
      <dgm:spPr/>
      <dgm:t>
        <a:bodyPr/>
        <a:lstStyle/>
        <a:p>
          <a:endParaRPr lang="en-GB"/>
        </a:p>
      </dgm:t>
    </dgm:pt>
    <dgm:pt modelId="{370EBEC5-699E-45FB-B41D-12EAE8ABFADD}" type="sibTrans" cxnId="{B47CCE0F-000E-4851-8E66-58B898C59B9A}">
      <dgm:prSet/>
      <dgm:spPr/>
      <dgm:t>
        <a:bodyPr/>
        <a:lstStyle/>
        <a:p>
          <a:endParaRPr lang="en-GB"/>
        </a:p>
      </dgm:t>
    </dgm:pt>
    <dgm:pt modelId="{82C67B4F-8FB0-4BF5-8CD3-69D3A6A97EB3}">
      <dgm:prSet phldrT="[Text]" custT="1"/>
      <dgm:spPr>
        <a:solidFill>
          <a:schemeClr val="accent3">
            <a:lumMod val="75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Education</a:t>
          </a:r>
          <a:endParaRPr lang="en-GB" sz="4400" dirty="0"/>
        </a:p>
      </dgm:t>
    </dgm:pt>
    <dgm:pt modelId="{F7919B92-4FE7-425A-8913-CF2B2D075C26}" type="parTrans" cxnId="{11F9BB08-AEA9-4A66-A618-4FCAC78167F8}">
      <dgm:prSet/>
      <dgm:spPr/>
      <dgm:t>
        <a:bodyPr/>
        <a:lstStyle/>
        <a:p>
          <a:endParaRPr lang="en-GB"/>
        </a:p>
      </dgm:t>
    </dgm:pt>
    <dgm:pt modelId="{BFBB0C0E-920A-4D0F-BF4F-0413CA4C4075}" type="sibTrans" cxnId="{11F9BB08-AEA9-4A66-A618-4FCAC78167F8}">
      <dgm:prSet/>
      <dgm:spPr/>
      <dgm:t>
        <a:bodyPr/>
        <a:lstStyle/>
        <a:p>
          <a:endParaRPr lang="en-GB"/>
        </a:p>
      </dgm:t>
    </dgm:pt>
    <dgm:pt modelId="{9B789EC2-70CE-44DF-BE7A-694F8C4C2F73}">
      <dgm:prSet phldrT="[Text]" custT="1"/>
      <dgm:spPr>
        <a:solidFill>
          <a:schemeClr val="accent2">
            <a:lumMod val="60000"/>
            <a:lumOff val="40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Health</a:t>
          </a:r>
          <a:endParaRPr lang="en-GB" sz="4400" dirty="0"/>
        </a:p>
      </dgm:t>
    </dgm:pt>
    <dgm:pt modelId="{16B0DF58-2674-4ECD-A91E-91AD47F73498}" type="parTrans" cxnId="{958BD717-8D34-4D1D-8F81-5D1783D9A111}">
      <dgm:prSet/>
      <dgm:spPr/>
      <dgm:t>
        <a:bodyPr/>
        <a:lstStyle/>
        <a:p>
          <a:endParaRPr lang="en-GB"/>
        </a:p>
      </dgm:t>
    </dgm:pt>
    <dgm:pt modelId="{09D08F3D-7390-4189-8238-652519A108A0}" type="sibTrans" cxnId="{958BD717-8D34-4D1D-8F81-5D1783D9A111}">
      <dgm:prSet/>
      <dgm:spPr/>
      <dgm:t>
        <a:bodyPr/>
        <a:lstStyle/>
        <a:p>
          <a:endParaRPr lang="en-GB"/>
        </a:p>
      </dgm:t>
    </dgm:pt>
    <dgm:pt modelId="{53985D00-17E2-40D5-B750-5EC5EB381AEA}" type="pres">
      <dgm:prSet presAssocID="{D6A26D8D-2D1D-438E-A567-91222D3950C5}" presName="compositeShape" presStyleCnt="0">
        <dgm:presLayoutVars>
          <dgm:chMax val="7"/>
          <dgm:dir/>
          <dgm:resizeHandles val="exact"/>
        </dgm:presLayoutVars>
      </dgm:prSet>
      <dgm:spPr/>
    </dgm:pt>
    <dgm:pt modelId="{AD324970-08F3-4F19-886C-8B0E24F33F44}" type="pres">
      <dgm:prSet presAssocID="{8AB26363-076E-4E2F-9D08-330AC91FC7AB}" presName="circ1" presStyleLbl="vennNode1" presStyleIdx="0" presStyleCnt="3"/>
      <dgm:spPr/>
      <dgm:t>
        <a:bodyPr/>
        <a:lstStyle/>
        <a:p>
          <a:endParaRPr lang="en-GB"/>
        </a:p>
      </dgm:t>
    </dgm:pt>
    <dgm:pt modelId="{B78C2B1B-6702-4428-BEAB-AECAE95380CB}" type="pres">
      <dgm:prSet presAssocID="{8AB26363-076E-4E2F-9D08-330AC91FC7A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9D9E98-C939-4521-A549-48DC79F6063A}" type="pres">
      <dgm:prSet presAssocID="{82C67B4F-8FB0-4BF5-8CD3-69D3A6A97EB3}" presName="circ2" presStyleLbl="vennNode1" presStyleIdx="1" presStyleCnt="3"/>
      <dgm:spPr/>
      <dgm:t>
        <a:bodyPr/>
        <a:lstStyle/>
        <a:p>
          <a:endParaRPr lang="en-GB"/>
        </a:p>
      </dgm:t>
    </dgm:pt>
    <dgm:pt modelId="{541B88E6-3B97-4A54-94AD-38ABF9FB4088}" type="pres">
      <dgm:prSet presAssocID="{82C67B4F-8FB0-4BF5-8CD3-69D3A6A97EB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8A547A-5D7A-449C-BC86-DE91B76B0095}" type="pres">
      <dgm:prSet presAssocID="{9B789EC2-70CE-44DF-BE7A-694F8C4C2F73}" presName="circ3" presStyleLbl="vennNode1" presStyleIdx="2" presStyleCnt="3"/>
      <dgm:spPr/>
      <dgm:t>
        <a:bodyPr/>
        <a:lstStyle/>
        <a:p>
          <a:endParaRPr lang="en-GB"/>
        </a:p>
      </dgm:t>
    </dgm:pt>
    <dgm:pt modelId="{A1836648-8C83-45E2-A839-5BA23F8579A5}" type="pres">
      <dgm:prSet presAssocID="{9B789EC2-70CE-44DF-BE7A-694F8C4C2F7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AD57977-A57B-4989-885A-ECAB90F32042}" type="presOf" srcId="{8AB26363-076E-4E2F-9D08-330AC91FC7AB}" destId="{AD324970-08F3-4F19-886C-8B0E24F33F44}" srcOrd="0" destOrd="0" presId="urn:microsoft.com/office/officeart/2005/8/layout/venn1"/>
    <dgm:cxn modelId="{11F9BB08-AEA9-4A66-A618-4FCAC78167F8}" srcId="{D6A26D8D-2D1D-438E-A567-91222D3950C5}" destId="{82C67B4F-8FB0-4BF5-8CD3-69D3A6A97EB3}" srcOrd="1" destOrd="0" parTransId="{F7919B92-4FE7-425A-8913-CF2B2D075C26}" sibTransId="{BFBB0C0E-920A-4D0F-BF4F-0413CA4C4075}"/>
    <dgm:cxn modelId="{B47CCE0F-000E-4851-8E66-58B898C59B9A}" srcId="{D6A26D8D-2D1D-438E-A567-91222D3950C5}" destId="{8AB26363-076E-4E2F-9D08-330AC91FC7AB}" srcOrd="0" destOrd="0" parTransId="{EB4FDB4D-66F7-4966-ACDB-DC73DF55A1F2}" sibTransId="{370EBEC5-699E-45FB-B41D-12EAE8ABFADD}"/>
    <dgm:cxn modelId="{EC9E40E9-7818-4B0C-8C66-52E01BECD42F}" type="presOf" srcId="{82C67B4F-8FB0-4BF5-8CD3-69D3A6A97EB3}" destId="{541B88E6-3B97-4A54-94AD-38ABF9FB4088}" srcOrd="1" destOrd="0" presId="urn:microsoft.com/office/officeart/2005/8/layout/venn1"/>
    <dgm:cxn modelId="{B60DAF12-17A4-4456-AC01-72D59E53BFC3}" type="presOf" srcId="{9B789EC2-70CE-44DF-BE7A-694F8C4C2F73}" destId="{A1836648-8C83-45E2-A839-5BA23F8579A5}" srcOrd="1" destOrd="0" presId="urn:microsoft.com/office/officeart/2005/8/layout/venn1"/>
    <dgm:cxn modelId="{958BD717-8D34-4D1D-8F81-5D1783D9A111}" srcId="{D6A26D8D-2D1D-438E-A567-91222D3950C5}" destId="{9B789EC2-70CE-44DF-BE7A-694F8C4C2F73}" srcOrd="2" destOrd="0" parTransId="{16B0DF58-2674-4ECD-A91E-91AD47F73498}" sibTransId="{09D08F3D-7390-4189-8238-652519A108A0}"/>
    <dgm:cxn modelId="{4AF4B4C5-D4FA-4F79-9CC6-62E266CABC7A}" type="presOf" srcId="{D6A26D8D-2D1D-438E-A567-91222D3950C5}" destId="{53985D00-17E2-40D5-B750-5EC5EB381AEA}" srcOrd="0" destOrd="0" presId="urn:microsoft.com/office/officeart/2005/8/layout/venn1"/>
    <dgm:cxn modelId="{BA4CC389-538E-4C44-ADD8-02BE77B3334F}" type="presOf" srcId="{8AB26363-076E-4E2F-9D08-330AC91FC7AB}" destId="{B78C2B1B-6702-4428-BEAB-AECAE95380CB}" srcOrd="1" destOrd="0" presId="urn:microsoft.com/office/officeart/2005/8/layout/venn1"/>
    <dgm:cxn modelId="{8773F7CC-550F-4016-8C08-C9670356681D}" type="presOf" srcId="{82C67B4F-8FB0-4BF5-8CD3-69D3A6A97EB3}" destId="{669D9E98-C939-4521-A549-48DC79F6063A}" srcOrd="0" destOrd="0" presId="urn:microsoft.com/office/officeart/2005/8/layout/venn1"/>
    <dgm:cxn modelId="{3927FD40-7700-464F-96BC-843C7EE60C24}" type="presOf" srcId="{9B789EC2-70CE-44DF-BE7A-694F8C4C2F73}" destId="{FC8A547A-5D7A-449C-BC86-DE91B76B0095}" srcOrd="0" destOrd="0" presId="urn:microsoft.com/office/officeart/2005/8/layout/venn1"/>
    <dgm:cxn modelId="{FFD43872-8404-4B18-8534-7F3C401750D5}" type="presParOf" srcId="{53985D00-17E2-40D5-B750-5EC5EB381AEA}" destId="{AD324970-08F3-4F19-886C-8B0E24F33F44}" srcOrd="0" destOrd="0" presId="urn:microsoft.com/office/officeart/2005/8/layout/venn1"/>
    <dgm:cxn modelId="{C040ECC4-2C09-4A07-9FF2-BA15D4C54F08}" type="presParOf" srcId="{53985D00-17E2-40D5-B750-5EC5EB381AEA}" destId="{B78C2B1B-6702-4428-BEAB-AECAE95380CB}" srcOrd="1" destOrd="0" presId="urn:microsoft.com/office/officeart/2005/8/layout/venn1"/>
    <dgm:cxn modelId="{92C08E5F-09E1-42ED-B234-9271B931F071}" type="presParOf" srcId="{53985D00-17E2-40D5-B750-5EC5EB381AEA}" destId="{669D9E98-C939-4521-A549-48DC79F6063A}" srcOrd="2" destOrd="0" presId="urn:microsoft.com/office/officeart/2005/8/layout/venn1"/>
    <dgm:cxn modelId="{9929E1AB-D920-4A03-8A46-8542B660E92B}" type="presParOf" srcId="{53985D00-17E2-40D5-B750-5EC5EB381AEA}" destId="{541B88E6-3B97-4A54-94AD-38ABF9FB4088}" srcOrd="3" destOrd="0" presId="urn:microsoft.com/office/officeart/2005/8/layout/venn1"/>
    <dgm:cxn modelId="{6F89F532-DCA7-4A46-887F-70D01B41DE45}" type="presParOf" srcId="{53985D00-17E2-40D5-B750-5EC5EB381AEA}" destId="{FC8A547A-5D7A-449C-BC86-DE91B76B0095}" srcOrd="4" destOrd="0" presId="urn:microsoft.com/office/officeart/2005/8/layout/venn1"/>
    <dgm:cxn modelId="{8CEC8389-85CC-4BD5-8B2B-9A3DCCB1CECA}" type="presParOf" srcId="{53985D00-17E2-40D5-B750-5EC5EB381AEA}" destId="{A1836648-8C83-45E2-A839-5BA23F8579A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A26D8D-2D1D-438E-A567-91222D3950C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AB26363-076E-4E2F-9D08-330AC91FC7AB}">
      <dgm:prSet phldrT="[Text]" custT="1"/>
      <dgm:spPr>
        <a:solidFill>
          <a:schemeClr val="accent6">
            <a:lumMod val="60000"/>
            <a:lumOff val="40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Other</a:t>
          </a:r>
        </a:p>
        <a:p>
          <a:r>
            <a:rPr lang="en-GB" sz="2800" dirty="0" smtClean="0"/>
            <a:t>Ag/</a:t>
          </a:r>
          <a:r>
            <a:rPr lang="en-GB" sz="2800" dirty="0" err="1" smtClean="0"/>
            <a:t>Wat</a:t>
          </a:r>
          <a:endParaRPr lang="en-GB" sz="2800" dirty="0"/>
        </a:p>
      </dgm:t>
    </dgm:pt>
    <dgm:pt modelId="{EB4FDB4D-66F7-4966-ACDB-DC73DF55A1F2}" type="parTrans" cxnId="{B47CCE0F-000E-4851-8E66-58B898C59B9A}">
      <dgm:prSet/>
      <dgm:spPr/>
      <dgm:t>
        <a:bodyPr/>
        <a:lstStyle/>
        <a:p>
          <a:endParaRPr lang="en-GB"/>
        </a:p>
      </dgm:t>
    </dgm:pt>
    <dgm:pt modelId="{370EBEC5-699E-45FB-B41D-12EAE8ABFADD}" type="sibTrans" cxnId="{B47CCE0F-000E-4851-8E66-58B898C59B9A}">
      <dgm:prSet/>
      <dgm:spPr/>
      <dgm:t>
        <a:bodyPr/>
        <a:lstStyle/>
        <a:p>
          <a:endParaRPr lang="en-GB"/>
        </a:p>
      </dgm:t>
    </dgm:pt>
    <dgm:pt modelId="{82C67B4F-8FB0-4BF5-8CD3-69D3A6A97EB3}">
      <dgm:prSet phldrT="[Text]" custT="1"/>
      <dgm:spPr>
        <a:solidFill>
          <a:schemeClr val="accent3">
            <a:lumMod val="75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Education</a:t>
          </a:r>
          <a:endParaRPr lang="en-GB" sz="4400" dirty="0"/>
        </a:p>
      </dgm:t>
    </dgm:pt>
    <dgm:pt modelId="{F7919B92-4FE7-425A-8913-CF2B2D075C26}" type="parTrans" cxnId="{11F9BB08-AEA9-4A66-A618-4FCAC78167F8}">
      <dgm:prSet/>
      <dgm:spPr/>
      <dgm:t>
        <a:bodyPr/>
        <a:lstStyle/>
        <a:p>
          <a:endParaRPr lang="en-GB"/>
        </a:p>
      </dgm:t>
    </dgm:pt>
    <dgm:pt modelId="{BFBB0C0E-920A-4D0F-BF4F-0413CA4C4075}" type="sibTrans" cxnId="{11F9BB08-AEA9-4A66-A618-4FCAC78167F8}">
      <dgm:prSet/>
      <dgm:spPr/>
      <dgm:t>
        <a:bodyPr/>
        <a:lstStyle/>
        <a:p>
          <a:endParaRPr lang="en-GB"/>
        </a:p>
      </dgm:t>
    </dgm:pt>
    <dgm:pt modelId="{9B789EC2-70CE-44DF-BE7A-694F8C4C2F73}">
      <dgm:prSet phldrT="[Text]" custT="1"/>
      <dgm:spPr>
        <a:solidFill>
          <a:schemeClr val="accent2">
            <a:lumMod val="60000"/>
            <a:lumOff val="40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Health</a:t>
          </a:r>
          <a:endParaRPr lang="en-GB" sz="4400" dirty="0"/>
        </a:p>
      </dgm:t>
    </dgm:pt>
    <dgm:pt modelId="{16B0DF58-2674-4ECD-A91E-91AD47F73498}" type="parTrans" cxnId="{958BD717-8D34-4D1D-8F81-5D1783D9A111}">
      <dgm:prSet/>
      <dgm:spPr/>
      <dgm:t>
        <a:bodyPr/>
        <a:lstStyle/>
        <a:p>
          <a:endParaRPr lang="en-GB"/>
        </a:p>
      </dgm:t>
    </dgm:pt>
    <dgm:pt modelId="{09D08F3D-7390-4189-8238-652519A108A0}" type="sibTrans" cxnId="{958BD717-8D34-4D1D-8F81-5D1783D9A111}">
      <dgm:prSet/>
      <dgm:spPr/>
      <dgm:t>
        <a:bodyPr/>
        <a:lstStyle/>
        <a:p>
          <a:endParaRPr lang="en-GB"/>
        </a:p>
      </dgm:t>
    </dgm:pt>
    <dgm:pt modelId="{53985D00-17E2-40D5-B750-5EC5EB381AEA}" type="pres">
      <dgm:prSet presAssocID="{D6A26D8D-2D1D-438E-A567-91222D3950C5}" presName="compositeShape" presStyleCnt="0">
        <dgm:presLayoutVars>
          <dgm:chMax val="7"/>
          <dgm:dir/>
          <dgm:resizeHandles val="exact"/>
        </dgm:presLayoutVars>
      </dgm:prSet>
      <dgm:spPr/>
    </dgm:pt>
    <dgm:pt modelId="{AD324970-08F3-4F19-886C-8B0E24F33F44}" type="pres">
      <dgm:prSet presAssocID="{8AB26363-076E-4E2F-9D08-330AC91FC7AB}" presName="circ1" presStyleLbl="vennNode1" presStyleIdx="0" presStyleCnt="3"/>
      <dgm:spPr/>
      <dgm:t>
        <a:bodyPr/>
        <a:lstStyle/>
        <a:p>
          <a:endParaRPr lang="en-GB"/>
        </a:p>
      </dgm:t>
    </dgm:pt>
    <dgm:pt modelId="{B78C2B1B-6702-4428-BEAB-AECAE95380CB}" type="pres">
      <dgm:prSet presAssocID="{8AB26363-076E-4E2F-9D08-330AC91FC7A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9D9E98-C939-4521-A549-48DC79F6063A}" type="pres">
      <dgm:prSet presAssocID="{82C67B4F-8FB0-4BF5-8CD3-69D3A6A97EB3}" presName="circ2" presStyleLbl="vennNode1" presStyleIdx="1" presStyleCnt="3"/>
      <dgm:spPr/>
      <dgm:t>
        <a:bodyPr/>
        <a:lstStyle/>
        <a:p>
          <a:endParaRPr lang="en-GB"/>
        </a:p>
      </dgm:t>
    </dgm:pt>
    <dgm:pt modelId="{541B88E6-3B97-4A54-94AD-38ABF9FB4088}" type="pres">
      <dgm:prSet presAssocID="{82C67B4F-8FB0-4BF5-8CD3-69D3A6A97EB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8A547A-5D7A-449C-BC86-DE91B76B0095}" type="pres">
      <dgm:prSet presAssocID="{9B789EC2-70CE-44DF-BE7A-694F8C4C2F73}" presName="circ3" presStyleLbl="vennNode1" presStyleIdx="2" presStyleCnt="3"/>
      <dgm:spPr/>
      <dgm:t>
        <a:bodyPr/>
        <a:lstStyle/>
        <a:p>
          <a:endParaRPr lang="en-GB"/>
        </a:p>
      </dgm:t>
    </dgm:pt>
    <dgm:pt modelId="{A1836648-8C83-45E2-A839-5BA23F8579A5}" type="pres">
      <dgm:prSet presAssocID="{9B789EC2-70CE-44DF-BE7A-694F8C4C2F7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EDCA686-9936-44E4-990C-5358CB5F94F8}" type="presOf" srcId="{82C67B4F-8FB0-4BF5-8CD3-69D3A6A97EB3}" destId="{541B88E6-3B97-4A54-94AD-38ABF9FB4088}" srcOrd="1" destOrd="0" presId="urn:microsoft.com/office/officeart/2005/8/layout/venn1"/>
    <dgm:cxn modelId="{96AB2ADC-7C86-4224-AB25-ED98B684E52F}" type="presOf" srcId="{8AB26363-076E-4E2F-9D08-330AC91FC7AB}" destId="{AD324970-08F3-4F19-886C-8B0E24F33F44}" srcOrd="0" destOrd="0" presId="urn:microsoft.com/office/officeart/2005/8/layout/venn1"/>
    <dgm:cxn modelId="{8109F37D-0EB2-47D9-8F5E-33C045A7F491}" type="presOf" srcId="{82C67B4F-8FB0-4BF5-8CD3-69D3A6A97EB3}" destId="{669D9E98-C939-4521-A549-48DC79F6063A}" srcOrd="0" destOrd="0" presId="urn:microsoft.com/office/officeart/2005/8/layout/venn1"/>
    <dgm:cxn modelId="{11F9BB08-AEA9-4A66-A618-4FCAC78167F8}" srcId="{D6A26D8D-2D1D-438E-A567-91222D3950C5}" destId="{82C67B4F-8FB0-4BF5-8CD3-69D3A6A97EB3}" srcOrd="1" destOrd="0" parTransId="{F7919B92-4FE7-425A-8913-CF2B2D075C26}" sibTransId="{BFBB0C0E-920A-4D0F-BF4F-0413CA4C4075}"/>
    <dgm:cxn modelId="{758D0154-A7DB-4868-83CF-0C114F3D260F}" type="presOf" srcId="{9B789EC2-70CE-44DF-BE7A-694F8C4C2F73}" destId="{A1836648-8C83-45E2-A839-5BA23F8579A5}" srcOrd="1" destOrd="0" presId="urn:microsoft.com/office/officeart/2005/8/layout/venn1"/>
    <dgm:cxn modelId="{B47CCE0F-000E-4851-8E66-58B898C59B9A}" srcId="{D6A26D8D-2D1D-438E-A567-91222D3950C5}" destId="{8AB26363-076E-4E2F-9D08-330AC91FC7AB}" srcOrd="0" destOrd="0" parTransId="{EB4FDB4D-66F7-4966-ACDB-DC73DF55A1F2}" sibTransId="{370EBEC5-699E-45FB-B41D-12EAE8ABFADD}"/>
    <dgm:cxn modelId="{958BD717-8D34-4D1D-8F81-5D1783D9A111}" srcId="{D6A26D8D-2D1D-438E-A567-91222D3950C5}" destId="{9B789EC2-70CE-44DF-BE7A-694F8C4C2F73}" srcOrd="2" destOrd="0" parTransId="{16B0DF58-2674-4ECD-A91E-91AD47F73498}" sibTransId="{09D08F3D-7390-4189-8238-652519A108A0}"/>
    <dgm:cxn modelId="{4FBFE269-914D-4F13-8EF9-CE3854DDD488}" type="presOf" srcId="{D6A26D8D-2D1D-438E-A567-91222D3950C5}" destId="{53985D00-17E2-40D5-B750-5EC5EB381AEA}" srcOrd="0" destOrd="0" presId="urn:microsoft.com/office/officeart/2005/8/layout/venn1"/>
    <dgm:cxn modelId="{685D1539-D441-4FEB-819D-3A8E216CA74C}" type="presOf" srcId="{8AB26363-076E-4E2F-9D08-330AC91FC7AB}" destId="{B78C2B1B-6702-4428-BEAB-AECAE95380CB}" srcOrd="1" destOrd="0" presId="urn:microsoft.com/office/officeart/2005/8/layout/venn1"/>
    <dgm:cxn modelId="{23F800F3-EA26-440A-B46D-914F915ACDB4}" type="presOf" srcId="{9B789EC2-70CE-44DF-BE7A-694F8C4C2F73}" destId="{FC8A547A-5D7A-449C-BC86-DE91B76B0095}" srcOrd="0" destOrd="0" presId="urn:microsoft.com/office/officeart/2005/8/layout/venn1"/>
    <dgm:cxn modelId="{9AFE080F-555C-4C43-B7BD-93031E61485A}" type="presParOf" srcId="{53985D00-17E2-40D5-B750-5EC5EB381AEA}" destId="{AD324970-08F3-4F19-886C-8B0E24F33F44}" srcOrd="0" destOrd="0" presId="urn:microsoft.com/office/officeart/2005/8/layout/venn1"/>
    <dgm:cxn modelId="{DDCFB3CE-4B2E-4107-A17E-44587FBF8694}" type="presParOf" srcId="{53985D00-17E2-40D5-B750-5EC5EB381AEA}" destId="{B78C2B1B-6702-4428-BEAB-AECAE95380CB}" srcOrd="1" destOrd="0" presId="urn:microsoft.com/office/officeart/2005/8/layout/venn1"/>
    <dgm:cxn modelId="{9A17AB5D-0412-4915-BA04-44277115F823}" type="presParOf" srcId="{53985D00-17E2-40D5-B750-5EC5EB381AEA}" destId="{669D9E98-C939-4521-A549-48DC79F6063A}" srcOrd="2" destOrd="0" presId="urn:microsoft.com/office/officeart/2005/8/layout/venn1"/>
    <dgm:cxn modelId="{17468B1A-48B3-4A41-87DF-899F7C3E0A85}" type="presParOf" srcId="{53985D00-17E2-40D5-B750-5EC5EB381AEA}" destId="{541B88E6-3B97-4A54-94AD-38ABF9FB4088}" srcOrd="3" destOrd="0" presId="urn:microsoft.com/office/officeart/2005/8/layout/venn1"/>
    <dgm:cxn modelId="{0159FD18-4F26-4713-9A83-289AA990953A}" type="presParOf" srcId="{53985D00-17E2-40D5-B750-5EC5EB381AEA}" destId="{FC8A547A-5D7A-449C-BC86-DE91B76B0095}" srcOrd="4" destOrd="0" presId="urn:microsoft.com/office/officeart/2005/8/layout/venn1"/>
    <dgm:cxn modelId="{807F57A5-10CC-45D4-81A8-3B3D13FEDA47}" type="presParOf" srcId="{53985D00-17E2-40D5-B750-5EC5EB381AEA}" destId="{A1836648-8C83-45E2-A839-5BA23F8579A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A26D8D-2D1D-438E-A567-91222D3950C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AB26363-076E-4E2F-9D08-330AC91FC7AB}">
      <dgm:prSet phldrT="[Text]" custT="1"/>
      <dgm:spPr>
        <a:solidFill>
          <a:schemeClr val="accent6">
            <a:lumMod val="60000"/>
            <a:lumOff val="40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Other</a:t>
          </a:r>
        </a:p>
        <a:p>
          <a:r>
            <a:rPr lang="en-GB" sz="2800" dirty="0" smtClean="0"/>
            <a:t>Ag/</a:t>
          </a:r>
          <a:r>
            <a:rPr lang="en-GB" sz="2800" dirty="0" err="1" smtClean="0"/>
            <a:t>Wat</a:t>
          </a:r>
          <a:endParaRPr lang="en-GB" sz="2800" dirty="0"/>
        </a:p>
      </dgm:t>
    </dgm:pt>
    <dgm:pt modelId="{EB4FDB4D-66F7-4966-ACDB-DC73DF55A1F2}" type="parTrans" cxnId="{B47CCE0F-000E-4851-8E66-58B898C59B9A}">
      <dgm:prSet/>
      <dgm:spPr/>
      <dgm:t>
        <a:bodyPr/>
        <a:lstStyle/>
        <a:p>
          <a:endParaRPr lang="en-GB"/>
        </a:p>
      </dgm:t>
    </dgm:pt>
    <dgm:pt modelId="{370EBEC5-699E-45FB-B41D-12EAE8ABFADD}" type="sibTrans" cxnId="{B47CCE0F-000E-4851-8E66-58B898C59B9A}">
      <dgm:prSet/>
      <dgm:spPr/>
      <dgm:t>
        <a:bodyPr/>
        <a:lstStyle/>
        <a:p>
          <a:endParaRPr lang="en-GB"/>
        </a:p>
      </dgm:t>
    </dgm:pt>
    <dgm:pt modelId="{82C67B4F-8FB0-4BF5-8CD3-69D3A6A97EB3}">
      <dgm:prSet phldrT="[Text]" custT="1"/>
      <dgm:spPr>
        <a:solidFill>
          <a:schemeClr val="accent3">
            <a:lumMod val="75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Education</a:t>
          </a:r>
          <a:endParaRPr lang="en-GB" sz="4400" dirty="0"/>
        </a:p>
      </dgm:t>
    </dgm:pt>
    <dgm:pt modelId="{F7919B92-4FE7-425A-8913-CF2B2D075C26}" type="parTrans" cxnId="{11F9BB08-AEA9-4A66-A618-4FCAC78167F8}">
      <dgm:prSet/>
      <dgm:spPr/>
      <dgm:t>
        <a:bodyPr/>
        <a:lstStyle/>
        <a:p>
          <a:endParaRPr lang="en-GB"/>
        </a:p>
      </dgm:t>
    </dgm:pt>
    <dgm:pt modelId="{BFBB0C0E-920A-4D0F-BF4F-0413CA4C4075}" type="sibTrans" cxnId="{11F9BB08-AEA9-4A66-A618-4FCAC78167F8}">
      <dgm:prSet/>
      <dgm:spPr/>
      <dgm:t>
        <a:bodyPr/>
        <a:lstStyle/>
        <a:p>
          <a:endParaRPr lang="en-GB"/>
        </a:p>
      </dgm:t>
    </dgm:pt>
    <dgm:pt modelId="{9B789EC2-70CE-44DF-BE7A-694F8C4C2F73}">
      <dgm:prSet phldrT="[Text]" custT="1"/>
      <dgm:spPr>
        <a:solidFill>
          <a:schemeClr val="accent2">
            <a:lumMod val="60000"/>
            <a:lumOff val="40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Health</a:t>
          </a:r>
          <a:endParaRPr lang="en-GB" sz="4400" dirty="0"/>
        </a:p>
      </dgm:t>
    </dgm:pt>
    <dgm:pt modelId="{16B0DF58-2674-4ECD-A91E-91AD47F73498}" type="parTrans" cxnId="{958BD717-8D34-4D1D-8F81-5D1783D9A111}">
      <dgm:prSet/>
      <dgm:spPr/>
      <dgm:t>
        <a:bodyPr/>
        <a:lstStyle/>
        <a:p>
          <a:endParaRPr lang="en-GB"/>
        </a:p>
      </dgm:t>
    </dgm:pt>
    <dgm:pt modelId="{09D08F3D-7390-4189-8238-652519A108A0}" type="sibTrans" cxnId="{958BD717-8D34-4D1D-8F81-5D1783D9A111}">
      <dgm:prSet/>
      <dgm:spPr/>
      <dgm:t>
        <a:bodyPr/>
        <a:lstStyle/>
        <a:p>
          <a:endParaRPr lang="en-GB"/>
        </a:p>
      </dgm:t>
    </dgm:pt>
    <dgm:pt modelId="{53985D00-17E2-40D5-B750-5EC5EB381AEA}" type="pres">
      <dgm:prSet presAssocID="{D6A26D8D-2D1D-438E-A567-91222D3950C5}" presName="compositeShape" presStyleCnt="0">
        <dgm:presLayoutVars>
          <dgm:chMax val="7"/>
          <dgm:dir/>
          <dgm:resizeHandles val="exact"/>
        </dgm:presLayoutVars>
      </dgm:prSet>
      <dgm:spPr/>
    </dgm:pt>
    <dgm:pt modelId="{AD324970-08F3-4F19-886C-8B0E24F33F44}" type="pres">
      <dgm:prSet presAssocID="{8AB26363-076E-4E2F-9D08-330AC91FC7AB}" presName="circ1" presStyleLbl="vennNode1" presStyleIdx="0" presStyleCnt="3"/>
      <dgm:spPr/>
      <dgm:t>
        <a:bodyPr/>
        <a:lstStyle/>
        <a:p>
          <a:endParaRPr lang="en-GB"/>
        </a:p>
      </dgm:t>
    </dgm:pt>
    <dgm:pt modelId="{B78C2B1B-6702-4428-BEAB-AECAE95380CB}" type="pres">
      <dgm:prSet presAssocID="{8AB26363-076E-4E2F-9D08-330AC91FC7A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9D9E98-C939-4521-A549-48DC79F6063A}" type="pres">
      <dgm:prSet presAssocID="{82C67B4F-8FB0-4BF5-8CD3-69D3A6A97EB3}" presName="circ2" presStyleLbl="vennNode1" presStyleIdx="1" presStyleCnt="3"/>
      <dgm:spPr/>
      <dgm:t>
        <a:bodyPr/>
        <a:lstStyle/>
        <a:p>
          <a:endParaRPr lang="en-GB"/>
        </a:p>
      </dgm:t>
    </dgm:pt>
    <dgm:pt modelId="{541B88E6-3B97-4A54-94AD-38ABF9FB4088}" type="pres">
      <dgm:prSet presAssocID="{82C67B4F-8FB0-4BF5-8CD3-69D3A6A97EB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8A547A-5D7A-449C-BC86-DE91B76B0095}" type="pres">
      <dgm:prSet presAssocID="{9B789EC2-70CE-44DF-BE7A-694F8C4C2F73}" presName="circ3" presStyleLbl="vennNode1" presStyleIdx="2" presStyleCnt="3"/>
      <dgm:spPr/>
      <dgm:t>
        <a:bodyPr/>
        <a:lstStyle/>
        <a:p>
          <a:endParaRPr lang="en-GB"/>
        </a:p>
      </dgm:t>
    </dgm:pt>
    <dgm:pt modelId="{A1836648-8C83-45E2-A839-5BA23F8579A5}" type="pres">
      <dgm:prSet presAssocID="{9B789EC2-70CE-44DF-BE7A-694F8C4C2F7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1F034FE-0916-40DC-A065-CE8B3A7141BC}" type="presOf" srcId="{82C67B4F-8FB0-4BF5-8CD3-69D3A6A97EB3}" destId="{669D9E98-C939-4521-A549-48DC79F6063A}" srcOrd="0" destOrd="0" presId="urn:microsoft.com/office/officeart/2005/8/layout/venn1"/>
    <dgm:cxn modelId="{11F9BB08-AEA9-4A66-A618-4FCAC78167F8}" srcId="{D6A26D8D-2D1D-438E-A567-91222D3950C5}" destId="{82C67B4F-8FB0-4BF5-8CD3-69D3A6A97EB3}" srcOrd="1" destOrd="0" parTransId="{F7919B92-4FE7-425A-8913-CF2B2D075C26}" sibTransId="{BFBB0C0E-920A-4D0F-BF4F-0413CA4C4075}"/>
    <dgm:cxn modelId="{F4D8583E-8F4E-4DA7-9FC3-088AE4F7E1B1}" type="presOf" srcId="{8AB26363-076E-4E2F-9D08-330AC91FC7AB}" destId="{AD324970-08F3-4F19-886C-8B0E24F33F44}" srcOrd="0" destOrd="0" presId="urn:microsoft.com/office/officeart/2005/8/layout/venn1"/>
    <dgm:cxn modelId="{325E4B88-DE33-46F9-B606-F3B971B10C04}" type="presOf" srcId="{D6A26D8D-2D1D-438E-A567-91222D3950C5}" destId="{53985D00-17E2-40D5-B750-5EC5EB381AEA}" srcOrd="0" destOrd="0" presId="urn:microsoft.com/office/officeart/2005/8/layout/venn1"/>
    <dgm:cxn modelId="{B47CCE0F-000E-4851-8E66-58B898C59B9A}" srcId="{D6A26D8D-2D1D-438E-A567-91222D3950C5}" destId="{8AB26363-076E-4E2F-9D08-330AC91FC7AB}" srcOrd="0" destOrd="0" parTransId="{EB4FDB4D-66F7-4966-ACDB-DC73DF55A1F2}" sibTransId="{370EBEC5-699E-45FB-B41D-12EAE8ABFADD}"/>
    <dgm:cxn modelId="{958BD717-8D34-4D1D-8F81-5D1783D9A111}" srcId="{D6A26D8D-2D1D-438E-A567-91222D3950C5}" destId="{9B789EC2-70CE-44DF-BE7A-694F8C4C2F73}" srcOrd="2" destOrd="0" parTransId="{16B0DF58-2674-4ECD-A91E-91AD47F73498}" sibTransId="{09D08F3D-7390-4189-8238-652519A108A0}"/>
    <dgm:cxn modelId="{602B64B4-A769-42BC-B7AD-F886525B2DC4}" type="presOf" srcId="{9B789EC2-70CE-44DF-BE7A-694F8C4C2F73}" destId="{A1836648-8C83-45E2-A839-5BA23F8579A5}" srcOrd="1" destOrd="0" presId="urn:microsoft.com/office/officeart/2005/8/layout/venn1"/>
    <dgm:cxn modelId="{364C14F8-8E06-4F4A-90EA-DAC8EE5981D2}" type="presOf" srcId="{82C67B4F-8FB0-4BF5-8CD3-69D3A6A97EB3}" destId="{541B88E6-3B97-4A54-94AD-38ABF9FB4088}" srcOrd="1" destOrd="0" presId="urn:microsoft.com/office/officeart/2005/8/layout/venn1"/>
    <dgm:cxn modelId="{430D95B1-A60B-4492-AE6D-62F8149527BB}" type="presOf" srcId="{9B789EC2-70CE-44DF-BE7A-694F8C4C2F73}" destId="{FC8A547A-5D7A-449C-BC86-DE91B76B0095}" srcOrd="0" destOrd="0" presId="urn:microsoft.com/office/officeart/2005/8/layout/venn1"/>
    <dgm:cxn modelId="{5E28B3AF-95DF-4508-B2AB-D84B736BB297}" type="presOf" srcId="{8AB26363-076E-4E2F-9D08-330AC91FC7AB}" destId="{B78C2B1B-6702-4428-BEAB-AECAE95380CB}" srcOrd="1" destOrd="0" presId="urn:microsoft.com/office/officeart/2005/8/layout/venn1"/>
    <dgm:cxn modelId="{68EEF23E-238E-4DED-B53B-F1456A6DF57D}" type="presParOf" srcId="{53985D00-17E2-40D5-B750-5EC5EB381AEA}" destId="{AD324970-08F3-4F19-886C-8B0E24F33F44}" srcOrd="0" destOrd="0" presId="urn:microsoft.com/office/officeart/2005/8/layout/venn1"/>
    <dgm:cxn modelId="{DFBDEC62-11C5-491B-BB8C-2417FF115F79}" type="presParOf" srcId="{53985D00-17E2-40D5-B750-5EC5EB381AEA}" destId="{B78C2B1B-6702-4428-BEAB-AECAE95380CB}" srcOrd="1" destOrd="0" presId="urn:microsoft.com/office/officeart/2005/8/layout/venn1"/>
    <dgm:cxn modelId="{ECEE6BAC-FF03-40AC-A13A-5E97800D0A64}" type="presParOf" srcId="{53985D00-17E2-40D5-B750-5EC5EB381AEA}" destId="{669D9E98-C939-4521-A549-48DC79F6063A}" srcOrd="2" destOrd="0" presId="urn:microsoft.com/office/officeart/2005/8/layout/venn1"/>
    <dgm:cxn modelId="{63C49382-CEC5-4F5B-AFAE-8638E5ED75D2}" type="presParOf" srcId="{53985D00-17E2-40D5-B750-5EC5EB381AEA}" destId="{541B88E6-3B97-4A54-94AD-38ABF9FB4088}" srcOrd="3" destOrd="0" presId="urn:microsoft.com/office/officeart/2005/8/layout/venn1"/>
    <dgm:cxn modelId="{2C20A5D6-C468-4FCE-95E5-E9BBBE74AB2F}" type="presParOf" srcId="{53985D00-17E2-40D5-B750-5EC5EB381AEA}" destId="{FC8A547A-5D7A-449C-BC86-DE91B76B0095}" srcOrd="4" destOrd="0" presId="urn:microsoft.com/office/officeart/2005/8/layout/venn1"/>
    <dgm:cxn modelId="{8D68B31B-1183-43D6-82B3-F1A20EFFF3C7}" type="presParOf" srcId="{53985D00-17E2-40D5-B750-5EC5EB381AEA}" destId="{A1836648-8C83-45E2-A839-5BA23F8579A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A26D8D-2D1D-438E-A567-91222D3950C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AB26363-076E-4E2F-9D08-330AC91FC7AB}">
      <dgm:prSet phldrT="[Text]" custT="1"/>
      <dgm:spPr>
        <a:solidFill>
          <a:schemeClr val="accent6">
            <a:lumMod val="60000"/>
            <a:lumOff val="40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Other</a:t>
          </a:r>
        </a:p>
        <a:p>
          <a:r>
            <a:rPr lang="en-GB" sz="2800" dirty="0" smtClean="0"/>
            <a:t>Ag/</a:t>
          </a:r>
          <a:r>
            <a:rPr lang="en-GB" sz="2800" dirty="0" err="1" smtClean="0"/>
            <a:t>Wat</a:t>
          </a:r>
          <a:endParaRPr lang="en-GB" sz="2800" dirty="0"/>
        </a:p>
      </dgm:t>
    </dgm:pt>
    <dgm:pt modelId="{EB4FDB4D-66F7-4966-ACDB-DC73DF55A1F2}" type="parTrans" cxnId="{B47CCE0F-000E-4851-8E66-58B898C59B9A}">
      <dgm:prSet/>
      <dgm:spPr/>
      <dgm:t>
        <a:bodyPr/>
        <a:lstStyle/>
        <a:p>
          <a:endParaRPr lang="en-GB"/>
        </a:p>
      </dgm:t>
    </dgm:pt>
    <dgm:pt modelId="{370EBEC5-699E-45FB-B41D-12EAE8ABFADD}" type="sibTrans" cxnId="{B47CCE0F-000E-4851-8E66-58B898C59B9A}">
      <dgm:prSet/>
      <dgm:spPr/>
      <dgm:t>
        <a:bodyPr/>
        <a:lstStyle/>
        <a:p>
          <a:endParaRPr lang="en-GB"/>
        </a:p>
      </dgm:t>
    </dgm:pt>
    <dgm:pt modelId="{82C67B4F-8FB0-4BF5-8CD3-69D3A6A97EB3}">
      <dgm:prSet phldrT="[Text]" custT="1"/>
      <dgm:spPr>
        <a:solidFill>
          <a:schemeClr val="accent3">
            <a:lumMod val="75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Education</a:t>
          </a:r>
          <a:endParaRPr lang="en-GB" sz="4400" dirty="0"/>
        </a:p>
      </dgm:t>
    </dgm:pt>
    <dgm:pt modelId="{F7919B92-4FE7-425A-8913-CF2B2D075C26}" type="parTrans" cxnId="{11F9BB08-AEA9-4A66-A618-4FCAC78167F8}">
      <dgm:prSet/>
      <dgm:spPr/>
      <dgm:t>
        <a:bodyPr/>
        <a:lstStyle/>
        <a:p>
          <a:endParaRPr lang="en-GB"/>
        </a:p>
      </dgm:t>
    </dgm:pt>
    <dgm:pt modelId="{BFBB0C0E-920A-4D0F-BF4F-0413CA4C4075}" type="sibTrans" cxnId="{11F9BB08-AEA9-4A66-A618-4FCAC78167F8}">
      <dgm:prSet/>
      <dgm:spPr/>
      <dgm:t>
        <a:bodyPr/>
        <a:lstStyle/>
        <a:p>
          <a:endParaRPr lang="en-GB"/>
        </a:p>
      </dgm:t>
    </dgm:pt>
    <dgm:pt modelId="{9B789EC2-70CE-44DF-BE7A-694F8C4C2F73}">
      <dgm:prSet phldrT="[Text]" custT="1"/>
      <dgm:spPr>
        <a:solidFill>
          <a:schemeClr val="accent2">
            <a:lumMod val="60000"/>
            <a:lumOff val="40000"/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800" dirty="0" smtClean="0"/>
            <a:t>Health</a:t>
          </a:r>
          <a:endParaRPr lang="en-GB" sz="4400" dirty="0"/>
        </a:p>
      </dgm:t>
    </dgm:pt>
    <dgm:pt modelId="{16B0DF58-2674-4ECD-A91E-91AD47F73498}" type="parTrans" cxnId="{958BD717-8D34-4D1D-8F81-5D1783D9A111}">
      <dgm:prSet/>
      <dgm:spPr/>
      <dgm:t>
        <a:bodyPr/>
        <a:lstStyle/>
        <a:p>
          <a:endParaRPr lang="en-GB"/>
        </a:p>
      </dgm:t>
    </dgm:pt>
    <dgm:pt modelId="{09D08F3D-7390-4189-8238-652519A108A0}" type="sibTrans" cxnId="{958BD717-8D34-4D1D-8F81-5D1783D9A111}">
      <dgm:prSet/>
      <dgm:spPr/>
      <dgm:t>
        <a:bodyPr/>
        <a:lstStyle/>
        <a:p>
          <a:endParaRPr lang="en-GB"/>
        </a:p>
      </dgm:t>
    </dgm:pt>
    <dgm:pt modelId="{53985D00-17E2-40D5-B750-5EC5EB381AEA}" type="pres">
      <dgm:prSet presAssocID="{D6A26D8D-2D1D-438E-A567-91222D3950C5}" presName="compositeShape" presStyleCnt="0">
        <dgm:presLayoutVars>
          <dgm:chMax val="7"/>
          <dgm:dir/>
          <dgm:resizeHandles val="exact"/>
        </dgm:presLayoutVars>
      </dgm:prSet>
      <dgm:spPr/>
    </dgm:pt>
    <dgm:pt modelId="{AD324970-08F3-4F19-886C-8B0E24F33F44}" type="pres">
      <dgm:prSet presAssocID="{8AB26363-076E-4E2F-9D08-330AC91FC7AB}" presName="circ1" presStyleLbl="vennNode1" presStyleIdx="0" presStyleCnt="3"/>
      <dgm:spPr/>
      <dgm:t>
        <a:bodyPr/>
        <a:lstStyle/>
        <a:p>
          <a:endParaRPr lang="en-GB"/>
        </a:p>
      </dgm:t>
    </dgm:pt>
    <dgm:pt modelId="{B78C2B1B-6702-4428-BEAB-AECAE95380CB}" type="pres">
      <dgm:prSet presAssocID="{8AB26363-076E-4E2F-9D08-330AC91FC7A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9D9E98-C939-4521-A549-48DC79F6063A}" type="pres">
      <dgm:prSet presAssocID="{82C67B4F-8FB0-4BF5-8CD3-69D3A6A97EB3}" presName="circ2" presStyleLbl="vennNode1" presStyleIdx="1" presStyleCnt="3"/>
      <dgm:spPr/>
      <dgm:t>
        <a:bodyPr/>
        <a:lstStyle/>
        <a:p>
          <a:endParaRPr lang="en-GB"/>
        </a:p>
      </dgm:t>
    </dgm:pt>
    <dgm:pt modelId="{541B88E6-3B97-4A54-94AD-38ABF9FB4088}" type="pres">
      <dgm:prSet presAssocID="{82C67B4F-8FB0-4BF5-8CD3-69D3A6A97EB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8A547A-5D7A-449C-BC86-DE91B76B0095}" type="pres">
      <dgm:prSet presAssocID="{9B789EC2-70CE-44DF-BE7A-694F8C4C2F73}" presName="circ3" presStyleLbl="vennNode1" presStyleIdx="2" presStyleCnt="3"/>
      <dgm:spPr/>
      <dgm:t>
        <a:bodyPr/>
        <a:lstStyle/>
        <a:p>
          <a:endParaRPr lang="en-GB"/>
        </a:p>
      </dgm:t>
    </dgm:pt>
    <dgm:pt modelId="{A1836648-8C83-45E2-A839-5BA23F8579A5}" type="pres">
      <dgm:prSet presAssocID="{9B789EC2-70CE-44DF-BE7A-694F8C4C2F7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1F9BB08-AEA9-4A66-A618-4FCAC78167F8}" srcId="{D6A26D8D-2D1D-438E-A567-91222D3950C5}" destId="{82C67B4F-8FB0-4BF5-8CD3-69D3A6A97EB3}" srcOrd="1" destOrd="0" parTransId="{F7919B92-4FE7-425A-8913-CF2B2D075C26}" sibTransId="{BFBB0C0E-920A-4D0F-BF4F-0413CA4C4075}"/>
    <dgm:cxn modelId="{B1E61201-653E-470C-8AFD-B5484DD5168E}" type="presOf" srcId="{82C67B4F-8FB0-4BF5-8CD3-69D3A6A97EB3}" destId="{669D9E98-C939-4521-A549-48DC79F6063A}" srcOrd="0" destOrd="0" presId="urn:microsoft.com/office/officeart/2005/8/layout/venn1"/>
    <dgm:cxn modelId="{631C85DE-F748-437D-94B3-C4E69942DB42}" type="presOf" srcId="{82C67B4F-8FB0-4BF5-8CD3-69D3A6A97EB3}" destId="{541B88E6-3B97-4A54-94AD-38ABF9FB4088}" srcOrd="1" destOrd="0" presId="urn:microsoft.com/office/officeart/2005/8/layout/venn1"/>
    <dgm:cxn modelId="{B6A83D6F-D531-4275-BB34-5DB1C2C22684}" type="presOf" srcId="{8AB26363-076E-4E2F-9D08-330AC91FC7AB}" destId="{B78C2B1B-6702-4428-BEAB-AECAE95380CB}" srcOrd="1" destOrd="0" presId="urn:microsoft.com/office/officeart/2005/8/layout/venn1"/>
    <dgm:cxn modelId="{2E5793D1-B423-49BE-B5AC-E27FE38F2DA8}" type="presOf" srcId="{8AB26363-076E-4E2F-9D08-330AC91FC7AB}" destId="{AD324970-08F3-4F19-886C-8B0E24F33F44}" srcOrd="0" destOrd="0" presId="urn:microsoft.com/office/officeart/2005/8/layout/venn1"/>
    <dgm:cxn modelId="{B47CCE0F-000E-4851-8E66-58B898C59B9A}" srcId="{D6A26D8D-2D1D-438E-A567-91222D3950C5}" destId="{8AB26363-076E-4E2F-9D08-330AC91FC7AB}" srcOrd="0" destOrd="0" parTransId="{EB4FDB4D-66F7-4966-ACDB-DC73DF55A1F2}" sibTransId="{370EBEC5-699E-45FB-B41D-12EAE8ABFADD}"/>
    <dgm:cxn modelId="{958BD717-8D34-4D1D-8F81-5D1783D9A111}" srcId="{D6A26D8D-2D1D-438E-A567-91222D3950C5}" destId="{9B789EC2-70CE-44DF-BE7A-694F8C4C2F73}" srcOrd="2" destOrd="0" parTransId="{16B0DF58-2674-4ECD-A91E-91AD47F73498}" sibTransId="{09D08F3D-7390-4189-8238-652519A108A0}"/>
    <dgm:cxn modelId="{781F5877-9FCC-44BA-A2B9-CA2548A80A7C}" type="presOf" srcId="{D6A26D8D-2D1D-438E-A567-91222D3950C5}" destId="{53985D00-17E2-40D5-B750-5EC5EB381AEA}" srcOrd="0" destOrd="0" presId="urn:microsoft.com/office/officeart/2005/8/layout/venn1"/>
    <dgm:cxn modelId="{1923D347-1D55-4503-ACFA-33DE770AD37C}" type="presOf" srcId="{9B789EC2-70CE-44DF-BE7A-694F8C4C2F73}" destId="{FC8A547A-5D7A-449C-BC86-DE91B76B0095}" srcOrd="0" destOrd="0" presId="urn:microsoft.com/office/officeart/2005/8/layout/venn1"/>
    <dgm:cxn modelId="{3CB13985-3AA3-4866-810E-F0D20F2FC9CF}" type="presOf" srcId="{9B789EC2-70CE-44DF-BE7A-694F8C4C2F73}" destId="{A1836648-8C83-45E2-A839-5BA23F8579A5}" srcOrd="1" destOrd="0" presId="urn:microsoft.com/office/officeart/2005/8/layout/venn1"/>
    <dgm:cxn modelId="{A10CD416-BD54-4ACC-90BA-BB7B3A3722B8}" type="presParOf" srcId="{53985D00-17E2-40D5-B750-5EC5EB381AEA}" destId="{AD324970-08F3-4F19-886C-8B0E24F33F44}" srcOrd="0" destOrd="0" presId="urn:microsoft.com/office/officeart/2005/8/layout/venn1"/>
    <dgm:cxn modelId="{098B9191-C895-45E2-89ED-03D730725757}" type="presParOf" srcId="{53985D00-17E2-40D5-B750-5EC5EB381AEA}" destId="{B78C2B1B-6702-4428-BEAB-AECAE95380CB}" srcOrd="1" destOrd="0" presId="urn:microsoft.com/office/officeart/2005/8/layout/venn1"/>
    <dgm:cxn modelId="{2C45C1F7-DAE5-485A-B087-8BF4087458CB}" type="presParOf" srcId="{53985D00-17E2-40D5-B750-5EC5EB381AEA}" destId="{669D9E98-C939-4521-A549-48DC79F6063A}" srcOrd="2" destOrd="0" presId="urn:microsoft.com/office/officeart/2005/8/layout/venn1"/>
    <dgm:cxn modelId="{E5C65D66-8D60-4CC1-94E3-80856C594219}" type="presParOf" srcId="{53985D00-17E2-40D5-B750-5EC5EB381AEA}" destId="{541B88E6-3B97-4A54-94AD-38ABF9FB4088}" srcOrd="3" destOrd="0" presId="urn:microsoft.com/office/officeart/2005/8/layout/venn1"/>
    <dgm:cxn modelId="{F6908B71-3B03-4399-9712-6DFEB32A2388}" type="presParOf" srcId="{53985D00-17E2-40D5-B750-5EC5EB381AEA}" destId="{FC8A547A-5D7A-449C-BC86-DE91B76B0095}" srcOrd="4" destOrd="0" presId="urn:microsoft.com/office/officeart/2005/8/layout/venn1"/>
    <dgm:cxn modelId="{6F198AB8-8690-47FF-BAB9-6A23E2AD074D}" type="presParOf" srcId="{53985D00-17E2-40D5-B750-5EC5EB381AEA}" destId="{A1836648-8C83-45E2-A839-5BA23F8579A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324970-08F3-4F19-886C-8B0E24F33F44}">
      <dsp:nvSpPr>
        <dsp:cNvPr id="0" name=""/>
        <dsp:cNvSpPr/>
      </dsp:nvSpPr>
      <dsp:spPr>
        <a:xfrm>
          <a:off x="2297055" y="78308"/>
          <a:ext cx="3758817" cy="3758817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Other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Ag/</a:t>
          </a:r>
          <a:r>
            <a:rPr lang="en-GB" sz="2800" kern="1200" dirty="0" err="1" smtClean="0"/>
            <a:t>Wat</a:t>
          </a:r>
          <a:endParaRPr lang="en-GB" sz="2800" kern="1200" dirty="0"/>
        </a:p>
      </dsp:txBody>
      <dsp:txXfrm>
        <a:off x="2798230" y="736101"/>
        <a:ext cx="2756466" cy="1691467"/>
      </dsp:txXfrm>
    </dsp:sp>
    <dsp:sp modelId="{669D9E98-C939-4521-A549-48DC79F6063A}">
      <dsp:nvSpPr>
        <dsp:cNvPr id="0" name=""/>
        <dsp:cNvSpPr/>
      </dsp:nvSpPr>
      <dsp:spPr>
        <a:xfrm>
          <a:off x="3653361" y="2427569"/>
          <a:ext cx="3758817" cy="3758817"/>
        </a:xfrm>
        <a:prstGeom prst="ellipse">
          <a:avLst/>
        </a:prstGeom>
        <a:solidFill>
          <a:schemeClr val="accent3">
            <a:lumMod val="75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Education</a:t>
          </a:r>
          <a:endParaRPr lang="en-GB" sz="4400" kern="1200" dirty="0"/>
        </a:p>
      </dsp:txBody>
      <dsp:txXfrm>
        <a:off x="4802933" y="3398597"/>
        <a:ext cx="2255290" cy="2067349"/>
      </dsp:txXfrm>
    </dsp:sp>
    <dsp:sp modelId="{FC8A547A-5D7A-449C-BC86-DE91B76B0095}">
      <dsp:nvSpPr>
        <dsp:cNvPr id="0" name=""/>
        <dsp:cNvSpPr/>
      </dsp:nvSpPr>
      <dsp:spPr>
        <a:xfrm>
          <a:off x="940748" y="2427569"/>
          <a:ext cx="3758817" cy="375881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Health</a:t>
          </a:r>
          <a:endParaRPr lang="en-GB" sz="4400" kern="1200" dirty="0"/>
        </a:p>
      </dsp:txBody>
      <dsp:txXfrm>
        <a:off x="1294703" y="3398597"/>
        <a:ext cx="2255290" cy="206734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324970-08F3-4F19-886C-8B0E24F33F44}">
      <dsp:nvSpPr>
        <dsp:cNvPr id="0" name=""/>
        <dsp:cNvSpPr/>
      </dsp:nvSpPr>
      <dsp:spPr>
        <a:xfrm>
          <a:off x="2297055" y="78308"/>
          <a:ext cx="3758817" cy="3758817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Other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Ag/</a:t>
          </a:r>
          <a:r>
            <a:rPr lang="en-GB" sz="2800" kern="1200" dirty="0" err="1" smtClean="0"/>
            <a:t>Wat</a:t>
          </a:r>
          <a:endParaRPr lang="en-GB" sz="2800" kern="1200" dirty="0"/>
        </a:p>
      </dsp:txBody>
      <dsp:txXfrm>
        <a:off x="2798230" y="736101"/>
        <a:ext cx="2756466" cy="1691467"/>
      </dsp:txXfrm>
    </dsp:sp>
    <dsp:sp modelId="{669D9E98-C939-4521-A549-48DC79F6063A}">
      <dsp:nvSpPr>
        <dsp:cNvPr id="0" name=""/>
        <dsp:cNvSpPr/>
      </dsp:nvSpPr>
      <dsp:spPr>
        <a:xfrm>
          <a:off x="3653361" y="2427569"/>
          <a:ext cx="3758817" cy="3758817"/>
        </a:xfrm>
        <a:prstGeom prst="ellipse">
          <a:avLst/>
        </a:prstGeom>
        <a:solidFill>
          <a:schemeClr val="accent3">
            <a:lumMod val="75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Education</a:t>
          </a:r>
          <a:endParaRPr lang="en-GB" sz="4400" kern="1200" dirty="0"/>
        </a:p>
      </dsp:txBody>
      <dsp:txXfrm>
        <a:off x="4802933" y="3398597"/>
        <a:ext cx="2255290" cy="2067349"/>
      </dsp:txXfrm>
    </dsp:sp>
    <dsp:sp modelId="{FC8A547A-5D7A-449C-BC86-DE91B76B0095}">
      <dsp:nvSpPr>
        <dsp:cNvPr id="0" name=""/>
        <dsp:cNvSpPr/>
      </dsp:nvSpPr>
      <dsp:spPr>
        <a:xfrm>
          <a:off x="940748" y="2427569"/>
          <a:ext cx="3758817" cy="375881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Health</a:t>
          </a:r>
          <a:endParaRPr lang="en-GB" sz="4400" kern="1200" dirty="0"/>
        </a:p>
      </dsp:txBody>
      <dsp:txXfrm>
        <a:off x="1294703" y="3398597"/>
        <a:ext cx="2255290" cy="206734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324970-08F3-4F19-886C-8B0E24F33F44}">
      <dsp:nvSpPr>
        <dsp:cNvPr id="0" name=""/>
        <dsp:cNvSpPr/>
      </dsp:nvSpPr>
      <dsp:spPr>
        <a:xfrm>
          <a:off x="2297055" y="78308"/>
          <a:ext cx="3758817" cy="3758817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Other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Ag/</a:t>
          </a:r>
          <a:r>
            <a:rPr lang="en-GB" sz="2800" kern="1200" dirty="0" err="1" smtClean="0"/>
            <a:t>Wat</a:t>
          </a:r>
          <a:endParaRPr lang="en-GB" sz="2800" kern="1200" dirty="0"/>
        </a:p>
      </dsp:txBody>
      <dsp:txXfrm>
        <a:off x="2798230" y="736101"/>
        <a:ext cx="2756466" cy="1691467"/>
      </dsp:txXfrm>
    </dsp:sp>
    <dsp:sp modelId="{669D9E98-C939-4521-A549-48DC79F6063A}">
      <dsp:nvSpPr>
        <dsp:cNvPr id="0" name=""/>
        <dsp:cNvSpPr/>
      </dsp:nvSpPr>
      <dsp:spPr>
        <a:xfrm>
          <a:off x="3653361" y="2427569"/>
          <a:ext cx="3758817" cy="3758817"/>
        </a:xfrm>
        <a:prstGeom prst="ellipse">
          <a:avLst/>
        </a:prstGeom>
        <a:solidFill>
          <a:schemeClr val="accent3">
            <a:lumMod val="75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Education</a:t>
          </a:r>
          <a:endParaRPr lang="en-GB" sz="4400" kern="1200" dirty="0"/>
        </a:p>
      </dsp:txBody>
      <dsp:txXfrm>
        <a:off x="4802933" y="3398597"/>
        <a:ext cx="2255290" cy="2067349"/>
      </dsp:txXfrm>
    </dsp:sp>
    <dsp:sp modelId="{FC8A547A-5D7A-449C-BC86-DE91B76B0095}">
      <dsp:nvSpPr>
        <dsp:cNvPr id="0" name=""/>
        <dsp:cNvSpPr/>
      </dsp:nvSpPr>
      <dsp:spPr>
        <a:xfrm>
          <a:off x="940748" y="2427569"/>
          <a:ext cx="3758817" cy="375881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Health</a:t>
          </a:r>
          <a:endParaRPr lang="en-GB" sz="4400" kern="1200" dirty="0"/>
        </a:p>
      </dsp:txBody>
      <dsp:txXfrm>
        <a:off x="1294703" y="3398597"/>
        <a:ext cx="2255290" cy="206734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324970-08F3-4F19-886C-8B0E24F33F44}">
      <dsp:nvSpPr>
        <dsp:cNvPr id="0" name=""/>
        <dsp:cNvSpPr/>
      </dsp:nvSpPr>
      <dsp:spPr>
        <a:xfrm>
          <a:off x="2297055" y="78308"/>
          <a:ext cx="3758817" cy="3758817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Other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Ag/</a:t>
          </a:r>
          <a:r>
            <a:rPr lang="en-GB" sz="2800" kern="1200" dirty="0" err="1" smtClean="0"/>
            <a:t>Wat</a:t>
          </a:r>
          <a:endParaRPr lang="en-GB" sz="2800" kern="1200" dirty="0"/>
        </a:p>
      </dsp:txBody>
      <dsp:txXfrm>
        <a:off x="2798230" y="736101"/>
        <a:ext cx="2756466" cy="1691467"/>
      </dsp:txXfrm>
    </dsp:sp>
    <dsp:sp modelId="{669D9E98-C939-4521-A549-48DC79F6063A}">
      <dsp:nvSpPr>
        <dsp:cNvPr id="0" name=""/>
        <dsp:cNvSpPr/>
      </dsp:nvSpPr>
      <dsp:spPr>
        <a:xfrm>
          <a:off x="3653361" y="2427569"/>
          <a:ext cx="3758817" cy="3758817"/>
        </a:xfrm>
        <a:prstGeom prst="ellipse">
          <a:avLst/>
        </a:prstGeom>
        <a:solidFill>
          <a:schemeClr val="accent3">
            <a:lumMod val="75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Education</a:t>
          </a:r>
          <a:endParaRPr lang="en-GB" sz="4400" kern="1200" dirty="0"/>
        </a:p>
      </dsp:txBody>
      <dsp:txXfrm>
        <a:off x="4802933" y="3398597"/>
        <a:ext cx="2255290" cy="2067349"/>
      </dsp:txXfrm>
    </dsp:sp>
    <dsp:sp modelId="{FC8A547A-5D7A-449C-BC86-DE91B76B0095}">
      <dsp:nvSpPr>
        <dsp:cNvPr id="0" name=""/>
        <dsp:cNvSpPr/>
      </dsp:nvSpPr>
      <dsp:spPr>
        <a:xfrm>
          <a:off x="940748" y="2427569"/>
          <a:ext cx="3758817" cy="375881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Health</a:t>
          </a:r>
          <a:endParaRPr lang="en-GB" sz="4400" kern="1200" dirty="0"/>
        </a:p>
      </dsp:txBody>
      <dsp:txXfrm>
        <a:off x="1294703" y="3398597"/>
        <a:ext cx="2255290" cy="206734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324970-08F3-4F19-886C-8B0E24F33F44}">
      <dsp:nvSpPr>
        <dsp:cNvPr id="0" name=""/>
        <dsp:cNvSpPr/>
      </dsp:nvSpPr>
      <dsp:spPr>
        <a:xfrm>
          <a:off x="2297055" y="78308"/>
          <a:ext cx="3758817" cy="3758817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Other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Ag/</a:t>
          </a:r>
          <a:r>
            <a:rPr lang="en-GB" sz="2800" kern="1200" dirty="0" err="1" smtClean="0"/>
            <a:t>Wat</a:t>
          </a:r>
          <a:endParaRPr lang="en-GB" sz="2800" kern="1200" dirty="0"/>
        </a:p>
      </dsp:txBody>
      <dsp:txXfrm>
        <a:off x="2798230" y="736101"/>
        <a:ext cx="2756466" cy="1691467"/>
      </dsp:txXfrm>
    </dsp:sp>
    <dsp:sp modelId="{669D9E98-C939-4521-A549-48DC79F6063A}">
      <dsp:nvSpPr>
        <dsp:cNvPr id="0" name=""/>
        <dsp:cNvSpPr/>
      </dsp:nvSpPr>
      <dsp:spPr>
        <a:xfrm>
          <a:off x="3653361" y="2427569"/>
          <a:ext cx="3758817" cy="3758817"/>
        </a:xfrm>
        <a:prstGeom prst="ellipse">
          <a:avLst/>
        </a:prstGeom>
        <a:solidFill>
          <a:schemeClr val="accent3">
            <a:lumMod val="75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Education</a:t>
          </a:r>
          <a:endParaRPr lang="en-GB" sz="4400" kern="1200" dirty="0"/>
        </a:p>
      </dsp:txBody>
      <dsp:txXfrm>
        <a:off x="4802933" y="3398597"/>
        <a:ext cx="2255290" cy="2067349"/>
      </dsp:txXfrm>
    </dsp:sp>
    <dsp:sp modelId="{FC8A547A-5D7A-449C-BC86-DE91B76B0095}">
      <dsp:nvSpPr>
        <dsp:cNvPr id="0" name=""/>
        <dsp:cNvSpPr/>
      </dsp:nvSpPr>
      <dsp:spPr>
        <a:xfrm>
          <a:off x="940748" y="2427569"/>
          <a:ext cx="3758817" cy="375881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Health</a:t>
          </a:r>
          <a:endParaRPr lang="en-GB" sz="4400" kern="1200" dirty="0"/>
        </a:p>
      </dsp:txBody>
      <dsp:txXfrm>
        <a:off x="1294703" y="3398597"/>
        <a:ext cx="2255290" cy="2067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AAE41-E84C-4E30-AEDF-188E1189E1DF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56B14-B5C9-410A-8097-88663349288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SWIVEL:2012_SHN_Africa%20Short%20Course:5.%20Course%20Content%20&amp;%20Agendas:Day%204%20-%20pro-poor%20targeting:Stakeholder%20mapping.docx!OLE_LINK3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SWIVEL:2012_SHN_Africa%20Short%20Course:5.%20Course%20Content%20&amp;%20Agendas:Day%204%20-%20pro-poor%20targeting:Stakeholder%20mapping.docx!OLE_LINK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Stakeholder mapping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576" y="476672"/>
          <a:ext cx="7848872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28083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     High Influence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08312">
                <a:tc>
                  <a:txBody>
                    <a:bodyPr/>
                    <a:lstStyle/>
                    <a:p>
                      <a:r>
                        <a:rPr lang="en-GB" sz="24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Low Interest</a:t>
                      </a:r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                                    </a:t>
                      </a: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Interest</a:t>
                      </a: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Low Influence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Isosceles Triangle 4"/>
          <p:cNvSpPr/>
          <p:nvPr/>
        </p:nvSpPr>
        <p:spPr>
          <a:xfrm>
            <a:off x="4572000" y="476672"/>
            <a:ext cx="2160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Isosceles Triangle 5"/>
          <p:cNvSpPr/>
          <p:nvPr/>
        </p:nvSpPr>
        <p:spPr>
          <a:xfrm rot="5400000">
            <a:off x="8468726" y="3149262"/>
            <a:ext cx="2160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236296" y="9087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WFP    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79512" y="5517232"/>
            <a:ext cx="223224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HGSF Programme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576" y="476672"/>
          <a:ext cx="7848872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28083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     High Influence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08312">
                <a:tc>
                  <a:txBody>
                    <a:bodyPr/>
                    <a:lstStyle/>
                    <a:p>
                      <a:r>
                        <a:rPr lang="en-GB" sz="24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Low Interest</a:t>
                      </a:r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                                    </a:t>
                      </a: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Interest</a:t>
                      </a: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Low Influence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Isosceles Triangle 4"/>
          <p:cNvSpPr/>
          <p:nvPr/>
        </p:nvSpPr>
        <p:spPr>
          <a:xfrm>
            <a:off x="4572000" y="476672"/>
            <a:ext cx="2160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Isosceles Triangle 5"/>
          <p:cNvSpPr/>
          <p:nvPr/>
        </p:nvSpPr>
        <p:spPr>
          <a:xfrm rot="5400000">
            <a:off x="8468726" y="3149262"/>
            <a:ext cx="2160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236296" y="9087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WFP    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54868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Ministry of Finance    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79512" y="5589240"/>
            <a:ext cx="223224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HGSF Programme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576" y="476672"/>
          <a:ext cx="7848872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28083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     High Influence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08312">
                <a:tc>
                  <a:txBody>
                    <a:bodyPr/>
                    <a:lstStyle/>
                    <a:p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Low Interest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                                    </a:t>
                      </a: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Interest</a:t>
                      </a: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Low Influence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Isosceles Triangle 4"/>
          <p:cNvSpPr/>
          <p:nvPr/>
        </p:nvSpPr>
        <p:spPr>
          <a:xfrm>
            <a:off x="4572000" y="476672"/>
            <a:ext cx="2160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Isosceles Triangle 5"/>
          <p:cNvSpPr/>
          <p:nvPr/>
        </p:nvSpPr>
        <p:spPr>
          <a:xfrm rot="5400000">
            <a:off x="8468726" y="3149262"/>
            <a:ext cx="2160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236296" y="9087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WFP    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54868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Ministry of Finance    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2240" y="51571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School Children   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9512" y="5589240"/>
            <a:ext cx="223224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HGSF Programme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92006" y="1124744"/>
          <a:ext cx="8184450" cy="3745706"/>
        </p:xfrm>
        <a:graphic>
          <a:graphicData uri="http://schemas.openxmlformats.org/presentationml/2006/ole">
            <p:oleObj spid="_x0000_s2050" name="Document" r:id="rId3" imgW="6298968" imgH="2882794" progId="Word.Document.12">
              <p:link updateAutomatic="1"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1524000" y="4908004"/>
          <a:ext cx="6197600" cy="1257300"/>
        </p:xfrm>
        <a:graphic>
          <a:graphicData uri="http://schemas.openxmlformats.org/presentationml/2006/ole">
            <p:oleObj spid="_x0000_s2051" name="Document" r:id="rId4" imgW="5625893" imgH="888967" progId="Word.Document.12">
              <p:link updateAutomatic="1"/>
            </p:oleObj>
          </a:graphicData>
        </a:graphic>
      </p:graphicFrame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749300" y="260648"/>
            <a:ext cx="6972300" cy="63976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Evaluating Potential &amp; Current Stakeholders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1520" y="404664"/>
          <a:ext cx="835292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1520" y="404664"/>
          <a:ext cx="835292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28184" y="375047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A</a:t>
            </a:r>
            <a:r>
              <a:rPr lang="en-GB" sz="2400" b="1" dirty="0" smtClean="0">
                <a:solidFill>
                  <a:srgbClr val="FF0000"/>
                </a:solidFill>
              </a:rPr>
              <a:t> – </a:t>
            </a:r>
            <a:r>
              <a:rPr lang="en-GB" sz="2400" b="1" dirty="0" smtClean="0">
                <a:solidFill>
                  <a:srgbClr val="FF0000"/>
                </a:solidFill>
              </a:rPr>
              <a:t>HGSF </a:t>
            </a:r>
            <a:r>
              <a:rPr lang="en-GB" sz="2400" b="1" dirty="0" smtClean="0">
                <a:solidFill>
                  <a:srgbClr val="FF0000"/>
                </a:solidFill>
              </a:rPr>
              <a:t>Programme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364502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A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51520" y="260648"/>
            <a:ext cx="244827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Plot your SHN Programmes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1520" y="404664"/>
          <a:ext cx="835292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28184" y="375047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A</a:t>
            </a:r>
            <a:r>
              <a:rPr lang="en-GB" sz="2400" b="1" dirty="0" smtClean="0">
                <a:solidFill>
                  <a:srgbClr val="FF0000"/>
                </a:solidFill>
              </a:rPr>
              <a:t> – </a:t>
            </a:r>
            <a:r>
              <a:rPr lang="en-GB" sz="2400" b="1" dirty="0" smtClean="0">
                <a:solidFill>
                  <a:srgbClr val="FF0000"/>
                </a:solidFill>
              </a:rPr>
              <a:t>HGSF </a:t>
            </a:r>
            <a:r>
              <a:rPr lang="en-GB" sz="2400" b="1" dirty="0" smtClean="0">
                <a:solidFill>
                  <a:srgbClr val="FF0000"/>
                </a:solidFill>
              </a:rPr>
              <a:t>Programme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364502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A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306896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B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9704" y="980728"/>
            <a:ext cx="2484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B – School </a:t>
            </a:r>
            <a:r>
              <a:rPr lang="en-GB" sz="2400" b="1" dirty="0" smtClean="0">
                <a:solidFill>
                  <a:srgbClr val="FF0000"/>
                </a:solidFill>
              </a:rPr>
              <a:t>Garden Programme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1520" y="260648"/>
            <a:ext cx="244827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Plot your SHN Programmes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1520" y="404664"/>
          <a:ext cx="835292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28184" y="375047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A</a:t>
            </a:r>
            <a:r>
              <a:rPr lang="en-GB" sz="2400" b="1" dirty="0" smtClean="0">
                <a:solidFill>
                  <a:srgbClr val="FF0000"/>
                </a:solidFill>
              </a:rPr>
              <a:t> – </a:t>
            </a:r>
            <a:r>
              <a:rPr lang="en-GB" sz="2400" b="1" dirty="0" smtClean="0">
                <a:solidFill>
                  <a:srgbClr val="FF0000"/>
                </a:solidFill>
              </a:rPr>
              <a:t>HGSF </a:t>
            </a:r>
            <a:r>
              <a:rPr lang="en-GB" sz="2400" b="1" dirty="0" smtClean="0">
                <a:solidFill>
                  <a:srgbClr val="FF0000"/>
                </a:solidFill>
              </a:rPr>
              <a:t>Programme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364502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A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306896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B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1712" y="1052736"/>
            <a:ext cx="2484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B – School </a:t>
            </a:r>
            <a:r>
              <a:rPr lang="en-GB" sz="2400" b="1" dirty="0" smtClean="0">
                <a:solidFill>
                  <a:srgbClr val="FF0000"/>
                </a:solidFill>
              </a:rPr>
              <a:t>Garden Programme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486916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C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2060848"/>
            <a:ext cx="2195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C – </a:t>
            </a:r>
            <a:r>
              <a:rPr lang="en-GB" sz="2400" b="1" dirty="0" smtClean="0">
                <a:solidFill>
                  <a:srgbClr val="FF0000"/>
                </a:solidFill>
              </a:rPr>
              <a:t>Vaccination Programme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51520" y="260648"/>
            <a:ext cx="244827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Plot your SHN Programmes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1520" y="404664"/>
          <a:ext cx="835292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24128" y="375047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A</a:t>
            </a:r>
            <a:r>
              <a:rPr lang="en-GB" sz="2400" b="1" dirty="0" smtClean="0">
                <a:solidFill>
                  <a:srgbClr val="FF0000"/>
                </a:solidFill>
              </a:rPr>
              <a:t> – </a:t>
            </a:r>
            <a:r>
              <a:rPr lang="en-GB" sz="2400" b="1" dirty="0" smtClean="0">
                <a:solidFill>
                  <a:srgbClr val="FF0000"/>
                </a:solidFill>
              </a:rPr>
              <a:t>HGSF </a:t>
            </a:r>
            <a:r>
              <a:rPr lang="en-GB" sz="2400" b="1" dirty="0" smtClean="0">
                <a:solidFill>
                  <a:srgbClr val="FF0000"/>
                </a:solidFill>
              </a:rPr>
              <a:t>Programme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364502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A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306896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B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1052736"/>
            <a:ext cx="2484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B – School Garden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486916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C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4736" y="1700808"/>
            <a:ext cx="2195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C – Vaccination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1960" y="4653136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44208" y="2348880"/>
            <a:ext cx="2699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D – SB/</a:t>
            </a:r>
            <a:r>
              <a:rPr lang="en-GB" sz="2400" b="1" dirty="0" err="1" smtClean="0">
                <a:solidFill>
                  <a:srgbClr val="FF0000"/>
                </a:solidFill>
              </a:rPr>
              <a:t>Deworming</a:t>
            </a:r>
            <a:r>
              <a:rPr lang="en-GB" sz="2400" b="1" dirty="0" smtClean="0">
                <a:solidFill>
                  <a:srgbClr val="FF0000"/>
                </a:solidFill>
              </a:rPr>
              <a:t>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51520" y="260648"/>
            <a:ext cx="244827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Plot your SHN Programmes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the stakeholders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95535" y="1397000"/>
          <a:ext cx="8424936" cy="3433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56"/>
                <a:gridCol w="1404156"/>
                <a:gridCol w="1404156"/>
                <a:gridCol w="1404156"/>
                <a:gridCol w="1404156"/>
                <a:gridCol w="1404156"/>
              </a:tblGrid>
              <a:tr h="68670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Beneficiary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Government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Private Sector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NGO/IA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Donor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en-GB" dirty="0" smtClean="0"/>
                        <a:t>HGSF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en-GB" dirty="0" smtClean="0"/>
                        <a:t>School</a:t>
                      </a:r>
                    </a:p>
                    <a:p>
                      <a:r>
                        <a:rPr lang="en-GB" dirty="0" smtClean="0"/>
                        <a:t>Garden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en-GB" dirty="0" smtClean="0"/>
                        <a:t>Vaccination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en-GB" dirty="0" smtClean="0"/>
                        <a:t>School</a:t>
                      </a:r>
                      <a:r>
                        <a:rPr lang="en-GB" baseline="0" dirty="0" smtClean="0"/>
                        <a:t> Based DW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the stakeholders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95535" y="1397000"/>
          <a:ext cx="8424936" cy="3433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56"/>
                <a:gridCol w="1404156"/>
                <a:gridCol w="1404156"/>
                <a:gridCol w="1404156"/>
                <a:gridCol w="1404156"/>
                <a:gridCol w="1404156"/>
              </a:tblGrid>
              <a:tr h="68670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Beneficiary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Government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Private Sector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NGO/IA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Donor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en-GB" dirty="0" smtClean="0"/>
                        <a:t>HGSF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School child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MoF</a:t>
                      </a:r>
                      <a:endParaRPr lang="en-GB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WFP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en-GB" dirty="0" smtClean="0"/>
                        <a:t>School</a:t>
                      </a:r>
                    </a:p>
                    <a:p>
                      <a:r>
                        <a:rPr lang="en-GB" dirty="0" smtClean="0"/>
                        <a:t>Garden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en-GB" dirty="0" smtClean="0"/>
                        <a:t>Vaccination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en-GB" dirty="0" smtClean="0"/>
                        <a:t>School</a:t>
                      </a:r>
                      <a:r>
                        <a:rPr lang="en-GB" baseline="0" dirty="0" smtClean="0"/>
                        <a:t> Based DW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576" y="476672"/>
          <a:ext cx="7848872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28083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     High Influence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08312">
                <a:tc>
                  <a:txBody>
                    <a:bodyPr/>
                    <a:lstStyle/>
                    <a:p>
                      <a:r>
                        <a:rPr lang="en-GB" sz="24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Low Interest</a:t>
                      </a:r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                                    </a:t>
                      </a: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Interest</a:t>
                      </a: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Low Influence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Isosceles Triangle 4"/>
          <p:cNvSpPr/>
          <p:nvPr/>
        </p:nvSpPr>
        <p:spPr>
          <a:xfrm>
            <a:off x="4572000" y="476672"/>
            <a:ext cx="2160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Isosceles Triangle 5"/>
          <p:cNvSpPr/>
          <p:nvPr/>
        </p:nvSpPr>
        <p:spPr>
          <a:xfrm rot="5400000">
            <a:off x="8468726" y="3149262"/>
            <a:ext cx="2160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179512" y="5589240"/>
            <a:ext cx="223224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HGSF Programme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198</Words>
  <Application>Microsoft Office PowerPoint</Application>
  <PresentationFormat>On-screen Show (4:3)</PresentationFormat>
  <Paragraphs>117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SWIVEL:2012_SHN_Africa%20Short%20Course:5.%20Course%20Content%20&amp;%20Agendas:Day%204%20-%20pro-poor%20targeting:Stakeholder%20mapping.docx!OLE_LINK3</vt:lpstr>
      <vt:lpstr>SWIVEL:2012_SHN_Africa%20Short%20Course:5.%20Course%20Content%20&amp;%20Agendas:Day%204%20-%20pro-poor%20targeting:Stakeholder%20mapping.docx!OLE_LINK2</vt:lpstr>
      <vt:lpstr>Stakeholder mapping</vt:lpstr>
      <vt:lpstr>Slide 2</vt:lpstr>
      <vt:lpstr>Slide 3</vt:lpstr>
      <vt:lpstr>Slide 4</vt:lpstr>
      <vt:lpstr>Slide 5</vt:lpstr>
      <vt:lpstr>Slide 6</vt:lpstr>
      <vt:lpstr>List the stakeholders</vt:lpstr>
      <vt:lpstr>List the stakeholders</vt:lpstr>
      <vt:lpstr>Slide 9</vt:lpstr>
      <vt:lpstr>Slide 10</vt:lpstr>
      <vt:lpstr>Slide 11</vt:lpstr>
      <vt:lpstr>Slide 12</vt:lpstr>
      <vt:lpstr>Evaluating Potential &amp; Current Stakeholders</vt:lpstr>
    </vt:vector>
  </TitlesOfParts>
  <Company>Imperial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DIDE</dc:creator>
  <cp:lastModifiedBy>DIDE</cp:lastModifiedBy>
  <cp:revision>7</cp:revision>
  <dcterms:created xsi:type="dcterms:W3CDTF">2011-10-26T06:36:44Z</dcterms:created>
  <dcterms:modified xsi:type="dcterms:W3CDTF">2012-06-22T12:39:20Z</dcterms:modified>
</cp:coreProperties>
</file>