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149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40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82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1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36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69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35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90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607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77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281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1AE7A-5EFA-4429-A010-DD38A64A2AEF}" type="datetimeFigureOut">
              <a:rPr lang="fr-FR" smtClean="0"/>
              <a:t>31/10/2011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E3B6D-36D2-4C78-B0D3-D977839713B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25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NEXT STEPS: </a:t>
            </a:r>
            <a:r>
              <a:rPr lang="fr-FR" smtClean="0"/>
              <a:t>Our Promise!!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dirty="0" smtClean="0"/>
              <a:t>MONDAY, 31 OCTOBER 2011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79124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/>
              <a:t>NEXT STEPS: Our Promise!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country teams to support </a:t>
            </a:r>
            <a:r>
              <a:rPr lang="fr-FR" dirty="0" err="1" smtClean="0"/>
              <a:t>implementation</a:t>
            </a:r>
            <a:r>
              <a:rPr lang="fr-FR" dirty="0" smtClean="0"/>
              <a:t> of </a:t>
            </a:r>
            <a:r>
              <a:rPr lang="fr-FR" dirty="0" err="1" smtClean="0"/>
              <a:t>activities</a:t>
            </a:r>
            <a:r>
              <a:rPr lang="fr-FR" dirty="0" smtClean="0"/>
              <a:t>,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err="1" smtClean="0"/>
              <a:t>Technical</a:t>
            </a:r>
            <a:r>
              <a:rPr lang="fr-FR" dirty="0" smtClean="0"/>
              <a:t> support and </a:t>
            </a:r>
            <a:r>
              <a:rPr lang="fr-FR" dirty="0" err="1" smtClean="0"/>
              <a:t>follow</a:t>
            </a:r>
            <a:r>
              <a:rPr lang="fr-FR" dirty="0" smtClean="0"/>
              <a:t>-up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provided</a:t>
            </a:r>
            <a:r>
              <a:rPr lang="fr-FR" dirty="0" smtClean="0"/>
              <a:t> to countries.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65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/>
              <a:t>DISCUSSION POINTS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fr-FR" dirty="0" err="1" smtClean="0"/>
              <a:t>Follow</a:t>
            </a:r>
            <a:r>
              <a:rPr lang="fr-FR" dirty="0" smtClean="0"/>
              <a:t>-up: How do </a:t>
            </a:r>
            <a:r>
              <a:rPr lang="fr-FR" dirty="0" err="1" smtClean="0"/>
              <a:t>you</a:t>
            </a:r>
            <a:r>
              <a:rPr lang="fr-FR" dirty="0" smtClean="0"/>
              <a:t> propose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considering</a:t>
            </a:r>
            <a:r>
              <a:rPr lang="fr-FR" dirty="0" smtClean="0"/>
              <a:t> the modern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 in the world </a:t>
            </a:r>
            <a:r>
              <a:rPr lang="fr-FR" dirty="0" err="1" smtClean="0"/>
              <a:t>now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What</a:t>
            </a:r>
            <a:r>
              <a:rPr lang="fr-FR" dirty="0" smtClean="0"/>
              <a:t> are the </a:t>
            </a:r>
            <a:r>
              <a:rPr lang="fr-FR" dirty="0" err="1" smtClean="0"/>
              <a:t>things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assist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to </a:t>
            </a:r>
            <a:r>
              <a:rPr lang="fr-FR" dirty="0" err="1" smtClean="0"/>
              <a:t>ensure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implement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(</a:t>
            </a:r>
            <a:r>
              <a:rPr lang="fr-FR" dirty="0" err="1" smtClean="0"/>
              <a:t>Considering</a:t>
            </a:r>
            <a:r>
              <a:rPr lang="fr-FR" dirty="0" smtClean="0"/>
              <a:t> the zones)?</a:t>
            </a:r>
          </a:p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do to </a:t>
            </a:r>
            <a:r>
              <a:rPr lang="fr-FR" dirty="0" err="1" smtClean="0"/>
              <a:t>keep</a:t>
            </a:r>
            <a:r>
              <a:rPr lang="fr-FR" dirty="0" smtClean="0"/>
              <a:t> SHN &amp; HIV on the agenda?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80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/>
              <a:t>To </a:t>
            </a:r>
            <a:r>
              <a:rPr lang="fr-FR" dirty="0" err="1" smtClean="0"/>
              <a:t>assist</a:t>
            </a:r>
            <a:r>
              <a:rPr lang="fr-FR" dirty="0" smtClean="0"/>
              <a:t> </a:t>
            </a:r>
            <a:r>
              <a:rPr lang="fr-FR" dirty="0" smtClean="0"/>
              <a:t>us </a:t>
            </a:r>
            <a:r>
              <a:rPr lang="fr-FR" dirty="0" err="1" smtClean="0"/>
              <a:t>answer</a:t>
            </a:r>
            <a:r>
              <a:rPr lang="fr-FR" dirty="0" smtClean="0"/>
              <a:t> the </a:t>
            </a:r>
            <a:r>
              <a:rPr lang="fr-FR" dirty="0" err="1" smtClean="0"/>
              <a:t>above</a:t>
            </a:r>
            <a:r>
              <a:rPr lang="fr-FR" dirty="0" smtClean="0"/>
              <a:t> questions, about </a:t>
            </a:r>
            <a:r>
              <a:rPr lang="fr-FR" dirty="0"/>
              <a:t>C</a:t>
            </a:r>
            <a:r>
              <a:rPr lang="fr-FR" dirty="0" smtClean="0"/>
              <a:t>ommunication </a:t>
            </a:r>
            <a:r>
              <a:rPr lang="fr-FR" dirty="0" err="1" smtClean="0"/>
              <a:t>with</a:t>
            </a:r>
            <a:r>
              <a:rPr lang="fr-FR" dirty="0" smtClean="0"/>
              <a:t> 7th Batch, SHN &amp; HIV course! (</a:t>
            </a:r>
            <a:r>
              <a:rPr lang="fr-FR" dirty="0" err="1" smtClean="0"/>
              <a:t>Franko</a:t>
            </a:r>
            <a:r>
              <a:rPr lang="fr-FR" dirty="0" smtClean="0"/>
              <a:t>)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7169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NEXT STEPS: Our Promise!!</vt:lpstr>
      <vt:lpstr>NEXT STEPS: Our Promise!</vt:lpstr>
      <vt:lpstr>DISCUSSION POINTS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STEPS</dc:title>
  <dc:creator>Andy</dc:creator>
  <cp:lastModifiedBy>Andy</cp:lastModifiedBy>
  <cp:revision>3</cp:revision>
  <dcterms:created xsi:type="dcterms:W3CDTF">2011-10-31T08:01:04Z</dcterms:created>
  <dcterms:modified xsi:type="dcterms:W3CDTF">2011-10-31T08:17:51Z</dcterms:modified>
</cp:coreProperties>
</file>